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48F7-F5F0-532F-29C6-2A0B4E55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5A1ED-1C69-2DE4-A26A-4C609CDED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2D27-D8B5-1F85-5B3F-926EB6F3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51D3-61CA-41DA-B158-63DE653E8EC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467AB-4551-138B-07BD-634D2DD7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F1DF-0B33-2DA8-8CAB-863E5D19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A314-E727-436A-8168-BEE21FD7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5A53-5D99-F6FB-1BA1-ACF749FF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27202-5BC9-CC6B-5DFD-13F50FF3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D1E6-CC99-87D0-1B5C-27B39C6C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51D3-61CA-41DA-B158-63DE653E8EC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FC6F-5551-CCB5-039E-92016629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92A6-F45E-B792-26E1-F41E18DA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A314-E727-436A-8168-BEE21FD7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34CA0-5D6B-3C96-4321-7DF4DBC6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11111111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57FD-38CD-CEF5-2E3C-F7A682ED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222222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0A74-EC20-521E-3D04-5C28A4B4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851D3-61CA-41DA-B158-63DE653E8EC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5F59-F7EA-09E1-8FF3-9B895E501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A693-3829-F4F7-DB33-339AA8BC8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8A314-E727-436A-8168-BEE21FD7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accent1">
              <a:lumMod val="60000"/>
              <a:lumOff val="4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accent1">
              <a:lumMod val="60000"/>
              <a:lumOff val="4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accent1">
              <a:lumMod val="60000"/>
              <a:lumOff val="4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60000"/>
              <a:lumOff val="4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accent1">
              <a:lumMod val="60000"/>
              <a:lumOff val="40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96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2025-09-30T12:47:39Z</dcterms:created>
  <dcterms:modified xsi:type="dcterms:W3CDTF">2025-09-30T12:50:40Z</dcterms:modified>
</cp:coreProperties>
</file>