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29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Ví dụ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 (triệu VND)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1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120</c:v>
                </c:pt>
                <c:pt idx="1">
                  <c:v>150</c:v>
                </c:pt>
                <c:pt idx="2">
                  <c:v>200</c:v>
                </c:pt>
                <c:pt idx="3">
                  <c:v>180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D8C-42D5-B3DF-7291940C907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2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D8C-42D5-B3DF-7291940C907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Column2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17"/>
            <c:spPr>
              <a:solidFill>
                <a:schemeClr val="accent3"/>
              </a:solidFill>
              <a:ln>
                <a:noFill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D8C-42D5-B3DF-7291940C907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49646384"/>
        <c:axId val="249646864"/>
      </c:lineChart>
      <c:catAx>
        <c:axId val="249646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49646864"/>
        <c:crosses val="autoZero"/>
        <c:auto val="1"/>
        <c:lblAlgn val="ctr"/>
        <c:lblOffset val="100"/>
        <c:noMultiLvlLbl val="0"/>
      </c:catAx>
      <c:valAx>
        <c:axId val="24964686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24964638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>
      <cs:styleClr val="auto"/>
    </cs:fillRef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17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9EDA3-81D0-DC25-656A-58032FAE0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D4C58-4C56-6CC0-8F03-F96C44BABA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BDB4A-D775-EC5E-7F22-1A27E3CA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CE352-0422-DC12-36EA-426FB66D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53FEE3-F982-C848-74DA-B7AABFEF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7420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76A74-688D-D41D-C18B-61974DF3B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0F4B93-ED8D-CAD2-1ADD-7E34213C55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94802-2DA9-4358-C839-30472E489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917E9-60CD-046D-14BC-2B2F0400F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450FD-66A9-CD1D-66C1-E111191E0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5862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401DD7-7EF8-1041-6E8E-040666668C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4632D-B271-5341-DA2C-ED058752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15653-91D1-4D19-9168-63137757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F4928-5A4D-0262-E5C7-345A43C34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61FA70-1962-BE8F-EBE7-AD87EC24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218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DAC31-0110-6C4C-91FD-6F31ED566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1E0C7-FF00-B78E-0A00-951D39E4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D8ABB-C31F-099A-80B9-A1E61473B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BC637-E105-0508-3CD0-93A9F1F11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6888-28B7-BF54-DF7F-B8737CDEE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020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F6443-0F2B-4D96-7A59-E6D4F33BF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CC2C01-4183-464C-2DEC-F2C9911EA9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C3639-C425-0CA6-A1B2-6357DF055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504EC-593A-C2DB-7A5B-141812F63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8E6135-BAC5-0C3A-1182-F215466BC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375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008E0-F6C9-87AF-9471-57ED8311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209-80E1-B3F5-AC70-499A6C12CB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6E896-675D-A438-136E-D2FC46815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0E1D3-F8A0-2C89-1F5B-EEFDB3B1F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17D2C-DD55-552D-B652-EEB5928A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A79E1-5E0A-8872-3B9E-C9480958B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28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F40AE-F80E-1557-81A2-269361012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3E8403-00B9-F322-E4A4-DF26C95AF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C7FA9-5028-8CE8-0782-92A37EAB0E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393784-B610-606D-8BE2-A6D2B733E9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7C55D-DA29-066B-059F-84663410ED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9F61A1-BB3F-99E5-3218-9995E835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48ED29-37EC-2CD1-942E-B043F3437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7946B5-1149-6FA9-5D47-2F9B2CB53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343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EDAB6-349C-79A6-6106-E14C757E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3D97E-D7A2-2A7A-4A4C-090384671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902FF-1382-CC91-0212-C8C3A5806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7C75E-C814-5D9B-8147-E8F568DE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6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EF684A-339E-5250-1C9F-432E3B32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93D59E-7547-4A34-DAF1-B6F2A5429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AF27E-BC06-4160-0182-D056F95C1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976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83C0F-C273-A44E-32B3-86A1AC34E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35414-00FF-0585-A987-24158C9E3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8176F9-8A33-9ADF-797E-D2258E85D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5EDD2-FB5C-A12A-F127-E0C11D7E8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38D4F-6391-3605-BAA6-12C4E0DFD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22BED-2646-FEE5-7D2B-C1929F4E7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7969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F2EA8-083D-9A0B-2E96-385923B65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DFE09-928B-D733-E165-3BA53BBAB6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4B6C67-AEC5-546F-F0E3-AA1049082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D6AAE-FF08-75E5-7C6D-31F20A9D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B8E32-559D-A7CC-56BB-8B15C971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1E7D9-3B63-AFC7-B26B-8298FE94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968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F4B307-01C5-5379-0713-ADAF6A3EB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6F7A-AE9C-290B-E9D1-57E050FEE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80F4A-6C27-9294-0906-1AC5772D3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497B0B-E5C6-4E15-872C-08F052DFE27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1D4E5-88AB-0A39-494A-497B5CD2C1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45068-4A1C-3019-4BE5-B5CC2609F0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909F6A-9440-4972-BC39-75ECE0B29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820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F67EBDDA-6EB9-19E4-AAFD-6F0571DE96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3621150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8194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Hung NT</dc:creator>
  <cp:lastModifiedBy>Hung NT</cp:lastModifiedBy>
  <cp:revision>2</cp:revision>
  <dcterms:created xsi:type="dcterms:W3CDTF">2025-09-30T12:51:51Z</dcterms:created>
  <dcterms:modified xsi:type="dcterms:W3CDTF">2025-09-30T12:54:04Z</dcterms:modified>
</cp:coreProperties>
</file>