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D4377-C188-4770-A441-03E761B8C4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3932E-DA61-4951-8B9A-39AE877BC757}">
      <dgm:prSet phldrT="[Text]" phldr="0"/>
      <dgm:spPr/>
      <dgm:t>
        <a:bodyPr/>
        <a:lstStyle/>
        <a:p>
          <a:r>
            <a:rPr lang="en-US" dirty="0"/>
            <a:t>Học </a:t>
          </a:r>
          <a:r>
            <a:rPr lang="en-US" dirty="0" err="1"/>
            <a:t>Tập</a:t>
          </a:r>
          <a:endParaRPr lang="en-US" dirty="0"/>
        </a:p>
      </dgm:t>
    </dgm:pt>
    <dgm:pt modelId="{E7119BDD-34BB-4AE9-BF55-00BE45D168A1}" type="parTrans" cxnId="{127587BF-7DD7-4478-BC14-7A6369897640}">
      <dgm:prSet/>
      <dgm:spPr/>
      <dgm:t>
        <a:bodyPr/>
        <a:lstStyle/>
        <a:p>
          <a:endParaRPr lang="en-US"/>
        </a:p>
      </dgm:t>
    </dgm:pt>
    <dgm:pt modelId="{A5235285-4B74-4875-B9D6-CC7BC7B3B910}" type="sibTrans" cxnId="{127587BF-7DD7-4478-BC14-7A6369897640}">
      <dgm:prSet/>
      <dgm:spPr/>
      <dgm:t>
        <a:bodyPr/>
        <a:lstStyle/>
        <a:p>
          <a:endParaRPr lang="en-US"/>
        </a:p>
      </dgm:t>
    </dgm:pt>
    <dgm:pt modelId="{0C330BD1-E91B-4ACE-AA11-FD9179C6F2E4}">
      <dgm:prSet phldrT="[Text]" phldr="0"/>
      <dgm:spPr/>
      <dgm:t>
        <a:bodyPr/>
        <a:lstStyle/>
        <a:p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Hành</a:t>
          </a:r>
          <a:endParaRPr lang="en-US" dirty="0"/>
        </a:p>
      </dgm:t>
    </dgm:pt>
    <dgm:pt modelId="{4792F13D-812D-4440-AC66-3A27E377710D}" type="parTrans" cxnId="{AB9CC309-B606-405B-A8F0-D83B415142E4}">
      <dgm:prSet/>
      <dgm:spPr/>
      <dgm:t>
        <a:bodyPr/>
        <a:lstStyle/>
        <a:p>
          <a:endParaRPr lang="en-US"/>
        </a:p>
      </dgm:t>
    </dgm:pt>
    <dgm:pt modelId="{6C77BD3E-32C7-4A76-BC29-7225A741B1AD}" type="sibTrans" cxnId="{AB9CC309-B606-405B-A8F0-D83B415142E4}">
      <dgm:prSet/>
      <dgm:spPr/>
      <dgm:t>
        <a:bodyPr/>
        <a:lstStyle/>
        <a:p>
          <a:endParaRPr lang="en-US"/>
        </a:p>
      </dgm:t>
    </dgm:pt>
    <dgm:pt modelId="{F3B7D16E-DA08-420B-90AF-800996706BD0}">
      <dgm:prSet phldrT="[Text]" phldr="0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endParaRPr lang="en-US" dirty="0"/>
        </a:p>
      </dgm:t>
    </dgm:pt>
    <dgm:pt modelId="{FEDEEE90-CE44-4A63-A1BD-7BB425BD4C30}" type="parTrans" cxnId="{D14CF45E-05FD-42E9-9848-03B24EC3D51A}">
      <dgm:prSet/>
      <dgm:spPr/>
      <dgm:t>
        <a:bodyPr/>
        <a:lstStyle/>
        <a:p>
          <a:endParaRPr lang="en-US"/>
        </a:p>
      </dgm:t>
    </dgm:pt>
    <dgm:pt modelId="{A391B948-FDBC-4172-A0C9-39FE5674C62C}" type="sibTrans" cxnId="{D14CF45E-05FD-42E9-9848-03B24EC3D51A}">
      <dgm:prSet/>
      <dgm:spPr/>
      <dgm:t>
        <a:bodyPr/>
        <a:lstStyle/>
        <a:p>
          <a:endParaRPr lang="en-US"/>
        </a:p>
      </dgm:t>
    </dgm:pt>
    <dgm:pt modelId="{2243706B-4CDA-4369-81B0-F649C5E9F197}">
      <dgm:prSet phldrT="[Text]" phldr="0"/>
      <dgm:spPr/>
      <dgm:t>
        <a:bodyPr/>
        <a:lstStyle/>
        <a:p>
          <a:r>
            <a:rPr lang="en-US"/>
            <a:t>Phát triển</a:t>
          </a:r>
          <a:endParaRPr lang="en-US" dirty="0"/>
        </a:p>
      </dgm:t>
    </dgm:pt>
    <dgm:pt modelId="{8CDF9E1C-02FE-42D8-AF30-CEEE6F5FDF99}" type="parTrans" cxnId="{89F0F9E1-0235-4727-8F31-65D0E0D6797D}">
      <dgm:prSet/>
      <dgm:spPr/>
      <dgm:t>
        <a:bodyPr/>
        <a:lstStyle/>
        <a:p>
          <a:endParaRPr lang="en-US"/>
        </a:p>
      </dgm:t>
    </dgm:pt>
    <dgm:pt modelId="{F108A3BE-0AAB-47C4-B346-2C37FA5A02C0}" type="sibTrans" cxnId="{89F0F9E1-0235-4727-8F31-65D0E0D6797D}">
      <dgm:prSet/>
      <dgm:spPr/>
      <dgm:t>
        <a:bodyPr/>
        <a:lstStyle/>
        <a:p>
          <a:endParaRPr lang="en-US"/>
        </a:p>
      </dgm:t>
    </dgm:pt>
    <dgm:pt modelId="{80D1DF14-A512-4FB1-834A-B30EE8F4A4BF}" type="pres">
      <dgm:prSet presAssocID="{DE8D4377-C188-4770-A441-03E761B8C403}" presName="linear" presStyleCnt="0">
        <dgm:presLayoutVars>
          <dgm:dir/>
          <dgm:animLvl val="lvl"/>
          <dgm:resizeHandles val="exact"/>
        </dgm:presLayoutVars>
      </dgm:prSet>
      <dgm:spPr/>
    </dgm:pt>
    <dgm:pt modelId="{7DFF7F3E-E662-43FD-9564-F1BB26FD2101}" type="pres">
      <dgm:prSet presAssocID="{9F43932E-DA61-4951-8B9A-39AE877BC757}" presName="parentLin" presStyleCnt="0"/>
      <dgm:spPr/>
    </dgm:pt>
    <dgm:pt modelId="{653CA89E-D791-47C5-A897-DAAE5C030FBB}" type="pres">
      <dgm:prSet presAssocID="{9F43932E-DA61-4951-8B9A-39AE877BC757}" presName="parentLeftMargin" presStyleLbl="node1" presStyleIdx="0" presStyleCnt="4"/>
      <dgm:spPr/>
    </dgm:pt>
    <dgm:pt modelId="{53E6B1A7-6AFD-4407-B558-C901A563863E}" type="pres">
      <dgm:prSet presAssocID="{9F43932E-DA61-4951-8B9A-39AE877BC7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E96CC2-3F37-4907-B71B-007B1FBAB5E3}" type="pres">
      <dgm:prSet presAssocID="{9F43932E-DA61-4951-8B9A-39AE877BC757}" presName="negativeSpace" presStyleCnt="0"/>
      <dgm:spPr/>
    </dgm:pt>
    <dgm:pt modelId="{0F37D1DD-092F-4040-94FC-3EB9C513970B}" type="pres">
      <dgm:prSet presAssocID="{9F43932E-DA61-4951-8B9A-39AE877BC757}" presName="childText" presStyleLbl="conFgAcc1" presStyleIdx="0" presStyleCnt="4">
        <dgm:presLayoutVars>
          <dgm:bulletEnabled val="1"/>
        </dgm:presLayoutVars>
      </dgm:prSet>
      <dgm:spPr/>
    </dgm:pt>
    <dgm:pt modelId="{A97D943F-F114-47F3-8A7B-15550CC44D69}" type="pres">
      <dgm:prSet presAssocID="{A5235285-4B74-4875-B9D6-CC7BC7B3B910}" presName="spaceBetweenRectangles" presStyleCnt="0"/>
      <dgm:spPr/>
    </dgm:pt>
    <dgm:pt modelId="{6BF8F0D9-9E97-4E41-A0DC-1A56C12765FF}" type="pres">
      <dgm:prSet presAssocID="{0C330BD1-E91B-4ACE-AA11-FD9179C6F2E4}" presName="parentLin" presStyleCnt="0"/>
      <dgm:spPr/>
    </dgm:pt>
    <dgm:pt modelId="{392A9B2E-A522-4AFC-B9BB-3C07B8212136}" type="pres">
      <dgm:prSet presAssocID="{0C330BD1-E91B-4ACE-AA11-FD9179C6F2E4}" presName="parentLeftMargin" presStyleLbl="node1" presStyleIdx="0" presStyleCnt="4"/>
      <dgm:spPr/>
    </dgm:pt>
    <dgm:pt modelId="{D2688768-8D27-46DC-A551-02D7CEBA8B47}" type="pres">
      <dgm:prSet presAssocID="{0C330BD1-E91B-4ACE-AA11-FD9179C6F2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8CB575-19F1-418F-85A1-F264A7DB9022}" type="pres">
      <dgm:prSet presAssocID="{0C330BD1-E91B-4ACE-AA11-FD9179C6F2E4}" presName="negativeSpace" presStyleCnt="0"/>
      <dgm:spPr/>
    </dgm:pt>
    <dgm:pt modelId="{E799086D-1EF7-41BA-A7EE-B3656E1E8B61}" type="pres">
      <dgm:prSet presAssocID="{0C330BD1-E91B-4ACE-AA11-FD9179C6F2E4}" presName="childText" presStyleLbl="conFgAcc1" presStyleIdx="1" presStyleCnt="4">
        <dgm:presLayoutVars>
          <dgm:bulletEnabled val="1"/>
        </dgm:presLayoutVars>
      </dgm:prSet>
      <dgm:spPr/>
    </dgm:pt>
    <dgm:pt modelId="{EB63DDAB-8B48-4A66-817A-181AA4F8F447}" type="pres">
      <dgm:prSet presAssocID="{6C77BD3E-32C7-4A76-BC29-7225A741B1AD}" presName="spaceBetweenRectangles" presStyleCnt="0"/>
      <dgm:spPr/>
    </dgm:pt>
    <dgm:pt modelId="{A5036B85-3C82-4558-9DD3-842F686A91B7}" type="pres">
      <dgm:prSet presAssocID="{F3B7D16E-DA08-420B-90AF-800996706BD0}" presName="parentLin" presStyleCnt="0"/>
      <dgm:spPr/>
    </dgm:pt>
    <dgm:pt modelId="{92239299-509C-4CB4-AABB-350B9FD6F7FD}" type="pres">
      <dgm:prSet presAssocID="{F3B7D16E-DA08-420B-90AF-800996706BD0}" presName="parentLeftMargin" presStyleLbl="node1" presStyleIdx="1" presStyleCnt="4"/>
      <dgm:spPr/>
    </dgm:pt>
    <dgm:pt modelId="{95F814F9-B505-4006-9FB6-EA468A28C7E7}" type="pres">
      <dgm:prSet presAssocID="{F3B7D16E-DA08-420B-90AF-800996706B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A6B3B9-278A-491E-9569-4A8F3E932C2A}" type="pres">
      <dgm:prSet presAssocID="{F3B7D16E-DA08-420B-90AF-800996706BD0}" presName="negativeSpace" presStyleCnt="0"/>
      <dgm:spPr/>
    </dgm:pt>
    <dgm:pt modelId="{67D88AB0-2DEA-4EC8-BCDA-5CF0D3A126E4}" type="pres">
      <dgm:prSet presAssocID="{F3B7D16E-DA08-420B-90AF-800996706BD0}" presName="childText" presStyleLbl="conFgAcc1" presStyleIdx="2" presStyleCnt="4">
        <dgm:presLayoutVars>
          <dgm:bulletEnabled val="1"/>
        </dgm:presLayoutVars>
      </dgm:prSet>
      <dgm:spPr/>
    </dgm:pt>
    <dgm:pt modelId="{E440CDAB-90CA-4B8B-AF34-06EA2E4D5E9C}" type="pres">
      <dgm:prSet presAssocID="{A391B948-FDBC-4172-A0C9-39FE5674C62C}" presName="spaceBetweenRectangles" presStyleCnt="0"/>
      <dgm:spPr/>
    </dgm:pt>
    <dgm:pt modelId="{D3F75F54-2E5E-4F9C-BE20-66DE91A649F6}" type="pres">
      <dgm:prSet presAssocID="{2243706B-4CDA-4369-81B0-F649C5E9F197}" presName="parentLin" presStyleCnt="0"/>
      <dgm:spPr/>
    </dgm:pt>
    <dgm:pt modelId="{BE7FB850-753A-47E4-B04C-E04319DFEA14}" type="pres">
      <dgm:prSet presAssocID="{2243706B-4CDA-4369-81B0-F649C5E9F197}" presName="parentLeftMargin" presStyleLbl="node1" presStyleIdx="2" presStyleCnt="4"/>
      <dgm:spPr/>
    </dgm:pt>
    <dgm:pt modelId="{66329435-3C15-4DA8-BFCA-04A646E382B1}" type="pres">
      <dgm:prSet presAssocID="{2243706B-4CDA-4369-81B0-F649C5E9F1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9B95E85-0ED6-4287-9B21-F82954DA886E}" type="pres">
      <dgm:prSet presAssocID="{2243706B-4CDA-4369-81B0-F649C5E9F197}" presName="negativeSpace" presStyleCnt="0"/>
      <dgm:spPr/>
    </dgm:pt>
    <dgm:pt modelId="{93F3F668-3070-4992-A3EF-C03BFD7E5772}" type="pres">
      <dgm:prSet presAssocID="{2243706B-4CDA-4369-81B0-F649C5E9F1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B9CC309-B606-405B-A8F0-D83B415142E4}" srcId="{DE8D4377-C188-4770-A441-03E761B8C403}" destId="{0C330BD1-E91B-4ACE-AA11-FD9179C6F2E4}" srcOrd="1" destOrd="0" parTransId="{4792F13D-812D-4440-AC66-3A27E377710D}" sibTransId="{6C77BD3E-32C7-4A76-BC29-7225A741B1AD}"/>
    <dgm:cxn modelId="{52672310-FD9F-4B65-B36F-BCA32D2DF1C3}" type="presOf" srcId="{0C330BD1-E91B-4ACE-AA11-FD9179C6F2E4}" destId="{D2688768-8D27-46DC-A551-02D7CEBA8B47}" srcOrd="1" destOrd="0" presId="urn:microsoft.com/office/officeart/2005/8/layout/list1"/>
    <dgm:cxn modelId="{A6CE802D-C855-4481-A8FF-6BD8DBD76BD2}" type="presOf" srcId="{0C330BD1-E91B-4ACE-AA11-FD9179C6F2E4}" destId="{392A9B2E-A522-4AFC-B9BB-3C07B8212136}" srcOrd="0" destOrd="0" presId="urn:microsoft.com/office/officeart/2005/8/layout/list1"/>
    <dgm:cxn modelId="{D14CF45E-05FD-42E9-9848-03B24EC3D51A}" srcId="{DE8D4377-C188-4770-A441-03E761B8C403}" destId="{F3B7D16E-DA08-420B-90AF-800996706BD0}" srcOrd="2" destOrd="0" parTransId="{FEDEEE90-CE44-4A63-A1BD-7BB425BD4C30}" sibTransId="{A391B948-FDBC-4172-A0C9-39FE5674C62C}"/>
    <dgm:cxn modelId="{8405927D-CF70-4F5F-9E00-1E31665ECE74}" type="presOf" srcId="{2243706B-4CDA-4369-81B0-F649C5E9F197}" destId="{66329435-3C15-4DA8-BFCA-04A646E382B1}" srcOrd="1" destOrd="0" presId="urn:microsoft.com/office/officeart/2005/8/layout/list1"/>
    <dgm:cxn modelId="{64B7477E-B4CD-40EF-B701-E4F22D043C65}" type="presOf" srcId="{2243706B-4CDA-4369-81B0-F649C5E9F197}" destId="{BE7FB850-753A-47E4-B04C-E04319DFEA14}" srcOrd="0" destOrd="0" presId="urn:microsoft.com/office/officeart/2005/8/layout/list1"/>
    <dgm:cxn modelId="{1C34A388-89AF-4954-8666-3EE59E4DE74F}" type="presOf" srcId="{9F43932E-DA61-4951-8B9A-39AE877BC757}" destId="{53E6B1A7-6AFD-4407-B558-C901A563863E}" srcOrd="1" destOrd="0" presId="urn:microsoft.com/office/officeart/2005/8/layout/list1"/>
    <dgm:cxn modelId="{851348BA-1D1D-4BE4-9A86-3C27E514EBC1}" type="presOf" srcId="{F3B7D16E-DA08-420B-90AF-800996706BD0}" destId="{92239299-509C-4CB4-AABB-350B9FD6F7FD}" srcOrd="0" destOrd="0" presId="urn:microsoft.com/office/officeart/2005/8/layout/list1"/>
    <dgm:cxn modelId="{7A97D8BD-BE25-461A-BF8B-EF4EB4443BDB}" type="presOf" srcId="{9F43932E-DA61-4951-8B9A-39AE877BC757}" destId="{653CA89E-D791-47C5-A897-DAAE5C030FBB}" srcOrd="0" destOrd="0" presId="urn:microsoft.com/office/officeart/2005/8/layout/list1"/>
    <dgm:cxn modelId="{127587BF-7DD7-4478-BC14-7A6369897640}" srcId="{DE8D4377-C188-4770-A441-03E761B8C403}" destId="{9F43932E-DA61-4951-8B9A-39AE877BC757}" srcOrd="0" destOrd="0" parTransId="{E7119BDD-34BB-4AE9-BF55-00BE45D168A1}" sibTransId="{A5235285-4B74-4875-B9D6-CC7BC7B3B910}"/>
    <dgm:cxn modelId="{4B6267C5-8DDC-4FF5-A8E3-F93F089C1343}" type="presOf" srcId="{DE8D4377-C188-4770-A441-03E761B8C403}" destId="{80D1DF14-A512-4FB1-834A-B30EE8F4A4BF}" srcOrd="0" destOrd="0" presId="urn:microsoft.com/office/officeart/2005/8/layout/list1"/>
    <dgm:cxn modelId="{89F0F9E1-0235-4727-8F31-65D0E0D6797D}" srcId="{DE8D4377-C188-4770-A441-03E761B8C403}" destId="{2243706B-4CDA-4369-81B0-F649C5E9F197}" srcOrd="3" destOrd="0" parTransId="{8CDF9E1C-02FE-42D8-AF30-CEEE6F5FDF99}" sibTransId="{F108A3BE-0AAB-47C4-B346-2C37FA5A02C0}"/>
    <dgm:cxn modelId="{5241F0FB-34EB-4F9A-969A-2CA8595FFD54}" type="presOf" srcId="{F3B7D16E-DA08-420B-90AF-800996706BD0}" destId="{95F814F9-B505-4006-9FB6-EA468A28C7E7}" srcOrd="1" destOrd="0" presId="urn:microsoft.com/office/officeart/2005/8/layout/list1"/>
    <dgm:cxn modelId="{E4A97CBD-55E0-4005-811B-465571CC46E0}" type="presParOf" srcId="{80D1DF14-A512-4FB1-834A-B30EE8F4A4BF}" destId="{7DFF7F3E-E662-43FD-9564-F1BB26FD2101}" srcOrd="0" destOrd="0" presId="urn:microsoft.com/office/officeart/2005/8/layout/list1"/>
    <dgm:cxn modelId="{C27057AB-DE68-4FA1-A27C-C9A69922794E}" type="presParOf" srcId="{7DFF7F3E-E662-43FD-9564-F1BB26FD2101}" destId="{653CA89E-D791-47C5-A897-DAAE5C030FBB}" srcOrd="0" destOrd="0" presId="urn:microsoft.com/office/officeart/2005/8/layout/list1"/>
    <dgm:cxn modelId="{D86DE7A7-74A9-4FC0-B7E7-92F3E9E937A4}" type="presParOf" srcId="{7DFF7F3E-E662-43FD-9564-F1BB26FD2101}" destId="{53E6B1A7-6AFD-4407-B558-C901A563863E}" srcOrd="1" destOrd="0" presId="urn:microsoft.com/office/officeart/2005/8/layout/list1"/>
    <dgm:cxn modelId="{941E83D0-9253-4FCA-975B-2A95BF974795}" type="presParOf" srcId="{80D1DF14-A512-4FB1-834A-B30EE8F4A4BF}" destId="{88E96CC2-3F37-4907-B71B-007B1FBAB5E3}" srcOrd="1" destOrd="0" presId="urn:microsoft.com/office/officeart/2005/8/layout/list1"/>
    <dgm:cxn modelId="{9E906A6E-A465-4635-8B9C-3163386EC9D8}" type="presParOf" srcId="{80D1DF14-A512-4FB1-834A-B30EE8F4A4BF}" destId="{0F37D1DD-092F-4040-94FC-3EB9C513970B}" srcOrd="2" destOrd="0" presId="urn:microsoft.com/office/officeart/2005/8/layout/list1"/>
    <dgm:cxn modelId="{1C93E698-B9F4-4E7D-85E4-7C1555BBD40B}" type="presParOf" srcId="{80D1DF14-A512-4FB1-834A-B30EE8F4A4BF}" destId="{A97D943F-F114-47F3-8A7B-15550CC44D69}" srcOrd="3" destOrd="0" presId="urn:microsoft.com/office/officeart/2005/8/layout/list1"/>
    <dgm:cxn modelId="{AE6DE2E6-CA99-4D2B-B818-77A2936CAA6B}" type="presParOf" srcId="{80D1DF14-A512-4FB1-834A-B30EE8F4A4BF}" destId="{6BF8F0D9-9E97-4E41-A0DC-1A56C12765FF}" srcOrd="4" destOrd="0" presId="urn:microsoft.com/office/officeart/2005/8/layout/list1"/>
    <dgm:cxn modelId="{467AA3C5-B802-41D5-A544-6A9F39E5F710}" type="presParOf" srcId="{6BF8F0D9-9E97-4E41-A0DC-1A56C12765FF}" destId="{392A9B2E-A522-4AFC-B9BB-3C07B8212136}" srcOrd="0" destOrd="0" presId="urn:microsoft.com/office/officeart/2005/8/layout/list1"/>
    <dgm:cxn modelId="{4E9DF411-AEF3-4ECC-87F7-5A110743A229}" type="presParOf" srcId="{6BF8F0D9-9E97-4E41-A0DC-1A56C12765FF}" destId="{D2688768-8D27-46DC-A551-02D7CEBA8B47}" srcOrd="1" destOrd="0" presId="urn:microsoft.com/office/officeart/2005/8/layout/list1"/>
    <dgm:cxn modelId="{4581B566-F3AE-41E7-A9A4-592C05458A70}" type="presParOf" srcId="{80D1DF14-A512-4FB1-834A-B30EE8F4A4BF}" destId="{E58CB575-19F1-418F-85A1-F264A7DB9022}" srcOrd="5" destOrd="0" presId="urn:microsoft.com/office/officeart/2005/8/layout/list1"/>
    <dgm:cxn modelId="{B73C1670-9EED-4395-82C0-91D8C045C614}" type="presParOf" srcId="{80D1DF14-A512-4FB1-834A-B30EE8F4A4BF}" destId="{E799086D-1EF7-41BA-A7EE-B3656E1E8B61}" srcOrd="6" destOrd="0" presId="urn:microsoft.com/office/officeart/2005/8/layout/list1"/>
    <dgm:cxn modelId="{01A9676A-4A8B-4BCB-BF93-5BD826E00700}" type="presParOf" srcId="{80D1DF14-A512-4FB1-834A-B30EE8F4A4BF}" destId="{EB63DDAB-8B48-4A66-817A-181AA4F8F447}" srcOrd="7" destOrd="0" presId="urn:microsoft.com/office/officeart/2005/8/layout/list1"/>
    <dgm:cxn modelId="{EB807326-1F7F-44E6-9C34-D5922BE19F46}" type="presParOf" srcId="{80D1DF14-A512-4FB1-834A-B30EE8F4A4BF}" destId="{A5036B85-3C82-4558-9DD3-842F686A91B7}" srcOrd="8" destOrd="0" presId="urn:microsoft.com/office/officeart/2005/8/layout/list1"/>
    <dgm:cxn modelId="{124DEEB6-2FF9-4BC1-97AD-5C4BF2B1C369}" type="presParOf" srcId="{A5036B85-3C82-4558-9DD3-842F686A91B7}" destId="{92239299-509C-4CB4-AABB-350B9FD6F7FD}" srcOrd="0" destOrd="0" presId="urn:microsoft.com/office/officeart/2005/8/layout/list1"/>
    <dgm:cxn modelId="{FE1E294A-8D23-4036-A816-BA9BBE9263F8}" type="presParOf" srcId="{A5036B85-3C82-4558-9DD3-842F686A91B7}" destId="{95F814F9-B505-4006-9FB6-EA468A28C7E7}" srcOrd="1" destOrd="0" presId="urn:microsoft.com/office/officeart/2005/8/layout/list1"/>
    <dgm:cxn modelId="{E2F05075-47AB-412C-9A93-AC8B416CD27C}" type="presParOf" srcId="{80D1DF14-A512-4FB1-834A-B30EE8F4A4BF}" destId="{C4A6B3B9-278A-491E-9569-4A8F3E932C2A}" srcOrd="9" destOrd="0" presId="urn:microsoft.com/office/officeart/2005/8/layout/list1"/>
    <dgm:cxn modelId="{5251D127-49BF-4B61-87BA-A4EF019F0516}" type="presParOf" srcId="{80D1DF14-A512-4FB1-834A-B30EE8F4A4BF}" destId="{67D88AB0-2DEA-4EC8-BCDA-5CF0D3A126E4}" srcOrd="10" destOrd="0" presId="urn:microsoft.com/office/officeart/2005/8/layout/list1"/>
    <dgm:cxn modelId="{E9E6529F-5DF7-42F3-98AE-8F61C202AC33}" type="presParOf" srcId="{80D1DF14-A512-4FB1-834A-B30EE8F4A4BF}" destId="{E440CDAB-90CA-4B8B-AF34-06EA2E4D5E9C}" srcOrd="11" destOrd="0" presId="urn:microsoft.com/office/officeart/2005/8/layout/list1"/>
    <dgm:cxn modelId="{ED6A307F-BCB4-448F-9E14-9F36EAE2BD20}" type="presParOf" srcId="{80D1DF14-A512-4FB1-834A-B30EE8F4A4BF}" destId="{D3F75F54-2E5E-4F9C-BE20-66DE91A649F6}" srcOrd="12" destOrd="0" presId="urn:microsoft.com/office/officeart/2005/8/layout/list1"/>
    <dgm:cxn modelId="{F13BFAAD-7743-43B1-B786-FD6FA1BD7746}" type="presParOf" srcId="{D3F75F54-2E5E-4F9C-BE20-66DE91A649F6}" destId="{BE7FB850-753A-47E4-B04C-E04319DFEA14}" srcOrd="0" destOrd="0" presId="urn:microsoft.com/office/officeart/2005/8/layout/list1"/>
    <dgm:cxn modelId="{E6CA42AB-4F22-4FC5-87C3-38B874ABCF2D}" type="presParOf" srcId="{D3F75F54-2E5E-4F9C-BE20-66DE91A649F6}" destId="{66329435-3C15-4DA8-BFCA-04A646E382B1}" srcOrd="1" destOrd="0" presId="urn:microsoft.com/office/officeart/2005/8/layout/list1"/>
    <dgm:cxn modelId="{12890293-CD90-49CF-B1F4-A5717E38F874}" type="presParOf" srcId="{80D1DF14-A512-4FB1-834A-B30EE8F4A4BF}" destId="{C9B95E85-0ED6-4287-9B21-F82954DA886E}" srcOrd="13" destOrd="0" presId="urn:microsoft.com/office/officeart/2005/8/layout/list1"/>
    <dgm:cxn modelId="{FB6383F5-84A9-4161-9340-F75EEC5FB5E5}" type="presParOf" srcId="{80D1DF14-A512-4FB1-834A-B30EE8F4A4BF}" destId="{93F3F668-3070-4992-A3EF-C03BFD7E577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7D1DD-092F-4040-94FC-3EB9C513970B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6B1A7-6AFD-4407-B558-C901A563863E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Học </a:t>
          </a:r>
          <a:r>
            <a:rPr lang="en-US" sz="3000" kern="1200" dirty="0" err="1"/>
            <a:t>Tập</a:t>
          </a:r>
          <a:endParaRPr lang="en-US" sz="3000" kern="1200" dirty="0"/>
        </a:p>
      </dsp:txBody>
      <dsp:txXfrm>
        <a:off x="449631" y="111964"/>
        <a:ext cx="5603138" cy="799138"/>
      </dsp:txXfrm>
    </dsp:sp>
    <dsp:sp modelId="{E799086D-1EF7-41BA-A7EE-B3656E1E8B61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8768-8D27-46DC-A551-02D7CEBA8B47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Thực</a:t>
          </a:r>
          <a:r>
            <a:rPr lang="en-US" sz="3000" kern="1200" dirty="0"/>
            <a:t> </a:t>
          </a:r>
          <a:r>
            <a:rPr lang="en-US" sz="3000" kern="1200" dirty="0" err="1"/>
            <a:t>Hành</a:t>
          </a:r>
          <a:endParaRPr lang="en-US" sz="3000" kern="1200" dirty="0"/>
        </a:p>
      </dsp:txBody>
      <dsp:txXfrm>
        <a:off x="449631" y="1472764"/>
        <a:ext cx="5603138" cy="799138"/>
      </dsp:txXfrm>
    </dsp:sp>
    <dsp:sp modelId="{67D88AB0-2DEA-4EC8-BCDA-5CF0D3A126E4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814F9-B505-4006-9FB6-EA468A28C7E7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Đánh</a:t>
          </a:r>
          <a:r>
            <a:rPr lang="en-US" sz="3000" kern="1200" dirty="0"/>
            <a:t> </a:t>
          </a:r>
          <a:r>
            <a:rPr lang="en-US" sz="3000" kern="1200" dirty="0" err="1"/>
            <a:t>giá</a:t>
          </a:r>
          <a:endParaRPr lang="en-US" sz="3000" kern="1200" dirty="0"/>
        </a:p>
      </dsp:txBody>
      <dsp:txXfrm>
        <a:off x="449631" y="2833564"/>
        <a:ext cx="5603138" cy="799138"/>
      </dsp:txXfrm>
    </dsp:sp>
    <dsp:sp modelId="{93F3F668-3070-4992-A3EF-C03BFD7E5772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29435-3C15-4DA8-BFCA-04A646E382B1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Phát triển</a:t>
          </a:r>
          <a:endParaRPr lang="en-US" sz="3000" kern="1200" dirty="0"/>
        </a:p>
      </dsp:txBody>
      <dsp:txXfrm>
        <a:off x="449631" y="4194364"/>
        <a:ext cx="5603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83E5-7203-C8AE-01A8-4346B7221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A080B-DC2F-4543-0EA4-C4C43126E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15E0-250B-824C-3782-9A2330A9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E430C-7819-1F34-4F82-459DCCC7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88DE-7159-B9BA-7C79-0B0FC039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9E03-655B-2B55-9FFD-D94EB62B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AA6F7-7700-444F-7D42-73F98DA0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000C-1BE9-52B6-BC96-8FE64F10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FAB3-C6DA-B520-610C-D736F2F0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885F-413A-4953-ED15-6095DCBF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ADD04-9E35-A9A4-512B-71110F19D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2B8C-02DB-F618-1CF8-0586BA7F3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D41C-D8F7-57A1-0EE2-9144AE95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2B34-E6FF-1348-41EA-2E4C7A79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3CEB-155D-D12D-F0E9-5F0E87E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16FC-F69C-9047-63BF-DF327EE9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8EBA-75A7-A18B-90CD-BC448A4F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7F442-0B31-2BBC-D4FA-21AF65B2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8A13-25EC-DD9A-CC28-7BF7F34A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46D4-61CD-6451-9DE7-3235E51E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DAE5-C6F1-C3BC-1969-F49B2A02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0A39-6886-DDFF-75E4-A2AC0044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45A3-9CA1-22AA-F44D-B820F0F0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65E2-D01C-D117-EF2C-7E556C44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5779-C218-5011-676B-EB8EC4E5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F8CF-BDF1-F526-250E-E9DF7E45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73ED-98A7-D395-CE73-E9CF31FF7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28B0B-8839-00B0-6417-72205EB0B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E8986-2D78-91B5-7465-A98132B5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C3762-9509-10DF-7AE8-5C82CE48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7860-E911-3ACE-EFEB-088FF1CF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316F-F8B3-83E6-8AB3-E1A1BBB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52514-B539-406F-13C6-6DD3C44EE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4836-1F72-D169-15D7-74EAAEF4E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E62B8-23C4-C9C7-9C3C-285F63340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363E3-C5C3-ACE3-8099-BAA8F74BE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D5615-930D-B951-003A-5AA91F37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85EAD-A26B-6647-12F7-AD7859C8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DE139-A8F3-BE8D-FA5A-DAA357C6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C1BB-DF43-9905-B9BB-76DF04DA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708A5-DDB7-30DC-7891-38C4C275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0529-DBE4-D4BE-4F41-6F03C454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7C5F5-80A5-A2DC-9AAE-9D7C8A28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4E52A-9125-0844-A837-F8AA029E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8ECC8-7CFB-6CCA-D4D7-D3BA4A7F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8E50-48A1-96CC-8B17-D95FE6CA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D2A1-17C1-F221-3AF6-2C1991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3A2E-DC53-5D08-3ACD-C051D423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605F6-9356-F9CB-4D90-D5C2FB753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56AB3-35FE-678B-786B-43C2CA6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1A934-253B-2EC5-BB3E-8350F168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44E62-D8C1-A210-C369-87948D66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5D9D-D712-E2E3-DBFF-1E8391A4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92038-313A-A24F-58D0-1857F35CA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4E2CE-F121-9F37-6136-B097EEFFA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351C-F503-D116-793B-363B9175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0EE20-4785-C8B7-BA41-824F31C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A5550-5774-AEE6-DA6D-C35BFAB2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77379-D548-E2D9-6376-788296C3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4997D-4A04-0E77-0298-C97AE3FAE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B00F-3D08-00C8-43E3-4D099C88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C9E5B-C80B-452A-90EC-DF7AAF25909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DB59-EF2F-5E56-6836-59C4FAD44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64B6-B3BE-65CC-6661-13478588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AEE2E-E330-42D4-AF5E-9ED56015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1119B2-BF4F-2E71-6193-77787D63A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4713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21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1</cp:revision>
  <dcterms:created xsi:type="dcterms:W3CDTF">2025-09-30T13:03:28Z</dcterms:created>
  <dcterms:modified xsi:type="dcterms:W3CDTF">2025-09-30T13:36:46Z</dcterms:modified>
</cp:coreProperties>
</file>