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6" d="100"/>
          <a:sy n="66" d="100"/>
        </p:scale>
        <p:origin x="876" y="6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376419A-CBD8-4FB2-B381-4D5FBDBD6130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F10A06CE-A2EF-4567-AC3A-3F1E1A28148E}">
      <dgm:prSet/>
      <dgm:spPr/>
      <dgm:t>
        <a:bodyPr/>
        <a:lstStyle/>
        <a:p>
          <a:r>
            <a:rPr lang="en-US" dirty="0"/>
            <a:t>• </a:t>
          </a:r>
          <a:r>
            <a:rPr lang="en-US" dirty="0" err="1"/>
            <a:t>Biến</a:t>
          </a:r>
          <a:r>
            <a:rPr lang="en-US" dirty="0"/>
            <a:t> </a:t>
          </a:r>
          <a:r>
            <a:rPr lang="en-US" dirty="0" err="1"/>
            <a:t>đổi</a:t>
          </a:r>
          <a:r>
            <a:rPr lang="en-US" dirty="0"/>
            <a:t> </a:t>
          </a:r>
          <a:r>
            <a:rPr lang="en-US" dirty="0" err="1"/>
            <a:t>khí</a:t>
          </a:r>
          <a:r>
            <a:rPr lang="en-US" dirty="0"/>
            <a:t> </a:t>
          </a:r>
          <a:r>
            <a:rPr lang="en-US" dirty="0" err="1"/>
            <a:t>hậu</a:t>
          </a:r>
          <a:r>
            <a:rPr lang="en-US" dirty="0"/>
            <a:t> </a:t>
          </a:r>
          <a:r>
            <a:rPr lang="en-US" dirty="0" err="1"/>
            <a:t>là</a:t>
          </a:r>
          <a:r>
            <a:rPr lang="en-US" dirty="0"/>
            <a:t> </a:t>
          </a:r>
          <a:r>
            <a:rPr lang="en-US" dirty="0" err="1"/>
            <a:t>sự</a:t>
          </a:r>
          <a:r>
            <a:rPr lang="en-US" dirty="0"/>
            <a:t> </a:t>
          </a:r>
          <a:r>
            <a:rPr lang="en-US" dirty="0" err="1"/>
            <a:t>thay</a:t>
          </a:r>
          <a:r>
            <a:rPr lang="en-US" dirty="0"/>
            <a:t> </a:t>
          </a:r>
          <a:r>
            <a:rPr lang="en-US" dirty="0" err="1"/>
            <a:t>đổi</a:t>
          </a:r>
          <a:r>
            <a:rPr lang="en-US" dirty="0"/>
            <a:t> </a:t>
          </a:r>
          <a:r>
            <a:rPr lang="en-US" dirty="0" err="1"/>
            <a:t>dài</a:t>
          </a:r>
          <a:r>
            <a:rPr lang="en-US" dirty="0"/>
            <a:t> </a:t>
          </a:r>
          <a:r>
            <a:rPr lang="en-US" dirty="0" err="1"/>
            <a:t>hạn</a:t>
          </a:r>
          <a:r>
            <a:rPr lang="en-US" dirty="0"/>
            <a:t> </a:t>
          </a:r>
          <a:r>
            <a:rPr lang="en-US" dirty="0" err="1"/>
            <a:t>về</a:t>
          </a:r>
          <a:r>
            <a:rPr lang="en-US" dirty="0"/>
            <a:t> </a:t>
          </a:r>
          <a:r>
            <a:rPr lang="en-US" dirty="0" err="1"/>
            <a:t>nhiệt</a:t>
          </a:r>
          <a:r>
            <a:rPr lang="en-US" dirty="0"/>
            <a:t> </a:t>
          </a:r>
          <a:r>
            <a:rPr lang="en-US" dirty="0" err="1"/>
            <a:t>độ</a:t>
          </a:r>
          <a:r>
            <a:rPr lang="en-US" dirty="0"/>
            <a:t>, </a:t>
          </a:r>
          <a:r>
            <a:rPr lang="en-US" dirty="0" err="1"/>
            <a:t>lượng</a:t>
          </a:r>
          <a:r>
            <a:rPr lang="en-US" dirty="0"/>
            <a:t> </a:t>
          </a:r>
          <a:r>
            <a:rPr lang="en-US" dirty="0" err="1"/>
            <a:t>mưa</a:t>
          </a:r>
          <a:r>
            <a:rPr lang="en-US" dirty="0"/>
            <a:t> </a:t>
          </a:r>
          <a:r>
            <a:rPr lang="en-US" dirty="0" err="1"/>
            <a:t>và</a:t>
          </a:r>
          <a:r>
            <a:rPr lang="en-US" dirty="0"/>
            <a:t> </a:t>
          </a:r>
          <a:r>
            <a:rPr lang="en-US" dirty="0" err="1"/>
            <a:t>các</a:t>
          </a:r>
          <a:r>
            <a:rPr lang="en-US" dirty="0"/>
            <a:t> </a:t>
          </a:r>
          <a:r>
            <a:rPr lang="en-US" dirty="0" err="1"/>
            <a:t>hiện</a:t>
          </a:r>
          <a:r>
            <a:rPr lang="en-US" dirty="0"/>
            <a:t> </a:t>
          </a:r>
          <a:r>
            <a:rPr lang="en-US" dirty="0" err="1"/>
            <a:t>tượng</a:t>
          </a:r>
          <a:r>
            <a:rPr lang="en-US" dirty="0"/>
            <a:t> </a:t>
          </a:r>
          <a:r>
            <a:rPr lang="en-US" dirty="0" err="1"/>
            <a:t>thời</a:t>
          </a:r>
          <a:r>
            <a:rPr lang="en-US" dirty="0"/>
            <a:t> </a:t>
          </a:r>
          <a:r>
            <a:rPr lang="en-US" dirty="0" err="1"/>
            <a:t>tiết</a:t>
          </a:r>
          <a:r>
            <a:rPr lang="en-US" dirty="0"/>
            <a:t>.</a:t>
          </a:r>
        </a:p>
      </dgm:t>
    </dgm:pt>
    <dgm:pt modelId="{15869D88-FB1F-4F9A-90E1-599C7DB0903A}" type="parTrans" cxnId="{BFEA8C3C-2558-4BC4-ACDC-E1CC16182FE8}">
      <dgm:prSet/>
      <dgm:spPr/>
      <dgm:t>
        <a:bodyPr/>
        <a:lstStyle/>
        <a:p>
          <a:endParaRPr lang="en-US"/>
        </a:p>
      </dgm:t>
    </dgm:pt>
    <dgm:pt modelId="{91266A3A-56E4-4692-9D91-82D8BFC13764}" type="sibTrans" cxnId="{BFEA8C3C-2558-4BC4-ACDC-E1CC16182FE8}">
      <dgm:prSet/>
      <dgm:spPr/>
      <dgm:t>
        <a:bodyPr/>
        <a:lstStyle/>
        <a:p>
          <a:endParaRPr lang="en-US"/>
        </a:p>
      </dgm:t>
    </dgm:pt>
    <dgm:pt modelId="{C00BB9A1-A03D-4895-969B-1DD181415E3C}">
      <dgm:prSet/>
      <dgm:spPr/>
      <dgm:t>
        <a:bodyPr/>
        <a:lstStyle/>
        <a:p>
          <a:r>
            <a:rPr lang="en-US"/>
            <a:t>• Nguyên nhân chính: Hoạt động của con người và quá trình công nghiệp hóa.</a:t>
          </a:r>
        </a:p>
      </dgm:t>
    </dgm:pt>
    <dgm:pt modelId="{56130BBC-160C-440E-A7B2-6FCBF45D93F6}" type="parTrans" cxnId="{8F7D80FD-D934-4487-BF98-A4B589515874}">
      <dgm:prSet/>
      <dgm:spPr/>
      <dgm:t>
        <a:bodyPr/>
        <a:lstStyle/>
        <a:p>
          <a:endParaRPr lang="en-US"/>
        </a:p>
      </dgm:t>
    </dgm:pt>
    <dgm:pt modelId="{DF384006-2C4C-4B8C-A910-7D0584B81173}" type="sibTrans" cxnId="{8F7D80FD-D934-4487-BF98-A4B589515874}">
      <dgm:prSet/>
      <dgm:spPr/>
      <dgm:t>
        <a:bodyPr/>
        <a:lstStyle/>
        <a:p>
          <a:endParaRPr lang="en-US"/>
        </a:p>
      </dgm:t>
    </dgm:pt>
    <dgm:pt modelId="{5CDD5E9F-A7CE-41B8-8187-1EC293A343A2}" type="pres">
      <dgm:prSet presAssocID="{D376419A-CBD8-4FB2-B381-4D5FBDBD613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A378550-EE32-4F42-95DA-5C21872BD1B4}" type="pres">
      <dgm:prSet presAssocID="{F10A06CE-A2EF-4567-AC3A-3F1E1A28148E}" presName="hierRoot1" presStyleCnt="0"/>
      <dgm:spPr/>
    </dgm:pt>
    <dgm:pt modelId="{10062BC5-70DB-477E-A32F-69CA73BA2588}" type="pres">
      <dgm:prSet presAssocID="{F10A06CE-A2EF-4567-AC3A-3F1E1A28148E}" presName="composite" presStyleCnt="0"/>
      <dgm:spPr/>
    </dgm:pt>
    <dgm:pt modelId="{9A8164BA-B72D-4298-97A8-4CC96512B549}" type="pres">
      <dgm:prSet presAssocID="{F10A06CE-A2EF-4567-AC3A-3F1E1A28148E}" presName="background" presStyleLbl="node0" presStyleIdx="0" presStyleCnt="2"/>
      <dgm:spPr/>
    </dgm:pt>
    <dgm:pt modelId="{052F8796-17DC-47A4-8220-44F862E30037}" type="pres">
      <dgm:prSet presAssocID="{F10A06CE-A2EF-4567-AC3A-3F1E1A28148E}" presName="text" presStyleLbl="fgAcc0" presStyleIdx="0" presStyleCnt="2">
        <dgm:presLayoutVars>
          <dgm:chPref val="3"/>
        </dgm:presLayoutVars>
      </dgm:prSet>
      <dgm:spPr/>
    </dgm:pt>
    <dgm:pt modelId="{63109B10-4C15-4D52-BA48-1614795CA428}" type="pres">
      <dgm:prSet presAssocID="{F10A06CE-A2EF-4567-AC3A-3F1E1A28148E}" presName="hierChild2" presStyleCnt="0"/>
      <dgm:spPr/>
    </dgm:pt>
    <dgm:pt modelId="{B0C5AC8E-9F59-4D02-8C77-AB9AAD37EB11}" type="pres">
      <dgm:prSet presAssocID="{C00BB9A1-A03D-4895-969B-1DD181415E3C}" presName="hierRoot1" presStyleCnt="0"/>
      <dgm:spPr/>
    </dgm:pt>
    <dgm:pt modelId="{53D75FA2-E7DE-4B66-9279-B18064C0B454}" type="pres">
      <dgm:prSet presAssocID="{C00BB9A1-A03D-4895-969B-1DD181415E3C}" presName="composite" presStyleCnt="0"/>
      <dgm:spPr/>
    </dgm:pt>
    <dgm:pt modelId="{5A8459BB-40CE-4A44-8330-6757949AD915}" type="pres">
      <dgm:prSet presAssocID="{C00BB9A1-A03D-4895-969B-1DD181415E3C}" presName="background" presStyleLbl="node0" presStyleIdx="1" presStyleCnt="2"/>
      <dgm:spPr/>
    </dgm:pt>
    <dgm:pt modelId="{AAD9F0F9-45BC-4203-B98B-E2AF44B0AF47}" type="pres">
      <dgm:prSet presAssocID="{C00BB9A1-A03D-4895-969B-1DD181415E3C}" presName="text" presStyleLbl="fgAcc0" presStyleIdx="1" presStyleCnt="2">
        <dgm:presLayoutVars>
          <dgm:chPref val="3"/>
        </dgm:presLayoutVars>
      </dgm:prSet>
      <dgm:spPr/>
    </dgm:pt>
    <dgm:pt modelId="{C875B666-730C-4C2C-80E3-32186EAD4CFF}" type="pres">
      <dgm:prSet presAssocID="{C00BB9A1-A03D-4895-969B-1DD181415E3C}" presName="hierChild2" presStyleCnt="0"/>
      <dgm:spPr/>
    </dgm:pt>
  </dgm:ptLst>
  <dgm:cxnLst>
    <dgm:cxn modelId="{B6F0A30E-BF19-41C3-89FE-ADB2E1D89A75}" type="presOf" srcId="{D376419A-CBD8-4FB2-B381-4D5FBDBD6130}" destId="{5CDD5E9F-A7CE-41B8-8187-1EC293A343A2}" srcOrd="0" destOrd="0" presId="urn:microsoft.com/office/officeart/2005/8/layout/hierarchy1"/>
    <dgm:cxn modelId="{BFEA8C3C-2558-4BC4-ACDC-E1CC16182FE8}" srcId="{D376419A-CBD8-4FB2-B381-4D5FBDBD6130}" destId="{F10A06CE-A2EF-4567-AC3A-3F1E1A28148E}" srcOrd="0" destOrd="0" parTransId="{15869D88-FB1F-4F9A-90E1-599C7DB0903A}" sibTransId="{91266A3A-56E4-4692-9D91-82D8BFC13764}"/>
    <dgm:cxn modelId="{71A69AA6-98BB-48FA-ABAF-B1F406260FD5}" type="presOf" srcId="{F10A06CE-A2EF-4567-AC3A-3F1E1A28148E}" destId="{052F8796-17DC-47A4-8220-44F862E30037}" srcOrd="0" destOrd="0" presId="urn:microsoft.com/office/officeart/2005/8/layout/hierarchy1"/>
    <dgm:cxn modelId="{929F55FC-A199-4B71-98C0-71E12262A09B}" type="presOf" srcId="{C00BB9A1-A03D-4895-969B-1DD181415E3C}" destId="{AAD9F0F9-45BC-4203-B98B-E2AF44B0AF47}" srcOrd="0" destOrd="0" presId="urn:microsoft.com/office/officeart/2005/8/layout/hierarchy1"/>
    <dgm:cxn modelId="{8F7D80FD-D934-4487-BF98-A4B589515874}" srcId="{D376419A-CBD8-4FB2-B381-4D5FBDBD6130}" destId="{C00BB9A1-A03D-4895-969B-1DD181415E3C}" srcOrd="1" destOrd="0" parTransId="{56130BBC-160C-440E-A7B2-6FCBF45D93F6}" sibTransId="{DF384006-2C4C-4B8C-A910-7D0584B81173}"/>
    <dgm:cxn modelId="{A4CCF083-33CC-41F1-8094-94A46EDA283E}" type="presParOf" srcId="{5CDD5E9F-A7CE-41B8-8187-1EC293A343A2}" destId="{DA378550-EE32-4F42-95DA-5C21872BD1B4}" srcOrd="0" destOrd="0" presId="urn:microsoft.com/office/officeart/2005/8/layout/hierarchy1"/>
    <dgm:cxn modelId="{1D52C487-5DAB-4323-9E6A-AFCB855ABBEC}" type="presParOf" srcId="{DA378550-EE32-4F42-95DA-5C21872BD1B4}" destId="{10062BC5-70DB-477E-A32F-69CA73BA2588}" srcOrd="0" destOrd="0" presId="urn:microsoft.com/office/officeart/2005/8/layout/hierarchy1"/>
    <dgm:cxn modelId="{0D8DC9A2-8F16-445C-BA25-471257D5476B}" type="presParOf" srcId="{10062BC5-70DB-477E-A32F-69CA73BA2588}" destId="{9A8164BA-B72D-4298-97A8-4CC96512B549}" srcOrd="0" destOrd="0" presId="urn:microsoft.com/office/officeart/2005/8/layout/hierarchy1"/>
    <dgm:cxn modelId="{8A54D1A8-7774-4B7A-9D78-14353DDDF946}" type="presParOf" srcId="{10062BC5-70DB-477E-A32F-69CA73BA2588}" destId="{052F8796-17DC-47A4-8220-44F862E30037}" srcOrd="1" destOrd="0" presId="urn:microsoft.com/office/officeart/2005/8/layout/hierarchy1"/>
    <dgm:cxn modelId="{A58C5D80-5CF9-455D-A616-8C3B7193EB25}" type="presParOf" srcId="{DA378550-EE32-4F42-95DA-5C21872BD1B4}" destId="{63109B10-4C15-4D52-BA48-1614795CA428}" srcOrd="1" destOrd="0" presId="urn:microsoft.com/office/officeart/2005/8/layout/hierarchy1"/>
    <dgm:cxn modelId="{65EA31B3-AE4D-4661-9412-1EDF01C7840E}" type="presParOf" srcId="{5CDD5E9F-A7CE-41B8-8187-1EC293A343A2}" destId="{B0C5AC8E-9F59-4D02-8C77-AB9AAD37EB11}" srcOrd="1" destOrd="0" presId="urn:microsoft.com/office/officeart/2005/8/layout/hierarchy1"/>
    <dgm:cxn modelId="{5B6D0A66-BC6F-4983-9D83-9914A799827E}" type="presParOf" srcId="{B0C5AC8E-9F59-4D02-8C77-AB9AAD37EB11}" destId="{53D75FA2-E7DE-4B66-9279-B18064C0B454}" srcOrd="0" destOrd="0" presId="urn:microsoft.com/office/officeart/2005/8/layout/hierarchy1"/>
    <dgm:cxn modelId="{11EF72BE-7F29-4D5B-8AC4-B24E056B7C26}" type="presParOf" srcId="{53D75FA2-E7DE-4B66-9279-B18064C0B454}" destId="{5A8459BB-40CE-4A44-8330-6757949AD915}" srcOrd="0" destOrd="0" presId="urn:microsoft.com/office/officeart/2005/8/layout/hierarchy1"/>
    <dgm:cxn modelId="{F4D66B7F-6F18-4534-BE18-0CCB6C7D7617}" type="presParOf" srcId="{53D75FA2-E7DE-4B66-9279-B18064C0B454}" destId="{AAD9F0F9-45BC-4203-B98B-E2AF44B0AF47}" srcOrd="1" destOrd="0" presId="urn:microsoft.com/office/officeart/2005/8/layout/hierarchy1"/>
    <dgm:cxn modelId="{885F4190-0219-43C5-B8C1-CEABD0CBC595}" type="presParOf" srcId="{B0C5AC8E-9F59-4D02-8C77-AB9AAD37EB11}" destId="{C875B666-730C-4C2C-80E3-32186EAD4CF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7EB896F-4470-4594-8046-80391608B7F2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1D3F0F2-A0CC-4C32-A494-DE0117DDAA18}">
      <dgm:prSet/>
      <dgm:spPr/>
      <dgm:t>
        <a:bodyPr/>
        <a:lstStyle/>
        <a:p>
          <a:r>
            <a:rPr lang="en-US" dirty="0"/>
            <a:t>• </a:t>
          </a:r>
          <a:r>
            <a:rPr lang="en-US" dirty="0" err="1"/>
            <a:t>Khí</a:t>
          </a:r>
          <a:r>
            <a:rPr lang="en-US" dirty="0"/>
            <a:t> </a:t>
          </a:r>
          <a:r>
            <a:rPr lang="en-US" dirty="0" err="1"/>
            <a:t>thải</a:t>
          </a:r>
          <a:r>
            <a:rPr lang="en-US" dirty="0"/>
            <a:t> </a:t>
          </a:r>
          <a:r>
            <a:rPr lang="en-US" dirty="0" err="1"/>
            <a:t>nhà</a:t>
          </a:r>
          <a:r>
            <a:rPr lang="en-US" dirty="0"/>
            <a:t> </a:t>
          </a:r>
          <a:r>
            <a:rPr lang="en-US" dirty="0" err="1"/>
            <a:t>kính</a:t>
          </a:r>
          <a:r>
            <a:rPr lang="en-US" dirty="0"/>
            <a:t> (CO₂, CH₄,...)</a:t>
          </a:r>
        </a:p>
      </dgm:t>
    </dgm:pt>
    <dgm:pt modelId="{6BFD9550-F56D-4803-9BEB-0544EC32D750}" type="parTrans" cxnId="{34EF3687-7A3A-4DF6-BDD9-833F90A770A3}">
      <dgm:prSet/>
      <dgm:spPr/>
      <dgm:t>
        <a:bodyPr/>
        <a:lstStyle/>
        <a:p>
          <a:endParaRPr lang="en-US"/>
        </a:p>
      </dgm:t>
    </dgm:pt>
    <dgm:pt modelId="{A1DD1849-2F07-4AFF-A1FE-43AC31DCAA73}" type="sibTrans" cxnId="{34EF3687-7A3A-4DF6-BDD9-833F90A770A3}">
      <dgm:prSet/>
      <dgm:spPr/>
      <dgm:t>
        <a:bodyPr/>
        <a:lstStyle/>
        <a:p>
          <a:endParaRPr lang="en-US"/>
        </a:p>
      </dgm:t>
    </dgm:pt>
    <dgm:pt modelId="{F0EF04B7-D194-47E2-942C-45EC88CEDB97}">
      <dgm:prSet/>
      <dgm:spPr/>
      <dgm:t>
        <a:bodyPr/>
        <a:lstStyle/>
        <a:p>
          <a:r>
            <a:rPr lang="en-US"/>
            <a:t>• Phá rừng</a:t>
          </a:r>
        </a:p>
      </dgm:t>
    </dgm:pt>
    <dgm:pt modelId="{198184EB-2A01-4812-9B62-E0E33138274B}" type="parTrans" cxnId="{51039BA0-A791-4155-AE92-23D97CFFD657}">
      <dgm:prSet/>
      <dgm:spPr/>
      <dgm:t>
        <a:bodyPr/>
        <a:lstStyle/>
        <a:p>
          <a:endParaRPr lang="en-US"/>
        </a:p>
      </dgm:t>
    </dgm:pt>
    <dgm:pt modelId="{E9E488D5-C923-48B8-BD6B-EE90F974C391}" type="sibTrans" cxnId="{51039BA0-A791-4155-AE92-23D97CFFD657}">
      <dgm:prSet/>
      <dgm:spPr/>
      <dgm:t>
        <a:bodyPr/>
        <a:lstStyle/>
        <a:p>
          <a:endParaRPr lang="en-US"/>
        </a:p>
      </dgm:t>
    </dgm:pt>
    <dgm:pt modelId="{74D91295-8107-4AE4-9738-98B8116392FE}">
      <dgm:prSet/>
      <dgm:spPr/>
      <dgm:t>
        <a:bodyPr/>
        <a:lstStyle/>
        <a:p>
          <a:r>
            <a:rPr lang="en-US"/>
            <a:t>• Sử dụng năng lượng hóa thạch</a:t>
          </a:r>
        </a:p>
      </dgm:t>
    </dgm:pt>
    <dgm:pt modelId="{399B5A27-4162-4895-A016-7AF3A5F8AFA8}" type="parTrans" cxnId="{8C9A471F-0544-4A6F-A0D8-62389EAAB37D}">
      <dgm:prSet/>
      <dgm:spPr/>
      <dgm:t>
        <a:bodyPr/>
        <a:lstStyle/>
        <a:p>
          <a:endParaRPr lang="en-US"/>
        </a:p>
      </dgm:t>
    </dgm:pt>
    <dgm:pt modelId="{A4F3326D-3565-410D-B5C4-7A06B5C2F83E}" type="sibTrans" cxnId="{8C9A471F-0544-4A6F-A0D8-62389EAAB37D}">
      <dgm:prSet/>
      <dgm:spPr/>
      <dgm:t>
        <a:bodyPr/>
        <a:lstStyle/>
        <a:p>
          <a:endParaRPr lang="en-US"/>
        </a:p>
      </dgm:t>
    </dgm:pt>
    <dgm:pt modelId="{32C8582E-6DB5-4FF3-ABAE-37064858F14A}">
      <dgm:prSet/>
      <dgm:spPr/>
      <dgm:t>
        <a:bodyPr/>
        <a:lstStyle/>
        <a:p>
          <a:r>
            <a:rPr lang="en-US"/>
            <a:t>• Hoạt động nông nghiệp và công nghiệp</a:t>
          </a:r>
        </a:p>
      </dgm:t>
    </dgm:pt>
    <dgm:pt modelId="{0222333B-2A19-4CEB-B96A-EA247D2E1805}" type="parTrans" cxnId="{EC697041-C6A0-4102-BAA6-FDDFC6646D21}">
      <dgm:prSet/>
      <dgm:spPr/>
      <dgm:t>
        <a:bodyPr/>
        <a:lstStyle/>
        <a:p>
          <a:endParaRPr lang="en-US"/>
        </a:p>
      </dgm:t>
    </dgm:pt>
    <dgm:pt modelId="{21E57D2B-393D-49BF-A99A-628BAF5757A9}" type="sibTrans" cxnId="{EC697041-C6A0-4102-BAA6-FDDFC6646D21}">
      <dgm:prSet/>
      <dgm:spPr/>
      <dgm:t>
        <a:bodyPr/>
        <a:lstStyle/>
        <a:p>
          <a:endParaRPr lang="en-US"/>
        </a:p>
      </dgm:t>
    </dgm:pt>
    <dgm:pt modelId="{0E7DB95D-4D17-4AA1-A7BA-2F2874856B2E}" type="pres">
      <dgm:prSet presAssocID="{D7EB896F-4470-4594-8046-80391608B7F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FCB82DC-D489-4185-ADF5-8EAA33CD1720}" type="pres">
      <dgm:prSet presAssocID="{11D3F0F2-A0CC-4C32-A494-DE0117DDAA18}" presName="hierRoot1" presStyleCnt="0"/>
      <dgm:spPr/>
    </dgm:pt>
    <dgm:pt modelId="{55B99159-2018-4780-97C1-22FE7A68A6BE}" type="pres">
      <dgm:prSet presAssocID="{11D3F0F2-A0CC-4C32-A494-DE0117DDAA18}" presName="composite" presStyleCnt="0"/>
      <dgm:spPr/>
    </dgm:pt>
    <dgm:pt modelId="{A85756F2-D5AF-400C-9B88-E8B9FD884F8E}" type="pres">
      <dgm:prSet presAssocID="{11D3F0F2-A0CC-4C32-A494-DE0117DDAA18}" presName="background" presStyleLbl="node0" presStyleIdx="0" presStyleCnt="4"/>
      <dgm:spPr/>
    </dgm:pt>
    <dgm:pt modelId="{50418E4E-1545-4523-8478-017245E426B1}" type="pres">
      <dgm:prSet presAssocID="{11D3F0F2-A0CC-4C32-A494-DE0117DDAA18}" presName="text" presStyleLbl="fgAcc0" presStyleIdx="0" presStyleCnt="4">
        <dgm:presLayoutVars>
          <dgm:chPref val="3"/>
        </dgm:presLayoutVars>
      </dgm:prSet>
      <dgm:spPr/>
    </dgm:pt>
    <dgm:pt modelId="{512390A4-C06B-445B-8D2D-089CD24996A5}" type="pres">
      <dgm:prSet presAssocID="{11D3F0F2-A0CC-4C32-A494-DE0117DDAA18}" presName="hierChild2" presStyleCnt="0"/>
      <dgm:spPr/>
    </dgm:pt>
    <dgm:pt modelId="{F845E0D7-F91A-49BE-AB80-65B1ABB413A5}" type="pres">
      <dgm:prSet presAssocID="{F0EF04B7-D194-47E2-942C-45EC88CEDB97}" presName="hierRoot1" presStyleCnt="0"/>
      <dgm:spPr/>
    </dgm:pt>
    <dgm:pt modelId="{9E3BA8F9-B193-4723-AD76-1407E307DB21}" type="pres">
      <dgm:prSet presAssocID="{F0EF04B7-D194-47E2-942C-45EC88CEDB97}" presName="composite" presStyleCnt="0"/>
      <dgm:spPr/>
    </dgm:pt>
    <dgm:pt modelId="{E621D63B-227A-4080-9198-942A15D7051C}" type="pres">
      <dgm:prSet presAssocID="{F0EF04B7-D194-47E2-942C-45EC88CEDB97}" presName="background" presStyleLbl="node0" presStyleIdx="1" presStyleCnt="4"/>
      <dgm:spPr/>
    </dgm:pt>
    <dgm:pt modelId="{BC1FACAB-0F74-460B-822C-E795CF9022E1}" type="pres">
      <dgm:prSet presAssocID="{F0EF04B7-D194-47E2-942C-45EC88CEDB97}" presName="text" presStyleLbl="fgAcc0" presStyleIdx="1" presStyleCnt="4">
        <dgm:presLayoutVars>
          <dgm:chPref val="3"/>
        </dgm:presLayoutVars>
      </dgm:prSet>
      <dgm:spPr/>
    </dgm:pt>
    <dgm:pt modelId="{06DF40B6-99E5-4FEC-9F70-7D97C9E9DEEF}" type="pres">
      <dgm:prSet presAssocID="{F0EF04B7-D194-47E2-942C-45EC88CEDB97}" presName="hierChild2" presStyleCnt="0"/>
      <dgm:spPr/>
    </dgm:pt>
    <dgm:pt modelId="{509F2050-2E17-4718-BFC1-23313E3E5F34}" type="pres">
      <dgm:prSet presAssocID="{74D91295-8107-4AE4-9738-98B8116392FE}" presName="hierRoot1" presStyleCnt="0"/>
      <dgm:spPr/>
    </dgm:pt>
    <dgm:pt modelId="{21340651-E0BE-44AE-A224-5F9CCFCFFB8C}" type="pres">
      <dgm:prSet presAssocID="{74D91295-8107-4AE4-9738-98B8116392FE}" presName="composite" presStyleCnt="0"/>
      <dgm:spPr/>
    </dgm:pt>
    <dgm:pt modelId="{EB21DF67-82CA-4AC0-B678-86FE13DC0EA1}" type="pres">
      <dgm:prSet presAssocID="{74D91295-8107-4AE4-9738-98B8116392FE}" presName="background" presStyleLbl="node0" presStyleIdx="2" presStyleCnt="4"/>
      <dgm:spPr/>
    </dgm:pt>
    <dgm:pt modelId="{A5EA55EA-CDBD-438C-A6D8-057D4E541656}" type="pres">
      <dgm:prSet presAssocID="{74D91295-8107-4AE4-9738-98B8116392FE}" presName="text" presStyleLbl="fgAcc0" presStyleIdx="2" presStyleCnt="4">
        <dgm:presLayoutVars>
          <dgm:chPref val="3"/>
        </dgm:presLayoutVars>
      </dgm:prSet>
      <dgm:spPr/>
    </dgm:pt>
    <dgm:pt modelId="{8827D2A1-0206-4FD2-BE0A-57A60E0D2F5C}" type="pres">
      <dgm:prSet presAssocID="{74D91295-8107-4AE4-9738-98B8116392FE}" presName="hierChild2" presStyleCnt="0"/>
      <dgm:spPr/>
    </dgm:pt>
    <dgm:pt modelId="{AEDC9635-BE47-4C4D-825D-0DE67B21831A}" type="pres">
      <dgm:prSet presAssocID="{32C8582E-6DB5-4FF3-ABAE-37064858F14A}" presName="hierRoot1" presStyleCnt="0"/>
      <dgm:spPr/>
    </dgm:pt>
    <dgm:pt modelId="{16556801-6BB5-4F47-AB0E-27488E8864E5}" type="pres">
      <dgm:prSet presAssocID="{32C8582E-6DB5-4FF3-ABAE-37064858F14A}" presName="composite" presStyleCnt="0"/>
      <dgm:spPr/>
    </dgm:pt>
    <dgm:pt modelId="{21E849CA-36FA-4406-96DC-96DE5F9C51F7}" type="pres">
      <dgm:prSet presAssocID="{32C8582E-6DB5-4FF3-ABAE-37064858F14A}" presName="background" presStyleLbl="node0" presStyleIdx="3" presStyleCnt="4"/>
      <dgm:spPr/>
    </dgm:pt>
    <dgm:pt modelId="{F14BA923-C565-478A-86CD-06D8C31C8DF6}" type="pres">
      <dgm:prSet presAssocID="{32C8582E-6DB5-4FF3-ABAE-37064858F14A}" presName="text" presStyleLbl="fgAcc0" presStyleIdx="3" presStyleCnt="4">
        <dgm:presLayoutVars>
          <dgm:chPref val="3"/>
        </dgm:presLayoutVars>
      </dgm:prSet>
      <dgm:spPr/>
    </dgm:pt>
    <dgm:pt modelId="{04498B04-32E8-4FFD-820B-E5F88F265EB4}" type="pres">
      <dgm:prSet presAssocID="{32C8582E-6DB5-4FF3-ABAE-37064858F14A}" presName="hierChild2" presStyleCnt="0"/>
      <dgm:spPr/>
    </dgm:pt>
  </dgm:ptLst>
  <dgm:cxnLst>
    <dgm:cxn modelId="{6EEC9701-F47A-4B22-A398-9E7A3EBE2A69}" type="presOf" srcId="{F0EF04B7-D194-47E2-942C-45EC88CEDB97}" destId="{BC1FACAB-0F74-460B-822C-E795CF9022E1}" srcOrd="0" destOrd="0" presId="urn:microsoft.com/office/officeart/2005/8/layout/hierarchy1"/>
    <dgm:cxn modelId="{CF3EF509-9E49-4B5A-A3A9-F2F719DF2B45}" type="presOf" srcId="{74D91295-8107-4AE4-9738-98B8116392FE}" destId="{A5EA55EA-CDBD-438C-A6D8-057D4E541656}" srcOrd="0" destOrd="0" presId="urn:microsoft.com/office/officeart/2005/8/layout/hierarchy1"/>
    <dgm:cxn modelId="{8C9A471F-0544-4A6F-A0D8-62389EAAB37D}" srcId="{D7EB896F-4470-4594-8046-80391608B7F2}" destId="{74D91295-8107-4AE4-9738-98B8116392FE}" srcOrd="2" destOrd="0" parTransId="{399B5A27-4162-4895-A016-7AF3A5F8AFA8}" sibTransId="{A4F3326D-3565-410D-B5C4-7A06B5C2F83E}"/>
    <dgm:cxn modelId="{5BF01626-F88C-49E7-A574-034B976DDBBC}" type="presOf" srcId="{32C8582E-6DB5-4FF3-ABAE-37064858F14A}" destId="{F14BA923-C565-478A-86CD-06D8C31C8DF6}" srcOrd="0" destOrd="0" presId="urn:microsoft.com/office/officeart/2005/8/layout/hierarchy1"/>
    <dgm:cxn modelId="{C378D732-303D-4A2D-A998-84752FB6BE7C}" type="presOf" srcId="{11D3F0F2-A0CC-4C32-A494-DE0117DDAA18}" destId="{50418E4E-1545-4523-8478-017245E426B1}" srcOrd="0" destOrd="0" presId="urn:microsoft.com/office/officeart/2005/8/layout/hierarchy1"/>
    <dgm:cxn modelId="{EC697041-C6A0-4102-BAA6-FDDFC6646D21}" srcId="{D7EB896F-4470-4594-8046-80391608B7F2}" destId="{32C8582E-6DB5-4FF3-ABAE-37064858F14A}" srcOrd="3" destOrd="0" parTransId="{0222333B-2A19-4CEB-B96A-EA247D2E1805}" sibTransId="{21E57D2B-393D-49BF-A99A-628BAF5757A9}"/>
    <dgm:cxn modelId="{34EF3687-7A3A-4DF6-BDD9-833F90A770A3}" srcId="{D7EB896F-4470-4594-8046-80391608B7F2}" destId="{11D3F0F2-A0CC-4C32-A494-DE0117DDAA18}" srcOrd="0" destOrd="0" parTransId="{6BFD9550-F56D-4803-9BEB-0544EC32D750}" sibTransId="{A1DD1849-2F07-4AFF-A1FE-43AC31DCAA73}"/>
    <dgm:cxn modelId="{51039BA0-A791-4155-AE92-23D97CFFD657}" srcId="{D7EB896F-4470-4594-8046-80391608B7F2}" destId="{F0EF04B7-D194-47E2-942C-45EC88CEDB97}" srcOrd="1" destOrd="0" parTransId="{198184EB-2A01-4812-9B62-E0E33138274B}" sibTransId="{E9E488D5-C923-48B8-BD6B-EE90F974C391}"/>
    <dgm:cxn modelId="{EC4741E6-933B-4335-8A4E-12A13A290CDA}" type="presOf" srcId="{D7EB896F-4470-4594-8046-80391608B7F2}" destId="{0E7DB95D-4D17-4AA1-A7BA-2F2874856B2E}" srcOrd="0" destOrd="0" presId="urn:microsoft.com/office/officeart/2005/8/layout/hierarchy1"/>
    <dgm:cxn modelId="{1B9C5E38-D905-4F5F-AA44-D9E53BD1FB55}" type="presParOf" srcId="{0E7DB95D-4D17-4AA1-A7BA-2F2874856B2E}" destId="{7FCB82DC-D489-4185-ADF5-8EAA33CD1720}" srcOrd="0" destOrd="0" presId="urn:microsoft.com/office/officeart/2005/8/layout/hierarchy1"/>
    <dgm:cxn modelId="{F0E25C15-8088-4440-B011-1CC20CD674A5}" type="presParOf" srcId="{7FCB82DC-D489-4185-ADF5-8EAA33CD1720}" destId="{55B99159-2018-4780-97C1-22FE7A68A6BE}" srcOrd="0" destOrd="0" presId="urn:microsoft.com/office/officeart/2005/8/layout/hierarchy1"/>
    <dgm:cxn modelId="{A34C3483-FB1C-4385-AC92-A403D2F08C46}" type="presParOf" srcId="{55B99159-2018-4780-97C1-22FE7A68A6BE}" destId="{A85756F2-D5AF-400C-9B88-E8B9FD884F8E}" srcOrd="0" destOrd="0" presId="urn:microsoft.com/office/officeart/2005/8/layout/hierarchy1"/>
    <dgm:cxn modelId="{6DCEA6F7-B777-4D0E-9071-4FDE3563F18F}" type="presParOf" srcId="{55B99159-2018-4780-97C1-22FE7A68A6BE}" destId="{50418E4E-1545-4523-8478-017245E426B1}" srcOrd="1" destOrd="0" presId="urn:microsoft.com/office/officeart/2005/8/layout/hierarchy1"/>
    <dgm:cxn modelId="{6C824364-B05F-4CA3-89E6-137D986018BF}" type="presParOf" srcId="{7FCB82DC-D489-4185-ADF5-8EAA33CD1720}" destId="{512390A4-C06B-445B-8D2D-089CD24996A5}" srcOrd="1" destOrd="0" presId="urn:microsoft.com/office/officeart/2005/8/layout/hierarchy1"/>
    <dgm:cxn modelId="{2A13CE76-8FF1-4707-A121-2C4F8DF3C809}" type="presParOf" srcId="{0E7DB95D-4D17-4AA1-A7BA-2F2874856B2E}" destId="{F845E0D7-F91A-49BE-AB80-65B1ABB413A5}" srcOrd="1" destOrd="0" presId="urn:microsoft.com/office/officeart/2005/8/layout/hierarchy1"/>
    <dgm:cxn modelId="{538F2189-5671-4346-808E-6FE76D413A78}" type="presParOf" srcId="{F845E0D7-F91A-49BE-AB80-65B1ABB413A5}" destId="{9E3BA8F9-B193-4723-AD76-1407E307DB21}" srcOrd="0" destOrd="0" presId="urn:microsoft.com/office/officeart/2005/8/layout/hierarchy1"/>
    <dgm:cxn modelId="{B3E57193-A6E2-498B-BE91-335B4EA76296}" type="presParOf" srcId="{9E3BA8F9-B193-4723-AD76-1407E307DB21}" destId="{E621D63B-227A-4080-9198-942A15D7051C}" srcOrd="0" destOrd="0" presId="urn:microsoft.com/office/officeart/2005/8/layout/hierarchy1"/>
    <dgm:cxn modelId="{F2C661EF-8C6C-4542-81FC-508ED3AC3E14}" type="presParOf" srcId="{9E3BA8F9-B193-4723-AD76-1407E307DB21}" destId="{BC1FACAB-0F74-460B-822C-E795CF9022E1}" srcOrd="1" destOrd="0" presId="urn:microsoft.com/office/officeart/2005/8/layout/hierarchy1"/>
    <dgm:cxn modelId="{E8344181-464D-4D90-8922-D1E2042ADFBC}" type="presParOf" srcId="{F845E0D7-F91A-49BE-AB80-65B1ABB413A5}" destId="{06DF40B6-99E5-4FEC-9F70-7D97C9E9DEEF}" srcOrd="1" destOrd="0" presId="urn:microsoft.com/office/officeart/2005/8/layout/hierarchy1"/>
    <dgm:cxn modelId="{1D984C0E-AD76-4845-96C9-6075618AF36E}" type="presParOf" srcId="{0E7DB95D-4D17-4AA1-A7BA-2F2874856B2E}" destId="{509F2050-2E17-4718-BFC1-23313E3E5F34}" srcOrd="2" destOrd="0" presId="urn:microsoft.com/office/officeart/2005/8/layout/hierarchy1"/>
    <dgm:cxn modelId="{9E4C352A-3B19-493D-BD17-507D8C4F8890}" type="presParOf" srcId="{509F2050-2E17-4718-BFC1-23313E3E5F34}" destId="{21340651-E0BE-44AE-A224-5F9CCFCFFB8C}" srcOrd="0" destOrd="0" presId="urn:microsoft.com/office/officeart/2005/8/layout/hierarchy1"/>
    <dgm:cxn modelId="{928B5356-5492-44C8-9117-0A0EA303679A}" type="presParOf" srcId="{21340651-E0BE-44AE-A224-5F9CCFCFFB8C}" destId="{EB21DF67-82CA-4AC0-B678-86FE13DC0EA1}" srcOrd="0" destOrd="0" presId="urn:microsoft.com/office/officeart/2005/8/layout/hierarchy1"/>
    <dgm:cxn modelId="{10E9DC1B-58AB-4989-9FB3-96FC286DC226}" type="presParOf" srcId="{21340651-E0BE-44AE-A224-5F9CCFCFFB8C}" destId="{A5EA55EA-CDBD-438C-A6D8-057D4E541656}" srcOrd="1" destOrd="0" presId="urn:microsoft.com/office/officeart/2005/8/layout/hierarchy1"/>
    <dgm:cxn modelId="{C6B0474E-84D5-42F8-9565-DAC0CFF7E6B0}" type="presParOf" srcId="{509F2050-2E17-4718-BFC1-23313E3E5F34}" destId="{8827D2A1-0206-4FD2-BE0A-57A60E0D2F5C}" srcOrd="1" destOrd="0" presId="urn:microsoft.com/office/officeart/2005/8/layout/hierarchy1"/>
    <dgm:cxn modelId="{4D173551-3522-46DB-BDE9-09BB8BB9FE4A}" type="presParOf" srcId="{0E7DB95D-4D17-4AA1-A7BA-2F2874856B2E}" destId="{AEDC9635-BE47-4C4D-825D-0DE67B21831A}" srcOrd="3" destOrd="0" presId="urn:microsoft.com/office/officeart/2005/8/layout/hierarchy1"/>
    <dgm:cxn modelId="{B3DC9F9E-9C7C-4A5E-86BE-24D6318E2C7C}" type="presParOf" srcId="{AEDC9635-BE47-4C4D-825D-0DE67B21831A}" destId="{16556801-6BB5-4F47-AB0E-27488E8864E5}" srcOrd="0" destOrd="0" presId="urn:microsoft.com/office/officeart/2005/8/layout/hierarchy1"/>
    <dgm:cxn modelId="{0672577A-EF97-4111-9F4E-28BAF98F3228}" type="presParOf" srcId="{16556801-6BB5-4F47-AB0E-27488E8864E5}" destId="{21E849CA-36FA-4406-96DC-96DE5F9C51F7}" srcOrd="0" destOrd="0" presId="urn:microsoft.com/office/officeart/2005/8/layout/hierarchy1"/>
    <dgm:cxn modelId="{6548A582-0EB6-409B-B560-456DA819617C}" type="presParOf" srcId="{16556801-6BB5-4F47-AB0E-27488E8864E5}" destId="{F14BA923-C565-478A-86CD-06D8C31C8DF6}" srcOrd="1" destOrd="0" presId="urn:microsoft.com/office/officeart/2005/8/layout/hierarchy1"/>
    <dgm:cxn modelId="{B00D0DD7-B1E3-40EC-8C8D-C72BC610D602}" type="presParOf" srcId="{AEDC9635-BE47-4C4D-825D-0DE67B21831A}" destId="{04498B04-32E8-4FFD-820B-E5F88F265EB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E9F5617-258B-4394-B186-781C5433917F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15EA845-280F-43C5-839E-3950EA42207F}">
      <dgm:prSet/>
      <dgm:spPr/>
      <dgm:t>
        <a:bodyPr/>
        <a:lstStyle/>
        <a:p>
          <a:r>
            <a:rPr lang="en-US" dirty="0"/>
            <a:t>• </a:t>
          </a:r>
          <a:r>
            <a:rPr lang="en-US" dirty="0" err="1"/>
            <a:t>Nhiệt</a:t>
          </a:r>
          <a:r>
            <a:rPr lang="en-US" dirty="0"/>
            <a:t> </a:t>
          </a:r>
          <a:r>
            <a:rPr lang="en-US" dirty="0" err="1"/>
            <a:t>độ</a:t>
          </a:r>
          <a:r>
            <a:rPr lang="en-US" dirty="0"/>
            <a:t> </a:t>
          </a:r>
          <a:r>
            <a:rPr lang="en-US" dirty="0" err="1"/>
            <a:t>toàn</a:t>
          </a:r>
          <a:r>
            <a:rPr lang="en-US" dirty="0"/>
            <a:t> </a:t>
          </a:r>
          <a:r>
            <a:rPr lang="en-US" dirty="0" err="1"/>
            <a:t>cầu</a:t>
          </a:r>
          <a:r>
            <a:rPr lang="en-US" dirty="0"/>
            <a:t> </a:t>
          </a:r>
          <a:r>
            <a:rPr lang="en-US" dirty="0" err="1"/>
            <a:t>tăng</a:t>
          </a:r>
          <a:endParaRPr lang="en-US" dirty="0"/>
        </a:p>
      </dgm:t>
    </dgm:pt>
    <dgm:pt modelId="{FB1F0816-D2A6-4646-A883-985B1D6BDF80}" type="parTrans" cxnId="{A655566D-2F61-4E7C-B85F-D36901F4026D}">
      <dgm:prSet/>
      <dgm:spPr/>
      <dgm:t>
        <a:bodyPr/>
        <a:lstStyle/>
        <a:p>
          <a:endParaRPr lang="en-US"/>
        </a:p>
      </dgm:t>
    </dgm:pt>
    <dgm:pt modelId="{17887A4C-F0BD-4C13-B038-597233C9CC07}" type="sibTrans" cxnId="{A655566D-2F61-4E7C-B85F-D36901F4026D}">
      <dgm:prSet/>
      <dgm:spPr/>
      <dgm:t>
        <a:bodyPr/>
        <a:lstStyle/>
        <a:p>
          <a:endParaRPr lang="en-US"/>
        </a:p>
      </dgm:t>
    </dgm:pt>
    <dgm:pt modelId="{540BB452-CE48-475F-828D-D3AB3CD21C04}">
      <dgm:prSet/>
      <dgm:spPr/>
      <dgm:t>
        <a:bodyPr/>
        <a:lstStyle/>
        <a:p>
          <a:r>
            <a:rPr lang="en-US"/>
            <a:t>• Mực nước biển dâng cao</a:t>
          </a:r>
        </a:p>
      </dgm:t>
    </dgm:pt>
    <dgm:pt modelId="{56DA1629-4EE6-4713-8BC0-3364A6D87CC3}" type="parTrans" cxnId="{122D07B6-38AD-461C-BBFF-3BA4C29520F4}">
      <dgm:prSet/>
      <dgm:spPr/>
      <dgm:t>
        <a:bodyPr/>
        <a:lstStyle/>
        <a:p>
          <a:endParaRPr lang="en-US"/>
        </a:p>
      </dgm:t>
    </dgm:pt>
    <dgm:pt modelId="{BC74EBC7-C02F-442D-92F1-47D261F05230}" type="sibTrans" cxnId="{122D07B6-38AD-461C-BBFF-3BA4C29520F4}">
      <dgm:prSet/>
      <dgm:spPr/>
      <dgm:t>
        <a:bodyPr/>
        <a:lstStyle/>
        <a:p>
          <a:endParaRPr lang="en-US"/>
        </a:p>
      </dgm:t>
    </dgm:pt>
    <dgm:pt modelId="{66196399-F8E8-4CA3-B849-A5D9524072FB}">
      <dgm:prSet/>
      <dgm:spPr/>
      <dgm:t>
        <a:bodyPr/>
        <a:lstStyle/>
        <a:p>
          <a:r>
            <a:rPr lang="en-US"/>
            <a:t>• Thời tiết cực đoan (bão, hạn hán,...)</a:t>
          </a:r>
        </a:p>
      </dgm:t>
    </dgm:pt>
    <dgm:pt modelId="{9C61CCAF-9EE1-4FC8-8477-1344A04B040A}" type="parTrans" cxnId="{C64FEF20-FFBB-45A9-9C5C-7D53B4312543}">
      <dgm:prSet/>
      <dgm:spPr/>
      <dgm:t>
        <a:bodyPr/>
        <a:lstStyle/>
        <a:p>
          <a:endParaRPr lang="en-US"/>
        </a:p>
      </dgm:t>
    </dgm:pt>
    <dgm:pt modelId="{251F653D-86CA-46DF-A11E-50552A172C26}" type="sibTrans" cxnId="{C64FEF20-FFBB-45A9-9C5C-7D53B4312543}">
      <dgm:prSet/>
      <dgm:spPr/>
      <dgm:t>
        <a:bodyPr/>
        <a:lstStyle/>
        <a:p>
          <a:endParaRPr lang="en-US"/>
        </a:p>
      </dgm:t>
    </dgm:pt>
    <dgm:pt modelId="{5434B85D-9927-45F7-9145-D4676A8E36EB}">
      <dgm:prSet/>
      <dgm:spPr/>
      <dgm:t>
        <a:bodyPr/>
        <a:lstStyle/>
        <a:p>
          <a:r>
            <a:rPr lang="en-US"/>
            <a:t>• Ảnh hưởng đến hệ sinh thái và sức khỏe con người</a:t>
          </a:r>
        </a:p>
      </dgm:t>
    </dgm:pt>
    <dgm:pt modelId="{CC94E956-3653-4A57-A6DE-1A35434C63FC}" type="parTrans" cxnId="{CF4B98F5-6CEE-478F-A93C-992315DC9D73}">
      <dgm:prSet/>
      <dgm:spPr/>
      <dgm:t>
        <a:bodyPr/>
        <a:lstStyle/>
        <a:p>
          <a:endParaRPr lang="en-US"/>
        </a:p>
      </dgm:t>
    </dgm:pt>
    <dgm:pt modelId="{13EBB010-D095-4D81-839A-8826E75D11F8}" type="sibTrans" cxnId="{CF4B98F5-6CEE-478F-A93C-992315DC9D73}">
      <dgm:prSet/>
      <dgm:spPr/>
      <dgm:t>
        <a:bodyPr/>
        <a:lstStyle/>
        <a:p>
          <a:endParaRPr lang="en-US"/>
        </a:p>
      </dgm:t>
    </dgm:pt>
    <dgm:pt modelId="{48B6E608-0920-46D6-9D7B-9E9936F3DAEB}" type="pres">
      <dgm:prSet presAssocID="{7E9F5617-258B-4394-B186-781C5433917F}" presName="outerComposite" presStyleCnt="0">
        <dgm:presLayoutVars>
          <dgm:chMax val="5"/>
          <dgm:dir/>
          <dgm:resizeHandles val="exact"/>
        </dgm:presLayoutVars>
      </dgm:prSet>
      <dgm:spPr/>
    </dgm:pt>
    <dgm:pt modelId="{0C1FC047-C7E0-4099-90AF-12B417939F9C}" type="pres">
      <dgm:prSet presAssocID="{7E9F5617-258B-4394-B186-781C5433917F}" presName="dummyMaxCanvas" presStyleCnt="0">
        <dgm:presLayoutVars/>
      </dgm:prSet>
      <dgm:spPr/>
    </dgm:pt>
    <dgm:pt modelId="{B2FB3400-FE6B-4D6A-A173-DCBC613E3357}" type="pres">
      <dgm:prSet presAssocID="{7E9F5617-258B-4394-B186-781C5433917F}" presName="FourNodes_1" presStyleLbl="node1" presStyleIdx="0" presStyleCnt="4">
        <dgm:presLayoutVars>
          <dgm:bulletEnabled val="1"/>
        </dgm:presLayoutVars>
      </dgm:prSet>
      <dgm:spPr/>
    </dgm:pt>
    <dgm:pt modelId="{046426D3-0FBA-44EF-9F66-003739FCD4EA}" type="pres">
      <dgm:prSet presAssocID="{7E9F5617-258B-4394-B186-781C5433917F}" presName="FourNodes_2" presStyleLbl="node1" presStyleIdx="1" presStyleCnt="4">
        <dgm:presLayoutVars>
          <dgm:bulletEnabled val="1"/>
        </dgm:presLayoutVars>
      </dgm:prSet>
      <dgm:spPr/>
    </dgm:pt>
    <dgm:pt modelId="{63DADD85-9AB2-4881-B64C-3513B43CCF04}" type="pres">
      <dgm:prSet presAssocID="{7E9F5617-258B-4394-B186-781C5433917F}" presName="FourNodes_3" presStyleLbl="node1" presStyleIdx="2" presStyleCnt="4">
        <dgm:presLayoutVars>
          <dgm:bulletEnabled val="1"/>
        </dgm:presLayoutVars>
      </dgm:prSet>
      <dgm:spPr/>
    </dgm:pt>
    <dgm:pt modelId="{08BD7C72-A9A9-4A54-B6F2-54572591128C}" type="pres">
      <dgm:prSet presAssocID="{7E9F5617-258B-4394-B186-781C5433917F}" presName="FourNodes_4" presStyleLbl="node1" presStyleIdx="3" presStyleCnt="4">
        <dgm:presLayoutVars>
          <dgm:bulletEnabled val="1"/>
        </dgm:presLayoutVars>
      </dgm:prSet>
      <dgm:spPr/>
    </dgm:pt>
    <dgm:pt modelId="{B602A3AE-E813-46AE-98BB-74D9ECAE019D}" type="pres">
      <dgm:prSet presAssocID="{7E9F5617-258B-4394-B186-781C5433917F}" presName="FourConn_1-2" presStyleLbl="fgAccFollowNode1" presStyleIdx="0" presStyleCnt="3">
        <dgm:presLayoutVars>
          <dgm:bulletEnabled val="1"/>
        </dgm:presLayoutVars>
      </dgm:prSet>
      <dgm:spPr/>
    </dgm:pt>
    <dgm:pt modelId="{14FF6344-FFC1-4D65-AAD7-29043A0FDC4D}" type="pres">
      <dgm:prSet presAssocID="{7E9F5617-258B-4394-B186-781C5433917F}" presName="FourConn_2-3" presStyleLbl="fgAccFollowNode1" presStyleIdx="1" presStyleCnt="3">
        <dgm:presLayoutVars>
          <dgm:bulletEnabled val="1"/>
        </dgm:presLayoutVars>
      </dgm:prSet>
      <dgm:spPr/>
    </dgm:pt>
    <dgm:pt modelId="{03A91E1E-4592-4264-8DBF-A90D6A964FAE}" type="pres">
      <dgm:prSet presAssocID="{7E9F5617-258B-4394-B186-781C5433917F}" presName="FourConn_3-4" presStyleLbl="fgAccFollowNode1" presStyleIdx="2" presStyleCnt="3">
        <dgm:presLayoutVars>
          <dgm:bulletEnabled val="1"/>
        </dgm:presLayoutVars>
      </dgm:prSet>
      <dgm:spPr/>
    </dgm:pt>
    <dgm:pt modelId="{205894B1-8DAE-49A2-AB54-1AEF06620CA9}" type="pres">
      <dgm:prSet presAssocID="{7E9F5617-258B-4394-B186-781C5433917F}" presName="FourNodes_1_text" presStyleLbl="node1" presStyleIdx="3" presStyleCnt="4">
        <dgm:presLayoutVars>
          <dgm:bulletEnabled val="1"/>
        </dgm:presLayoutVars>
      </dgm:prSet>
      <dgm:spPr/>
    </dgm:pt>
    <dgm:pt modelId="{BC35E4C4-ABD0-40A8-A967-6D84DC88B774}" type="pres">
      <dgm:prSet presAssocID="{7E9F5617-258B-4394-B186-781C5433917F}" presName="FourNodes_2_text" presStyleLbl="node1" presStyleIdx="3" presStyleCnt="4">
        <dgm:presLayoutVars>
          <dgm:bulletEnabled val="1"/>
        </dgm:presLayoutVars>
      </dgm:prSet>
      <dgm:spPr/>
    </dgm:pt>
    <dgm:pt modelId="{46E613E2-B7E1-4341-B407-2BE3FD88FB84}" type="pres">
      <dgm:prSet presAssocID="{7E9F5617-258B-4394-B186-781C5433917F}" presName="FourNodes_3_text" presStyleLbl="node1" presStyleIdx="3" presStyleCnt="4">
        <dgm:presLayoutVars>
          <dgm:bulletEnabled val="1"/>
        </dgm:presLayoutVars>
      </dgm:prSet>
      <dgm:spPr/>
    </dgm:pt>
    <dgm:pt modelId="{BD6D1E36-286F-4F0C-BF1B-51EB61E25487}" type="pres">
      <dgm:prSet presAssocID="{7E9F5617-258B-4394-B186-781C5433917F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C2C5C00F-064B-4B22-A680-90865996904F}" type="presOf" srcId="{66196399-F8E8-4CA3-B849-A5D9524072FB}" destId="{46E613E2-B7E1-4341-B407-2BE3FD88FB84}" srcOrd="1" destOrd="0" presId="urn:microsoft.com/office/officeart/2005/8/layout/vProcess5"/>
    <dgm:cxn modelId="{C64FEF20-FFBB-45A9-9C5C-7D53B4312543}" srcId="{7E9F5617-258B-4394-B186-781C5433917F}" destId="{66196399-F8E8-4CA3-B849-A5D9524072FB}" srcOrd="2" destOrd="0" parTransId="{9C61CCAF-9EE1-4FC8-8477-1344A04B040A}" sibTransId="{251F653D-86CA-46DF-A11E-50552A172C26}"/>
    <dgm:cxn modelId="{B25E6927-19A1-4E5D-80E2-CEC0967FFB65}" type="presOf" srcId="{7E9F5617-258B-4394-B186-781C5433917F}" destId="{48B6E608-0920-46D6-9D7B-9E9936F3DAEB}" srcOrd="0" destOrd="0" presId="urn:microsoft.com/office/officeart/2005/8/layout/vProcess5"/>
    <dgm:cxn modelId="{18252B2B-2B0B-403E-A196-1767A2C95AE1}" type="presOf" srcId="{540BB452-CE48-475F-828D-D3AB3CD21C04}" destId="{BC35E4C4-ABD0-40A8-A967-6D84DC88B774}" srcOrd="1" destOrd="0" presId="urn:microsoft.com/office/officeart/2005/8/layout/vProcess5"/>
    <dgm:cxn modelId="{F3F5D23D-FF97-4D01-AC15-4CFC41340C9E}" type="presOf" srcId="{5434B85D-9927-45F7-9145-D4676A8E36EB}" destId="{BD6D1E36-286F-4F0C-BF1B-51EB61E25487}" srcOrd="1" destOrd="0" presId="urn:microsoft.com/office/officeart/2005/8/layout/vProcess5"/>
    <dgm:cxn modelId="{48FC513E-4C3A-468F-A48B-9021414EA100}" type="presOf" srcId="{540BB452-CE48-475F-828D-D3AB3CD21C04}" destId="{046426D3-0FBA-44EF-9F66-003739FCD4EA}" srcOrd="0" destOrd="0" presId="urn:microsoft.com/office/officeart/2005/8/layout/vProcess5"/>
    <dgm:cxn modelId="{1694A16A-3421-46E5-A5B2-74632FD437B3}" type="presOf" srcId="{66196399-F8E8-4CA3-B849-A5D9524072FB}" destId="{63DADD85-9AB2-4881-B64C-3513B43CCF04}" srcOrd="0" destOrd="0" presId="urn:microsoft.com/office/officeart/2005/8/layout/vProcess5"/>
    <dgm:cxn modelId="{A655566D-2F61-4E7C-B85F-D36901F4026D}" srcId="{7E9F5617-258B-4394-B186-781C5433917F}" destId="{F15EA845-280F-43C5-839E-3950EA42207F}" srcOrd="0" destOrd="0" parTransId="{FB1F0816-D2A6-4646-A883-985B1D6BDF80}" sibTransId="{17887A4C-F0BD-4C13-B038-597233C9CC07}"/>
    <dgm:cxn modelId="{0E2B4953-39E3-479B-B6D7-830F2DCCF175}" type="presOf" srcId="{F15EA845-280F-43C5-839E-3950EA42207F}" destId="{205894B1-8DAE-49A2-AB54-1AEF06620CA9}" srcOrd="1" destOrd="0" presId="urn:microsoft.com/office/officeart/2005/8/layout/vProcess5"/>
    <dgm:cxn modelId="{EF89A588-4DCC-49B2-9906-E6BB56C91CA1}" type="presOf" srcId="{5434B85D-9927-45F7-9145-D4676A8E36EB}" destId="{08BD7C72-A9A9-4A54-B6F2-54572591128C}" srcOrd="0" destOrd="0" presId="urn:microsoft.com/office/officeart/2005/8/layout/vProcess5"/>
    <dgm:cxn modelId="{D429C592-779C-4A99-8E94-CB572EDE3903}" type="presOf" srcId="{BC74EBC7-C02F-442D-92F1-47D261F05230}" destId="{14FF6344-FFC1-4D65-AAD7-29043A0FDC4D}" srcOrd="0" destOrd="0" presId="urn:microsoft.com/office/officeart/2005/8/layout/vProcess5"/>
    <dgm:cxn modelId="{122D07B6-38AD-461C-BBFF-3BA4C29520F4}" srcId="{7E9F5617-258B-4394-B186-781C5433917F}" destId="{540BB452-CE48-475F-828D-D3AB3CD21C04}" srcOrd="1" destOrd="0" parTransId="{56DA1629-4EE6-4713-8BC0-3364A6D87CC3}" sibTransId="{BC74EBC7-C02F-442D-92F1-47D261F05230}"/>
    <dgm:cxn modelId="{5ABF3ABB-E9EC-49F3-9B48-21FDE098107D}" type="presOf" srcId="{251F653D-86CA-46DF-A11E-50552A172C26}" destId="{03A91E1E-4592-4264-8DBF-A90D6A964FAE}" srcOrd="0" destOrd="0" presId="urn:microsoft.com/office/officeart/2005/8/layout/vProcess5"/>
    <dgm:cxn modelId="{C6972FBF-B6F0-48B3-A22C-C80FF7B6F32D}" type="presOf" srcId="{17887A4C-F0BD-4C13-B038-597233C9CC07}" destId="{B602A3AE-E813-46AE-98BB-74D9ECAE019D}" srcOrd="0" destOrd="0" presId="urn:microsoft.com/office/officeart/2005/8/layout/vProcess5"/>
    <dgm:cxn modelId="{7E939BCF-FB4C-48F7-BB0B-4DB70F0E44EA}" type="presOf" srcId="{F15EA845-280F-43C5-839E-3950EA42207F}" destId="{B2FB3400-FE6B-4D6A-A173-DCBC613E3357}" srcOrd="0" destOrd="0" presId="urn:microsoft.com/office/officeart/2005/8/layout/vProcess5"/>
    <dgm:cxn modelId="{CF4B98F5-6CEE-478F-A93C-992315DC9D73}" srcId="{7E9F5617-258B-4394-B186-781C5433917F}" destId="{5434B85D-9927-45F7-9145-D4676A8E36EB}" srcOrd="3" destOrd="0" parTransId="{CC94E956-3653-4A57-A6DE-1A35434C63FC}" sibTransId="{13EBB010-D095-4D81-839A-8826E75D11F8}"/>
    <dgm:cxn modelId="{FEA8B465-DE44-4C36-BD8B-BF014B9344C6}" type="presParOf" srcId="{48B6E608-0920-46D6-9D7B-9E9936F3DAEB}" destId="{0C1FC047-C7E0-4099-90AF-12B417939F9C}" srcOrd="0" destOrd="0" presId="urn:microsoft.com/office/officeart/2005/8/layout/vProcess5"/>
    <dgm:cxn modelId="{48FEF259-7ACC-407C-9A55-470F8AE63314}" type="presParOf" srcId="{48B6E608-0920-46D6-9D7B-9E9936F3DAEB}" destId="{B2FB3400-FE6B-4D6A-A173-DCBC613E3357}" srcOrd="1" destOrd="0" presId="urn:microsoft.com/office/officeart/2005/8/layout/vProcess5"/>
    <dgm:cxn modelId="{F68CB787-06C9-462A-860C-FCF95D2AB65D}" type="presParOf" srcId="{48B6E608-0920-46D6-9D7B-9E9936F3DAEB}" destId="{046426D3-0FBA-44EF-9F66-003739FCD4EA}" srcOrd="2" destOrd="0" presId="urn:microsoft.com/office/officeart/2005/8/layout/vProcess5"/>
    <dgm:cxn modelId="{59A20FBA-A1E8-4821-8DC7-6A43BFA85CEF}" type="presParOf" srcId="{48B6E608-0920-46D6-9D7B-9E9936F3DAEB}" destId="{63DADD85-9AB2-4881-B64C-3513B43CCF04}" srcOrd="3" destOrd="0" presId="urn:microsoft.com/office/officeart/2005/8/layout/vProcess5"/>
    <dgm:cxn modelId="{1C38611A-E495-4F11-838B-BF98566255DC}" type="presParOf" srcId="{48B6E608-0920-46D6-9D7B-9E9936F3DAEB}" destId="{08BD7C72-A9A9-4A54-B6F2-54572591128C}" srcOrd="4" destOrd="0" presId="urn:microsoft.com/office/officeart/2005/8/layout/vProcess5"/>
    <dgm:cxn modelId="{5CDF0E43-60B3-44FF-9EE3-827629441BEE}" type="presParOf" srcId="{48B6E608-0920-46D6-9D7B-9E9936F3DAEB}" destId="{B602A3AE-E813-46AE-98BB-74D9ECAE019D}" srcOrd="5" destOrd="0" presId="urn:microsoft.com/office/officeart/2005/8/layout/vProcess5"/>
    <dgm:cxn modelId="{A871AFF6-3672-408A-B376-6110F0C7094A}" type="presParOf" srcId="{48B6E608-0920-46D6-9D7B-9E9936F3DAEB}" destId="{14FF6344-FFC1-4D65-AAD7-29043A0FDC4D}" srcOrd="6" destOrd="0" presId="urn:microsoft.com/office/officeart/2005/8/layout/vProcess5"/>
    <dgm:cxn modelId="{F9F3D357-7E0E-4A29-AF9B-B1241687055C}" type="presParOf" srcId="{48B6E608-0920-46D6-9D7B-9E9936F3DAEB}" destId="{03A91E1E-4592-4264-8DBF-A90D6A964FAE}" srcOrd="7" destOrd="0" presId="urn:microsoft.com/office/officeart/2005/8/layout/vProcess5"/>
    <dgm:cxn modelId="{9181673F-1051-49C2-A642-5D7E10EB54AB}" type="presParOf" srcId="{48B6E608-0920-46D6-9D7B-9E9936F3DAEB}" destId="{205894B1-8DAE-49A2-AB54-1AEF06620CA9}" srcOrd="8" destOrd="0" presId="urn:microsoft.com/office/officeart/2005/8/layout/vProcess5"/>
    <dgm:cxn modelId="{6B884277-BF19-45B1-B862-A7C8FCFBB29C}" type="presParOf" srcId="{48B6E608-0920-46D6-9D7B-9E9936F3DAEB}" destId="{BC35E4C4-ABD0-40A8-A967-6D84DC88B774}" srcOrd="9" destOrd="0" presId="urn:microsoft.com/office/officeart/2005/8/layout/vProcess5"/>
    <dgm:cxn modelId="{5C7F7386-8E4B-4812-8D1D-FA05DE9D34E5}" type="presParOf" srcId="{48B6E608-0920-46D6-9D7B-9E9936F3DAEB}" destId="{46E613E2-B7E1-4341-B407-2BE3FD88FB84}" srcOrd="10" destOrd="0" presId="urn:microsoft.com/office/officeart/2005/8/layout/vProcess5"/>
    <dgm:cxn modelId="{FF99B1CD-C095-4471-B174-326E2CB3BDB7}" type="presParOf" srcId="{48B6E608-0920-46D6-9D7B-9E9936F3DAEB}" destId="{BD6D1E36-286F-4F0C-BF1B-51EB61E25487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6476D11-8E51-45DE-87ED-DD3B672E939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5DBD086-6146-4981-92ED-446815110D9B}">
      <dgm:prSet/>
      <dgm:spPr/>
      <dgm:t>
        <a:bodyPr/>
        <a:lstStyle/>
        <a:p>
          <a:r>
            <a:rPr lang="en-US" dirty="0"/>
            <a:t>• </a:t>
          </a:r>
          <a:r>
            <a:rPr lang="en-US" dirty="0" err="1"/>
            <a:t>Sử</a:t>
          </a:r>
          <a:r>
            <a:rPr lang="en-US" dirty="0"/>
            <a:t> </a:t>
          </a:r>
          <a:r>
            <a:rPr lang="en-US" dirty="0" err="1"/>
            <a:t>dụng</a:t>
          </a:r>
          <a:r>
            <a:rPr lang="en-US" dirty="0"/>
            <a:t> </a:t>
          </a:r>
          <a:r>
            <a:rPr lang="en-US" dirty="0" err="1"/>
            <a:t>năng</a:t>
          </a:r>
          <a:r>
            <a:rPr lang="en-US" dirty="0"/>
            <a:t> </a:t>
          </a:r>
          <a:r>
            <a:rPr lang="en-US" dirty="0" err="1"/>
            <a:t>lượng</a:t>
          </a:r>
          <a:r>
            <a:rPr lang="en-US" dirty="0"/>
            <a:t> </a:t>
          </a:r>
          <a:r>
            <a:rPr lang="en-US" dirty="0" err="1"/>
            <a:t>tái</a:t>
          </a:r>
          <a:r>
            <a:rPr lang="en-US" dirty="0"/>
            <a:t> </a:t>
          </a:r>
          <a:r>
            <a:rPr lang="en-US" dirty="0" err="1"/>
            <a:t>tạo</a:t>
          </a:r>
          <a:endParaRPr lang="en-US" dirty="0"/>
        </a:p>
      </dgm:t>
    </dgm:pt>
    <dgm:pt modelId="{BD81F80A-68B6-4301-9E34-E929C1F618E1}" type="parTrans" cxnId="{1249B534-DA18-4334-8B78-BA5D77146311}">
      <dgm:prSet/>
      <dgm:spPr/>
      <dgm:t>
        <a:bodyPr/>
        <a:lstStyle/>
        <a:p>
          <a:endParaRPr lang="en-US"/>
        </a:p>
      </dgm:t>
    </dgm:pt>
    <dgm:pt modelId="{D870A790-B355-4FEA-A52F-BDEA7959856B}" type="sibTrans" cxnId="{1249B534-DA18-4334-8B78-BA5D77146311}">
      <dgm:prSet/>
      <dgm:spPr/>
      <dgm:t>
        <a:bodyPr/>
        <a:lstStyle/>
        <a:p>
          <a:endParaRPr lang="en-US"/>
        </a:p>
      </dgm:t>
    </dgm:pt>
    <dgm:pt modelId="{FBF9BCD6-4717-4AEE-9CDC-8AB5EE5FF3DA}">
      <dgm:prSet/>
      <dgm:spPr/>
      <dgm:t>
        <a:bodyPr/>
        <a:lstStyle/>
        <a:p>
          <a:r>
            <a:rPr lang="en-US"/>
            <a:t>• Giảm phát thải khí nhà kính</a:t>
          </a:r>
        </a:p>
      </dgm:t>
    </dgm:pt>
    <dgm:pt modelId="{35024C8A-13DF-4FA1-AA63-BA0E5E2BF632}" type="parTrans" cxnId="{CD0CE415-5FD9-4390-8E08-6BD42C24B867}">
      <dgm:prSet/>
      <dgm:spPr/>
      <dgm:t>
        <a:bodyPr/>
        <a:lstStyle/>
        <a:p>
          <a:endParaRPr lang="en-US"/>
        </a:p>
      </dgm:t>
    </dgm:pt>
    <dgm:pt modelId="{FDA2F978-EA77-4E2F-865F-68EDED512C08}" type="sibTrans" cxnId="{CD0CE415-5FD9-4390-8E08-6BD42C24B867}">
      <dgm:prSet/>
      <dgm:spPr/>
      <dgm:t>
        <a:bodyPr/>
        <a:lstStyle/>
        <a:p>
          <a:endParaRPr lang="en-US"/>
        </a:p>
      </dgm:t>
    </dgm:pt>
    <dgm:pt modelId="{E585AC2A-1984-49BF-968D-D75D82AC2653}">
      <dgm:prSet/>
      <dgm:spPr/>
      <dgm:t>
        <a:bodyPr/>
        <a:lstStyle/>
        <a:p>
          <a:r>
            <a:rPr lang="en-US"/>
            <a:t>• Tăng cường trồng rừng</a:t>
          </a:r>
        </a:p>
      </dgm:t>
    </dgm:pt>
    <dgm:pt modelId="{73D69E87-B73C-40A5-865C-9A901F913073}" type="parTrans" cxnId="{D24A58B5-8BCA-47A7-9C91-108B87455D41}">
      <dgm:prSet/>
      <dgm:spPr/>
      <dgm:t>
        <a:bodyPr/>
        <a:lstStyle/>
        <a:p>
          <a:endParaRPr lang="en-US"/>
        </a:p>
      </dgm:t>
    </dgm:pt>
    <dgm:pt modelId="{EA99DBA4-5E85-4C10-AEA5-A7CB3AE50CC2}" type="sibTrans" cxnId="{D24A58B5-8BCA-47A7-9C91-108B87455D41}">
      <dgm:prSet/>
      <dgm:spPr/>
      <dgm:t>
        <a:bodyPr/>
        <a:lstStyle/>
        <a:p>
          <a:endParaRPr lang="en-US"/>
        </a:p>
      </dgm:t>
    </dgm:pt>
    <dgm:pt modelId="{D3698316-080C-4D4F-AED6-E5F6DD810A11}">
      <dgm:prSet/>
      <dgm:spPr/>
      <dgm:t>
        <a:bodyPr/>
        <a:lstStyle/>
        <a:p>
          <a:r>
            <a:rPr lang="en-US"/>
            <a:t>• Thúc đẩy lối sống xanh và tiêu dùng bền vững</a:t>
          </a:r>
        </a:p>
      </dgm:t>
    </dgm:pt>
    <dgm:pt modelId="{12A9E482-40A9-4F13-92B7-BAA242577CD4}" type="parTrans" cxnId="{F683A97C-DA42-424D-8CA7-C3138E0650CA}">
      <dgm:prSet/>
      <dgm:spPr/>
      <dgm:t>
        <a:bodyPr/>
        <a:lstStyle/>
        <a:p>
          <a:endParaRPr lang="en-US"/>
        </a:p>
      </dgm:t>
    </dgm:pt>
    <dgm:pt modelId="{6F84E9FB-695B-4CF3-A21E-73EAB27F76D8}" type="sibTrans" cxnId="{F683A97C-DA42-424D-8CA7-C3138E0650CA}">
      <dgm:prSet/>
      <dgm:spPr/>
      <dgm:t>
        <a:bodyPr/>
        <a:lstStyle/>
        <a:p>
          <a:endParaRPr lang="en-US"/>
        </a:p>
      </dgm:t>
    </dgm:pt>
    <dgm:pt modelId="{0B293713-1241-443C-8EB1-0DBB46FA30F6}" type="pres">
      <dgm:prSet presAssocID="{36476D11-8E51-45DE-87ED-DD3B672E9392}" presName="linear" presStyleCnt="0">
        <dgm:presLayoutVars>
          <dgm:animLvl val="lvl"/>
          <dgm:resizeHandles val="exact"/>
        </dgm:presLayoutVars>
      </dgm:prSet>
      <dgm:spPr/>
    </dgm:pt>
    <dgm:pt modelId="{B2B474E4-DC88-479E-8DA2-C23D1C3ED447}" type="pres">
      <dgm:prSet presAssocID="{55DBD086-6146-4981-92ED-446815110D9B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5008376B-26B5-4132-AFCC-0802933258DA}" type="pres">
      <dgm:prSet presAssocID="{D870A790-B355-4FEA-A52F-BDEA7959856B}" presName="spacer" presStyleCnt="0"/>
      <dgm:spPr/>
    </dgm:pt>
    <dgm:pt modelId="{B6D8A226-3B86-4310-A4D0-F7A2A2CB8AFA}" type="pres">
      <dgm:prSet presAssocID="{FBF9BCD6-4717-4AEE-9CDC-8AB5EE5FF3DA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4A644859-3298-4DF6-B5D9-A054F91C1B14}" type="pres">
      <dgm:prSet presAssocID="{FDA2F978-EA77-4E2F-865F-68EDED512C08}" presName="spacer" presStyleCnt="0"/>
      <dgm:spPr/>
    </dgm:pt>
    <dgm:pt modelId="{CC910039-F7F9-4757-A2F7-A9F85925DC68}" type="pres">
      <dgm:prSet presAssocID="{E585AC2A-1984-49BF-968D-D75D82AC2653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C3F70E2E-1EA5-4B96-8D7B-BFE6F66359DB}" type="pres">
      <dgm:prSet presAssocID="{EA99DBA4-5E85-4C10-AEA5-A7CB3AE50CC2}" presName="spacer" presStyleCnt="0"/>
      <dgm:spPr/>
    </dgm:pt>
    <dgm:pt modelId="{54E28483-CC6D-485D-9226-0E3DA91DF586}" type="pres">
      <dgm:prSet presAssocID="{D3698316-080C-4D4F-AED6-E5F6DD810A11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CD0CE415-5FD9-4390-8E08-6BD42C24B867}" srcId="{36476D11-8E51-45DE-87ED-DD3B672E9392}" destId="{FBF9BCD6-4717-4AEE-9CDC-8AB5EE5FF3DA}" srcOrd="1" destOrd="0" parTransId="{35024C8A-13DF-4FA1-AA63-BA0E5E2BF632}" sibTransId="{FDA2F978-EA77-4E2F-865F-68EDED512C08}"/>
    <dgm:cxn modelId="{1249B534-DA18-4334-8B78-BA5D77146311}" srcId="{36476D11-8E51-45DE-87ED-DD3B672E9392}" destId="{55DBD086-6146-4981-92ED-446815110D9B}" srcOrd="0" destOrd="0" parTransId="{BD81F80A-68B6-4301-9E34-E929C1F618E1}" sibTransId="{D870A790-B355-4FEA-A52F-BDEA7959856B}"/>
    <dgm:cxn modelId="{82231259-10A4-4FFD-9DE5-55FFE24F8D8C}" type="presOf" srcId="{D3698316-080C-4D4F-AED6-E5F6DD810A11}" destId="{54E28483-CC6D-485D-9226-0E3DA91DF586}" srcOrd="0" destOrd="0" presId="urn:microsoft.com/office/officeart/2005/8/layout/vList2"/>
    <dgm:cxn modelId="{F683A97C-DA42-424D-8CA7-C3138E0650CA}" srcId="{36476D11-8E51-45DE-87ED-DD3B672E9392}" destId="{D3698316-080C-4D4F-AED6-E5F6DD810A11}" srcOrd="3" destOrd="0" parTransId="{12A9E482-40A9-4F13-92B7-BAA242577CD4}" sibTransId="{6F84E9FB-695B-4CF3-A21E-73EAB27F76D8}"/>
    <dgm:cxn modelId="{D9536F9C-19EC-4C02-B697-9DE3D18C3D91}" type="presOf" srcId="{E585AC2A-1984-49BF-968D-D75D82AC2653}" destId="{CC910039-F7F9-4757-A2F7-A9F85925DC68}" srcOrd="0" destOrd="0" presId="urn:microsoft.com/office/officeart/2005/8/layout/vList2"/>
    <dgm:cxn modelId="{50476B9F-5339-43AF-8602-0F96836FFDBD}" type="presOf" srcId="{FBF9BCD6-4717-4AEE-9CDC-8AB5EE5FF3DA}" destId="{B6D8A226-3B86-4310-A4D0-F7A2A2CB8AFA}" srcOrd="0" destOrd="0" presId="urn:microsoft.com/office/officeart/2005/8/layout/vList2"/>
    <dgm:cxn modelId="{E73F05A5-6501-4355-A5E5-45C007259E77}" type="presOf" srcId="{55DBD086-6146-4981-92ED-446815110D9B}" destId="{B2B474E4-DC88-479E-8DA2-C23D1C3ED447}" srcOrd="0" destOrd="0" presId="urn:microsoft.com/office/officeart/2005/8/layout/vList2"/>
    <dgm:cxn modelId="{D24A58B5-8BCA-47A7-9C91-108B87455D41}" srcId="{36476D11-8E51-45DE-87ED-DD3B672E9392}" destId="{E585AC2A-1984-49BF-968D-D75D82AC2653}" srcOrd="2" destOrd="0" parTransId="{73D69E87-B73C-40A5-865C-9A901F913073}" sibTransId="{EA99DBA4-5E85-4C10-AEA5-A7CB3AE50CC2}"/>
    <dgm:cxn modelId="{96995FC4-A22D-4471-A772-9C3038576B94}" type="presOf" srcId="{36476D11-8E51-45DE-87ED-DD3B672E9392}" destId="{0B293713-1241-443C-8EB1-0DBB46FA30F6}" srcOrd="0" destOrd="0" presId="urn:microsoft.com/office/officeart/2005/8/layout/vList2"/>
    <dgm:cxn modelId="{E10720A8-8674-419E-B957-D79D7CD637AE}" type="presParOf" srcId="{0B293713-1241-443C-8EB1-0DBB46FA30F6}" destId="{B2B474E4-DC88-479E-8DA2-C23D1C3ED447}" srcOrd="0" destOrd="0" presId="urn:microsoft.com/office/officeart/2005/8/layout/vList2"/>
    <dgm:cxn modelId="{D1EBBCA0-20A6-4B25-ACA4-053B6282F76A}" type="presParOf" srcId="{0B293713-1241-443C-8EB1-0DBB46FA30F6}" destId="{5008376B-26B5-4132-AFCC-0802933258DA}" srcOrd="1" destOrd="0" presId="urn:microsoft.com/office/officeart/2005/8/layout/vList2"/>
    <dgm:cxn modelId="{56459A52-37AF-4C68-9818-C80C09F99491}" type="presParOf" srcId="{0B293713-1241-443C-8EB1-0DBB46FA30F6}" destId="{B6D8A226-3B86-4310-A4D0-F7A2A2CB8AFA}" srcOrd="2" destOrd="0" presId="urn:microsoft.com/office/officeart/2005/8/layout/vList2"/>
    <dgm:cxn modelId="{F62964AA-9054-462B-9F88-9622944F280D}" type="presParOf" srcId="{0B293713-1241-443C-8EB1-0DBB46FA30F6}" destId="{4A644859-3298-4DF6-B5D9-A054F91C1B14}" srcOrd="3" destOrd="0" presId="urn:microsoft.com/office/officeart/2005/8/layout/vList2"/>
    <dgm:cxn modelId="{2189BD0E-6824-4D69-8FFC-12D53108B81F}" type="presParOf" srcId="{0B293713-1241-443C-8EB1-0DBB46FA30F6}" destId="{CC910039-F7F9-4757-A2F7-A9F85925DC68}" srcOrd="4" destOrd="0" presId="urn:microsoft.com/office/officeart/2005/8/layout/vList2"/>
    <dgm:cxn modelId="{8CFC29F6-39F0-4960-B8C2-741C6A29152D}" type="presParOf" srcId="{0B293713-1241-443C-8EB1-0DBB46FA30F6}" destId="{C3F70E2E-1EA5-4B96-8D7B-BFE6F66359DB}" srcOrd="5" destOrd="0" presId="urn:microsoft.com/office/officeart/2005/8/layout/vList2"/>
    <dgm:cxn modelId="{B8A6614C-B5EE-489C-A128-C81F7979A6CD}" type="presParOf" srcId="{0B293713-1241-443C-8EB1-0DBB46FA30F6}" destId="{54E28483-CC6D-485D-9226-0E3DA91DF586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F2B3BEB-EA20-49CD-9647-E885D7CA80EF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65E10FD-005E-4292-81AA-C275F6CFBEE0}">
      <dgm:prSet/>
      <dgm:spPr/>
      <dgm:t>
        <a:bodyPr/>
        <a:lstStyle/>
        <a:p>
          <a:r>
            <a:rPr lang="en-US" dirty="0"/>
            <a:t>• </a:t>
          </a:r>
          <a:r>
            <a:rPr lang="en-US" dirty="0" err="1"/>
            <a:t>Mỗi</a:t>
          </a:r>
          <a:r>
            <a:rPr lang="en-US" dirty="0"/>
            <a:t> </a:t>
          </a:r>
          <a:r>
            <a:rPr lang="en-US" dirty="0" err="1"/>
            <a:t>cá</a:t>
          </a:r>
          <a:r>
            <a:rPr lang="en-US" dirty="0"/>
            <a:t> </a:t>
          </a:r>
          <a:r>
            <a:rPr lang="en-US" dirty="0" err="1"/>
            <a:t>nhân</a:t>
          </a:r>
          <a:r>
            <a:rPr lang="en-US" dirty="0"/>
            <a:t> </a:t>
          </a:r>
          <a:r>
            <a:rPr lang="en-US" dirty="0" err="1"/>
            <a:t>cần</a:t>
          </a:r>
          <a:r>
            <a:rPr lang="en-US" dirty="0"/>
            <a:t> </a:t>
          </a:r>
          <a:r>
            <a:rPr lang="en-US" dirty="0" err="1"/>
            <a:t>nâng</a:t>
          </a:r>
          <a:r>
            <a:rPr lang="en-US" dirty="0"/>
            <a:t> </a:t>
          </a:r>
          <a:r>
            <a:rPr lang="en-US" dirty="0" err="1"/>
            <a:t>cao</a:t>
          </a:r>
          <a:r>
            <a:rPr lang="en-US" dirty="0"/>
            <a:t> ý </a:t>
          </a:r>
          <a:r>
            <a:rPr lang="en-US" dirty="0" err="1"/>
            <a:t>thức</a:t>
          </a:r>
          <a:r>
            <a:rPr lang="en-US" dirty="0"/>
            <a:t> </a:t>
          </a:r>
          <a:r>
            <a:rPr lang="en-US" dirty="0" err="1"/>
            <a:t>bảo</a:t>
          </a:r>
          <a:r>
            <a:rPr lang="en-US" dirty="0"/>
            <a:t> </a:t>
          </a:r>
          <a:r>
            <a:rPr lang="en-US" dirty="0" err="1"/>
            <a:t>vệ</a:t>
          </a:r>
          <a:r>
            <a:rPr lang="en-US" dirty="0"/>
            <a:t> </a:t>
          </a:r>
          <a:r>
            <a:rPr lang="en-US" dirty="0" err="1"/>
            <a:t>môi</a:t>
          </a:r>
          <a:r>
            <a:rPr lang="en-US" dirty="0"/>
            <a:t> </a:t>
          </a:r>
          <a:r>
            <a:rPr lang="en-US" dirty="0" err="1"/>
            <a:t>trường</a:t>
          </a:r>
          <a:r>
            <a:rPr lang="en-US" dirty="0"/>
            <a:t>.</a:t>
          </a:r>
        </a:p>
      </dgm:t>
    </dgm:pt>
    <dgm:pt modelId="{A1584DD3-46E8-488A-B9BA-808E567343F6}" type="parTrans" cxnId="{64B1EBB5-005F-4CA9-B3D6-C4E2AA1FD76D}">
      <dgm:prSet/>
      <dgm:spPr/>
      <dgm:t>
        <a:bodyPr/>
        <a:lstStyle/>
        <a:p>
          <a:endParaRPr lang="en-US"/>
        </a:p>
      </dgm:t>
    </dgm:pt>
    <dgm:pt modelId="{802240A6-E8E0-4A37-B890-655900563ABC}" type="sibTrans" cxnId="{64B1EBB5-005F-4CA9-B3D6-C4E2AA1FD76D}">
      <dgm:prSet/>
      <dgm:spPr/>
      <dgm:t>
        <a:bodyPr/>
        <a:lstStyle/>
        <a:p>
          <a:endParaRPr lang="en-US"/>
        </a:p>
      </dgm:t>
    </dgm:pt>
    <dgm:pt modelId="{B04DE871-BFE6-41CC-AA9A-203BE7BFA596}">
      <dgm:prSet/>
      <dgm:spPr/>
      <dgm:t>
        <a:bodyPr/>
        <a:lstStyle/>
        <a:p>
          <a:r>
            <a:rPr lang="en-US"/>
            <a:t>• Hành động nhỏ góp phần tạo nên thay đổi lớn.</a:t>
          </a:r>
        </a:p>
      </dgm:t>
    </dgm:pt>
    <dgm:pt modelId="{70364B00-4116-4F6C-82D1-DC9256AC3A2A}" type="parTrans" cxnId="{1B6F4BC2-3BF0-4ABF-BBD9-0F305E84DF56}">
      <dgm:prSet/>
      <dgm:spPr/>
      <dgm:t>
        <a:bodyPr/>
        <a:lstStyle/>
        <a:p>
          <a:endParaRPr lang="en-US"/>
        </a:p>
      </dgm:t>
    </dgm:pt>
    <dgm:pt modelId="{44AA73C4-ABA6-4293-8D4B-54BE5DDF6C90}" type="sibTrans" cxnId="{1B6F4BC2-3BF0-4ABF-BBD9-0F305E84DF56}">
      <dgm:prSet/>
      <dgm:spPr/>
      <dgm:t>
        <a:bodyPr/>
        <a:lstStyle/>
        <a:p>
          <a:endParaRPr lang="en-US"/>
        </a:p>
      </dgm:t>
    </dgm:pt>
    <dgm:pt modelId="{70312369-7029-4C5E-8A3A-89C67FC6E79E}">
      <dgm:prSet/>
      <dgm:spPr/>
      <dgm:t>
        <a:bodyPr/>
        <a:lstStyle/>
        <a:p>
          <a:r>
            <a:rPr lang="en-US"/>
            <a:t>→ Chung tay chống biến đổi khí hậu!</a:t>
          </a:r>
        </a:p>
      </dgm:t>
    </dgm:pt>
    <dgm:pt modelId="{2F2DEF70-8AAF-4EAB-B60E-E125BB97DDB4}" type="parTrans" cxnId="{533F3FBC-13B2-4C75-B64E-0FA0DC51F808}">
      <dgm:prSet/>
      <dgm:spPr/>
      <dgm:t>
        <a:bodyPr/>
        <a:lstStyle/>
        <a:p>
          <a:endParaRPr lang="en-US"/>
        </a:p>
      </dgm:t>
    </dgm:pt>
    <dgm:pt modelId="{275DFFFE-C3E8-44CE-A56F-4B5156E1844C}" type="sibTrans" cxnId="{533F3FBC-13B2-4C75-B64E-0FA0DC51F808}">
      <dgm:prSet/>
      <dgm:spPr/>
      <dgm:t>
        <a:bodyPr/>
        <a:lstStyle/>
        <a:p>
          <a:endParaRPr lang="en-US"/>
        </a:p>
      </dgm:t>
    </dgm:pt>
    <dgm:pt modelId="{2037AFB0-C2F2-4135-B104-24281DE63C65}" type="pres">
      <dgm:prSet presAssocID="{9F2B3BEB-EA20-49CD-9647-E885D7CA80EF}" presName="linear" presStyleCnt="0">
        <dgm:presLayoutVars>
          <dgm:animLvl val="lvl"/>
          <dgm:resizeHandles val="exact"/>
        </dgm:presLayoutVars>
      </dgm:prSet>
      <dgm:spPr/>
    </dgm:pt>
    <dgm:pt modelId="{2F9E711C-D809-402C-B48A-ED54A7C3772C}" type="pres">
      <dgm:prSet presAssocID="{165E10FD-005E-4292-81AA-C275F6CFBEE0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9510190A-8415-4955-96EC-E01AA84C9692}" type="pres">
      <dgm:prSet presAssocID="{802240A6-E8E0-4A37-B890-655900563ABC}" presName="spacer" presStyleCnt="0"/>
      <dgm:spPr/>
    </dgm:pt>
    <dgm:pt modelId="{4EDD02F8-E2C0-4F50-8BDF-AE8DFA0EECD6}" type="pres">
      <dgm:prSet presAssocID="{B04DE871-BFE6-41CC-AA9A-203BE7BFA596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9DFCB1C4-6307-4CEA-8E7A-305B0B84A268}" type="pres">
      <dgm:prSet presAssocID="{44AA73C4-ABA6-4293-8D4B-54BE5DDF6C90}" presName="spacer" presStyleCnt="0"/>
      <dgm:spPr/>
    </dgm:pt>
    <dgm:pt modelId="{1F3AF8C0-7916-47A9-92B4-42FD98B1F9BA}" type="pres">
      <dgm:prSet presAssocID="{70312369-7029-4C5E-8A3A-89C67FC6E79E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BCCA3B31-88A4-4281-9532-070B77CF0D7F}" type="presOf" srcId="{B04DE871-BFE6-41CC-AA9A-203BE7BFA596}" destId="{4EDD02F8-E2C0-4F50-8BDF-AE8DFA0EECD6}" srcOrd="0" destOrd="0" presId="urn:microsoft.com/office/officeart/2005/8/layout/vList2"/>
    <dgm:cxn modelId="{1C00AB6B-C873-4077-812D-9A1663FACD26}" type="presOf" srcId="{165E10FD-005E-4292-81AA-C275F6CFBEE0}" destId="{2F9E711C-D809-402C-B48A-ED54A7C3772C}" srcOrd="0" destOrd="0" presId="urn:microsoft.com/office/officeart/2005/8/layout/vList2"/>
    <dgm:cxn modelId="{AC9168B1-24F3-430E-981F-028102707CA7}" type="presOf" srcId="{9F2B3BEB-EA20-49CD-9647-E885D7CA80EF}" destId="{2037AFB0-C2F2-4135-B104-24281DE63C65}" srcOrd="0" destOrd="0" presId="urn:microsoft.com/office/officeart/2005/8/layout/vList2"/>
    <dgm:cxn modelId="{64B1EBB5-005F-4CA9-B3D6-C4E2AA1FD76D}" srcId="{9F2B3BEB-EA20-49CD-9647-E885D7CA80EF}" destId="{165E10FD-005E-4292-81AA-C275F6CFBEE0}" srcOrd="0" destOrd="0" parTransId="{A1584DD3-46E8-488A-B9BA-808E567343F6}" sibTransId="{802240A6-E8E0-4A37-B890-655900563ABC}"/>
    <dgm:cxn modelId="{533F3FBC-13B2-4C75-B64E-0FA0DC51F808}" srcId="{9F2B3BEB-EA20-49CD-9647-E885D7CA80EF}" destId="{70312369-7029-4C5E-8A3A-89C67FC6E79E}" srcOrd="2" destOrd="0" parTransId="{2F2DEF70-8AAF-4EAB-B60E-E125BB97DDB4}" sibTransId="{275DFFFE-C3E8-44CE-A56F-4B5156E1844C}"/>
    <dgm:cxn modelId="{D001BEBD-FFBB-4619-9D2C-394B1F15CE46}" type="presOf" srcId="{70312369-7029-4C5E-8A3A-89C67FC6E79E}" destId="{1F3AF8C0-7916-47A9-92B4-42FD98B1F9BA}" srcOrd="0" destOrd="0" presId="urn:microsoft.com/office/officeart/2005/8/layout/vList2"/>
    <dgm:cxn modelId="{1B6F4BC2-3BF0-4ABF-BBD9-0F305E84DF56}" srcId="{9F2B3BEB-EA20-49CD-9647-E885D7CA80EF}" destId="{B04DE871-BFE6-41CC-AA9A-203BE7BFA596}" srcOrd="1" destOrd="0" parTransId="{70364B00-4116-4F6C-82D1-DC9256AC3A2A}" sibTransId="{44AA73C4-ABA6-4293-8D4B-54BE5DDF6C90}"/>
    <dgm:cxn modelId="{D9663E98-55EA-4D63-9AFD-A4710C40F628}" type="presParOf" srcId="{2037AFB0-C2F2-4135-B104-24281DE63C65}" destId="{2F9E711C-D809-402C-B48A-ED54A7C3772C}" srcOrd="0" destOrd="0" presId="urn:microsoft.com/office/officeart/2005/8/layout/vList2"/>
    <dgm:cxn modelId="{602B13C5-196D-4C9A-9941-EE45CD72D275}" type="presParOf" srcId="{2037AFB0-C2F2-4135-B104-24281DE63C65}" destId="{9510190A-8415-4955-96EC-E01AA84C9692}" srcOrd="1" destOrd="0" presId="urn:microsoft.com/office/officeart/2005/8/layout/vList2"/>
    <dgm:cxn modelId="{601181BA-8E24-47B0-9B0B-40929A56EE5B}" type="presParOf" srcId="{2037AFB0-C2F2-4135-B104-24281DE63C65}" destId="{4EDD02F8-E2C0-4F50-8BDF-AE8DFA0EECD6}" srcOrd="2" destOrd="0" presId="urn:microsoft.com/office/officeart/2005/8/layout/vList2"/>
    <dgm:cxn modelId="{E726E41B-90AB-487E-9D56-BBB2512E72BB}" type="presParOf" srcId="{2037AFB0-C2F2-4135-B104-24281DE63C65}" destId="{9DFCB1C4-6307-4CEA-8E7A-305B0B84A268}" srcOrd="3" destOrd="0" presId="urn:microsoft.com/office/officeart/2005/8/layout/vList2"/>
    <dgm:cxn modelId="{C1FF61D0-D745-4CA7-B644-9CF25C7D4FF0}" type="presParOf" srcId="{2037AFB0-C2F2-4135-B104-24281DE63C65}" destId="{1F3AF8C0-7916-47A9-92B4-42FD98B1F9BA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8164BA-B72D-4298-97A8-4CC96512B549}">
      <dsp:nvSpPr>
        <dsp:cNvPr id="0" name=""/>
        <dsp:cNvSpPr/>
      </dsp:nvSpPr>
      <dsp:spPr>
        <a:xfrm>
          <a:off x="1186" y="469226"/>
          <a:ext cx="4164809" cy="264465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2F8796-17DC-47A4-8220-44F862E30037}">
      <dsp:nvSpPr>
        <dsp:cNvPr id="0" name=""/>
        <dsp:cNvSpPr/>
      </dsp:nvSpPr>
      <dsp:spPr>
        <a:xfrm>
          <a:off x="463943" y="908844"/>
          <a:ext cx="4164809" cy="264465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• </a:t>
          </a:r>
          <a:r>
            <a:rPr lang="en-US" sz="3200" kern="1200" dirty="0" err="1"/>
            <a:t>Biến</a:t>
          </a:r>
          <a:r>
            <a:rPr lang="en-US" sz="3200" kern="1200" dirty="0"/>
            <a:t> </a:t>
          </a:r>
          <a:r>
            <a:rPr lang="en-US" sz="3200" kern="1200" dirty="0" err="1"/>
            <a:t>đổi</a:t>
          </a:r>
          <a:r>
            <a:rPr lang="en-US" sz="3200" kern="1200" dirty="0"/>
            <a:t> </a:t>
          </a:r>
          <a:r>
            <a:rPr lang="en-US" sz="3200" kern="1200" dirty="0" err="1"/>
            <a:t>khí</a:t>
          </a:r>
          <a:r>
            <a:rPr lang="en-US" sz="3200" kern="1200" dirty="0"/>
            <a:t> </a:t>
          </a:r>
          <a:r>
            <a:rPr lang="en-US" sz="3200" kern="1200" dirty="0" err="1"/>
            <a:t>hậu</a:t>
          </a:r>
          <a:r>
            <a:rPr lang="en-US" sz="3200" kern="1200" dirty="0"/>
            <a:t> </a:t>
          </a:r>
          <a:r>
            <a:rPr lang="en-US" sz="3200" kern="1200" dirty="0" err="1"/>
            <a:t>là</a:t>
          </a:r>
          <a:r>
            <a:rPr lang="en-US" sz="3200" kern="1200" dirty="0"/>
            <a:t> </a:t>
          </a:r>
          <a:r>
            <a:rPr lang="en-US" sz="3200" kern="1200" dirty="0" err="1"/>
            <a:t>sự</a:t>
          </a:r>
          <a:r>
            <a:rPr lang="en-US" sz="3200" kern="1200" dirty="0"/>
            <a:t> </a:t>
          </a:r>
          <a:r>
            <a:rPr lang="en-US" sz="3200" kern="1200" dirty="0" err="1"/>
            <a:t>thay</a:t>
          </a:r>
          <a:r>
            <a:rPr lang="en-US" sz="3200" kern="1200" dirty="0"/>
            <a:t> </a:t>
          </a:r>
          <a:r>
            <a:rPr lang="en-US" sz="3200" kern="1200" dirty="0" err="1"/>
            <a:t>đổi</a:t>
          </a:r>
          <a:r>
            <a:rPr lang="en-US" sz="3200" kern="1200" dirty="0"/>
            <a:t> </a:t>
          </a:r>
          <a:r>
            <a:rPr lang="en-US" sz="3200" kern="1200" dirty="0" err="1"/>
            <a:t>dài</a:t>
          </a:r>
          <a:r>
            <a:rPr lang="en-US" sz="3200" kern="1200" dirty="0"/>
            <a:t> </a:t>
          </a:r>
          <a:r>
            <a:rPr lang="en-US" sz="3200" kern="1200" dirty="0" err="1"/>
            <a:t>hạn</a:t>
          </a:r>
          <a:r>
            <a:rPr lang="en-US" sz="3200" kern="1200" dirty="0"/>
            <a:t> </a:t>
          </a:r>
          <a:r>
            <a:rPr lang="en-US" sz="3200" kern="1200" dirty="0" err="1"/>
            <a:t>về</a:t>
          </a:r>
          <a:r>
            <a:rPr lang="en-US" sz="3200" kern="1200" dirty="0"/>
            <a:t> </a:t>
          </a:r>
          <a:r>
            <a:rPr lang="en-US" sz="3200" kern="1200" dirty="0" err="1"/>
            <a:t>nhiệt</a:t>
          </a:r>
          <a:r>
            <a:rPr lang="en-US" sz="3200" kern="1200" dirty="0"/>
            <a:t> </a:t>
          </a:r>
          <a:r>
            <a:rPr lang="en-US" sz="3200" kern="1200" dirty="0" err="1"/>
            <a:t>độ</a:t>
          </a:r>
          <a:r>
            <a:rPr lang="en-US" sz="3200" kern="1200" dirty="0"/>
            <a:t>, </a:t>
          </a:r>
          <a:r>
            <a:rPr lang="en-US" sz="3200" kern="1200" dirty="0" err="1"/>
            <a:t>lượng</a:t>
          </a:r>
          <a:r>
            <a:rPr lang="en-US" sz="3200" kern="1200" dirty="0"/>
            <a:t> </a:t>
          </a:r>
          <a:r>
            <a:rPr lang="en-US" sz="3200" kern="1200" dirty="0" err="1"/>
            <a:t>mưa</a:t>
          </a:r>
          <a:r>
            <a:rPr lang="en-US" sz="3200" kern="1200" dirty="0"/>
            <a:t> </a:t>
          </a:r>
          <a:r>
            <a:rPr lang="en-US" sz="3200" kern="1200" dirty="0" err="1"/>
            <a:t>và</a:t>
          </a:r>
          <a:r>
            <a:rPr lang="en-US" sz="3200" kern="1200" dirty="0"/>
            <a:t> </a:t>
          </a:r>
          <a:r>
            <a:rPr lang="en-US" sz="3200" kern="1200" dirty="0" err="1"/>
            <a:t>các</a:t>
          </a:r>
          <a:r>
            <a:rPr lang="en-US" sz="3200" kern="1200" dirty="0"/>
            <a:t> </a:t>
          </a:r>
          <a:r>
            <a:rPr lang="en-US" sz="3200" kern="1200" dirty="0" err="1"/>
            <a:t>hiện</a:t>
          </a:r>
          <a:r>
            <a:rPr lang="en-US" sz="3200" kern="1200" dirty="0"/>
            <a:t> </a:t>
          </a:r>
          <a:r>
            <a:rPr lang="en-US" sz="3200" kern="1200" dirty="0" err="1"/>
            <a:t>tượng</a:t>
          </a:r>
          <a:r>
            <a:rPr lang="en-US" sz="3200" kern="1200" dirty="0"/>
            <a:t> </a:t>
          </a:r>
          <a:r>
            <a:rPr lang="en-US" sz="3200" kern="1200" dirty="0" err="1"/>
            <a:t>thời</a:t>
          </a:r>
          <a:r>
            <a:rPr lang="en-US" sz="3200" kern="1200" dirty="0"/>
            <a:t> </a:t>
          </a:r>
          <a:r>
            <a:rPr lang="en-US" sz="3200" kern="1200" dirty="0" err="1"/>
            <a:t>tiết</a:t>
          </a:r>
          <a:r>
            <a:rPr lang="en-US" sz="3200" kern="1200" dirty="0"/>
            <a:t>.</a:t>
          </a:r>
        </a:p>
      </dsp:txBody>
      <dsp:txXfrm>
        <a:off x="541402" y="986303"/>
        <a:ext cx="4009891" cy="2489736"/>
      </dsp:txXfrm>
    </dsp:sp>
    <dsp:sp modelId="{5A8459BB-40CE-4A44-8330-6757949AD915}">
      <dsp:nvSpPr>
        <dsp:cNvPr id="0" name=""/>
        <dsp:cNvSpPr/>
      </dsp:nvSpPr>
      <dsp:spPr>
        <a:xfrm>
          <a:off x="5091509" y="469226"/>
          <a:ext cx="4164809" cy="264465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D9F0F9-45BC-4203-B98B-E2AF44B0AF47}">
      <dsp:nvSpPr>
        <dsp:cNvPr id="0" name=""/>
        <dsp:cNvSpPr/>
      </dsp:nvSpPr>
      <dsp:spPr>
        <a:xfrm>
          <a:off x="5554265" y="908844"/>
          <a:ext cx="4164809" cy="264465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• Nguyên nhân chính: Hoạt động của con người và quá trình công nghiệp hóa.</a:t>
          </a:r>
        </a:p>
      </dsp:txBody>
      <dsp:txXfrm>
        <a:off x="5631724" y="986303"/>
        <a:ext cx="4009891" cy="248973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5756F2-D5AF-400C-9B88-E8B9FD884F8E}">
      <dsp:nvSpPr>
        <dsp:cNvPr id="0" name=""/>
        <dsp:cNvSpPr/>
      </dsp:nvSpPr>
      <dsp:spPr>
        <a:xfrm>
          <a:off x="2847" y="1258483"/>
          <a:ext cx="2033281" cy="12911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418E4E-1545-4523-8478-017245E426B1}">
      <dsp:nvSpPr>
        <dsp:cNvPr id="0" name=""/>
        <dsp:cNvSpPr/>
      </dsp:nvSpPr>
      <dsp:spPr>
        <a:xfrm>
          <a:off x="228767" y="1473107"/>
          <a:ext cx="2033281" cy="12911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• </a:t>
          </a:r>
          <a:r>
            <a:rPr lang="en-US" sz="2200" kern="1200" dirty="0" err="1"/>
            <a:t>Khí</a:t>
          </a:r>
          <a:r>
            <a:rPr lang="en-US" sz="2200" kern="1200" dirty="0"/>
            <a:t> </a:t>
          </a:r>
          <a:r>
            <a:rPr lang="en-US" sz="2200" kern="1200" dirty="0" err="1"/>
            <a:t>thải</a:t>
          </a:r>
          <a:r>
            <a:rPr lang="en-US" sz="2200" kern="1200" dirty="0"/>
            <a:t> </a:t>
          </a:r>
          <a:r>
            <a:rPr lang="en-US" sz="2200" kern="1200" dirty="0" err="1"/>
            <a:t>nhà</a:t>
          </a:r>
          <a:r>
            <a:rPr lang="en-US" sz="2200" kern="1200" dirty="0"/>
            <a:t> </a:t>
          </a:r>
          <a:r>
            <a:rPr lang="en-US" sz="2200" kern="1200" dirty="0" err="1"/>
            <a:t>kính</a:t>
          </a:r>
          <a:r>
            <a:rPr lang="en-US" sz="2200" kern="1200" dirty="0"/>
            <a:t> (CO₂, CH₄,...)</a:t>
          </a:r>
        </a:p>
      </dsp:txBody>
      <dsp:txXfrm>
        <a:off x="266583" y="1510923"/>
        <a:ext cx="1957649" cy="1215501"/>
      </dsp:txXfrm>
    </dsp:sp>
    <dsp:sp modelId="{E621D63B-227A-4080-9198-942A15D7051C}">
      <dsp:nvSpPr>
        <dsp:cNvPr id="0" name=""/>
        <dsp:cNvSpPr/>
      </dsp:nvSpPr>
      <dsp:spPr>
        <a:xfrm>
          <a:off x="2487969" y="1258483"/>
          <a:ext cx="2033281" cy="12911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1FACAB-0F74-460B-822C-E795CF9022E1}">
      <dsp:nvSpPr>
        <dsp:cNvPr id="0" name=""/>
        <dsp:cNvSpPr/>
      </dsp:nvSpPr>
      <dsp:spPr>
        <a:xfrm>
          <a:off x="2713889" y="1473107"/>
          <a:ext cx="2033281" cy="12911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• Phá rừng</a:t>
          </a:r>
        </a:p>
      </dsp:txBody>
      <dsp:txXfrm>
        <a:off x="2751705" y="1510923"/>
        <a:ext cx="1957649" cy="1215501"/>
      </dsp:txXfrm>
    </dsp:sp>
    <dsp:sp modelId="{EB21DF67-82CA-4AC0-B678-86FE13DC0EA1}">
      <dsp:nvSpPr>
        <dsp:cNvPr id="0" name=""/>
        <dsp:cNvSpPr/>
      </dsp:nvSpPr>
      <dsp:spPr>
        <a:xfrm>
          <a:off x="4973091" y="1258483"/>
          <a:ext cx="2033281" cy="12911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EA55EA-CDBD-438C-A6D8-057D4E541656}">
      <dsp:nvSpPr>
        <dsp:cNvPr id="0" name=""/>
        <dsp:cNvSpPr/>
      </dsp:nvSpPr>
      <dsp:spPr>
        <a:xfrm>
          <a:off x="5199011" y="1473107"/>
          <a:ext cx="2033281" cy="12911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• Sử dụng năng lượng hóa thạch</a:t>
          </a:r>
        </a:p>
      </dsp:txBody>
      <dsp:txXfrm>
        <a:off x="5236827" y="1510923"/>
        <a:ext cx="1957649" cy="1215501"/>
      </dsp:txXfrm>
    </dsp:sp>
    <dsp:sp modelId="{21E849CA-36FA-4406-96DC-96DE5F9C51F7}">
      <dsp:nvSpPr>
        <dsp:cNvPr id="0" name=""/>
        <dsp:cNvSpPr/>
      </dsp:nvSpPr>
      <dsp:spPr>
        <a:xfrm>
          <a:off x="7458212" y="1258483"/>
          <a:ext cx="2033281" cy="12911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4BA923-C565-478A-86CD-06D8C31C8DF6}">
      <dsp:nvSpPr>
        <dsp:cNvPr id="0" name=""/>
        <dsp:cNvSpPr/>
      </dsp:nvSpPr>
      <dsp:spPr>
        <a:xfrm>
          <a:off x="7684132" y="1473107"/>
          <a:ext cx="2033281" cy="12911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• Hoạt động nông nghiệp và công nghiệp</a:t>
          </a:r>
        </a:p>
      </dsp:txBody>
      <dsp:txXfrm>
        <a:off x="7721948" y="1510923"/>
        <a:ext cx="1957649" cy="121550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FB3400-FE6B-4D6A-A173-DCBC613E3357}">
      <dsp:nvSpPr>
        <dsp:cNvPr id="0" name=""/>
        <dsp:cNvSpPr/>
      </dsp:nvSpPr>
      <dsp:spPr>
        <a:xfrm>
          <a:off x="0" y="0"/>
          <a:ext cx="7776209" cy="88499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• </a:t>
          </a:r>
          <a:r>
            <a:rPr lang="en-US" sz="2400" kern="1200" dirty="0" err="1"/>
            <a:t>Nhiệt</a:t>
          </a:r>
          <a:r>
            <a:rPr lang="en-US" sz="2400" kern="1200" dirty="0"/>
            <a:t> </a:t>
          </a:r>
          <a:r>
            <a:rPr lang="en-US" sz="2400" kern="1200" dirty="0" err="1"/>
            <a:t>độ</a:t>
          </a:r>
          <a:r>
            <a:rPr lang="en-US" sz="2400" kern="1200" dirty="0"/>
            <a:t> </a:t>
          </a:r>
          <a:r>
            <a:rPr lang="en-US" sz="2400" kern="1200" dirty="0" err="1"/>
            <a:t>toàn</a:t>
          </a:r>
          <a:r>
            <a:rPr lang="en-US" sz="2400" kern="1200" dirty="0"/>
            <a:t> </a:t>
          </a:r>
          <a:r>
            <a:rPr lang="en-US" sz="2400" kern="1200" dirty="0" err="1"/>
            <a:t>cầu</a:t>
          </a:r>
          <a:r>
            <a:rPr lang="en-US" sz="2400" kern="1200" dirty="0"/>
            <a:t> </a:t>
          </a:r>
          <a:r>
            <a:rPr lang="en-US" sz="2400" kern="1200" dirty="0" err="1"/>
            <a:t>tăng</a:t>
          </a:r>
          <a:endParaRPr lang="en-US" sz="2400" kern="1200" dirty="0"/>
        </a:p>
      </dsp:txBody>
      <dsp:txXfrm>
        <a:off x="25921" y="25921"/>
        <a:ext cx="6746443" cy="833157"/>
      </dsp:txXfrm>
    </dsp:sp>
    <dsp:sp modelId="{046426D3-0FBA-44EF-9F66-003739FCD4EA}">
      <dsp:nvSpPr>
        <dsp:cNvPr id="0" name=""/>
        <dsp:cNvSpPr/>
      </dsp:nvSpPr>
      <dsp:spPr>
        <a:xfrm>
          <a:off x="651257" y="1045908"/>
          <a:ext cx="7776209" cy="884999"/>
        </a:xfrm>
        <a:prstGeom prst="roundRect">
          <a:avLst>
            <a:gd name="adj" fmla="val 10000"/>
          </a:avLst>
        </a:prstGeom>
        <a:solidFill>
          <a:schemeClr val="accent2">
            <a:hueOff val="-441124"/>
            <a:satOff val="497"/>
            <a:lumOff val="1177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• Mực nước biển dâng cao</a:t>
          </a:r>
        </a:p>
      </dsp:txBody>
      <dsp:txXfrm>
        <a:off x="677178" y="1071829"/>
        <a:ext cx="6497860" cy="833157"/>
      </dsp:txXfrm>
    </dsp:sp>
    <dsp:sp modelId="{63DADD85-9AB2-4881-B64C-3513B43CCF04}">
      <dsp:nvSpPr>
        <dsp:cNvPr id="0" name=""/>
        <dsp:cNvSpPr/>
      </dsp:nvSpPr>
      <dsp:spPr>
        <a:xfrm>
          <a:off x="1292794" y="2091817"/>
          <a:ext cx="7776209" cy="884999"/>
        </a:xfrm>
        <a:prstGeom prst="roundRect">
          <a:avLst>
            <a:gd name="adj" fmla="val 10000"/>
          </a:avLst>
        </a:prstGeom>
        <a:solidFill>
          <a:schemeClr val="accent2">
            <a:hueOff val="-882249"/>
            <a:satOff val="995"/>
            <a:lumOff val="235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• Thời tiết cực đoan (bão, hạn hán,...)</a:t>
          </a:r>
        </a:p>
      </dsp:txBody>
      <dsp:txXfrm>
        <a:off x="1318715" y="2117738"/>
        <a:ext cx="6507580" cy="833157"/>
      </dsp:txXfrm>
    </dsp:sp>
    <dsp:sp modelId="{08BD7C72-A9A9-4A54-B6F2-54572591128C}">
      <dsp:nvSpPr>
        <dsp:cNvPr id="0" name=""/>
        <dsp:cNvSpPr/>
      </dsp:nvSpPr>
      <dsp:spPr>
        <a:xfrm>
          <a:off x="1944052" y="3137725"/>
          <a:ext cx="7776209" cy="884999"/>
        </a:xfrm>
        <a:prstGeom prst="roundRect">
          <a:avLst>
            <a:gd name="adj" fmla="val 10000"/>
          </a:avLst>
        </a:prstGeom>
        <a:solidFill>
          <a:schemeClr val="accent2">
            <a:hueOff val="-1323373"/>
            <a:satOff val="1492"/>
            <a:lumOff val="353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• Ảnh hưởng đến hệ sinh thái và sức khỏe con người</a:t>
          </a:r>
        </a:p>
      </dsp:txBody>
      <dsp:txXfrm>
        <a:off x="1969973" y="3163646"/>
        <a:ext cx="6497860" cy="833157"/>
      </dsp:txXfrm>
    </dsp:sp>
    <dsp:sp modelId="{B602A3AE-E813-46AE-98BB-74D9ECAE019D}">
      <dsp:nvSpPr>
        <dsp:cNvPr id="0" name=""/>
        <dsp:cNvSpPr/>
      </dsp:nvSpPr>
      <dsp:spPr>
        <a:xfrm>
          <a:off x="7200959" y="677829"/>
          <a:ext cx="575249" cy="57524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7330390" y="677829"/>
        <a:ext cx="316387" cy="432875"/>
      </dsp:txXfrm>
    </dsp:sp>
    <dsp:sp modelId="{14FF6344-FFC1-4D65-AAD7-29043A0FDC4D}">
      <dsp:nvSpPr>
        <dsp:cNvPr id="0" name=""/>
        <dsp:cNvSpPr/>
      </dsp:nvSpPr>
      <dsp:spPr>
        <a:xfrm>
          <a:off x="7852217" y="1723737"/>
          <a:ext cx="575249" cy="57524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920933"/>
            <a:satOff val="6135"/>
            <a:lumOff val="561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-920933"/>
              <a:satOff val="6135"/>
              <a:lumOff val="56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7981648" y="1723737"/>
        <a:ext cx="316387" cy="432875"/>
      </dsp:txXfrm>
    </dsp:sp>
    <dsp:sp modelId="{03A91E1E-4592-4264-8DBF-A90D6A964FAE}">
      <dsp:nvSpPr>
        <dsp:cNvPr id="0" name=""/>
        <dsp:cNvSpPr/>
      </dsp:nvSpPr>
      <dsp:spPr>
        <a:xfrm>
          <a:off x="8493754" y="2769646"/>
          <a:ext cx="575249" cy="57524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1841865"/>
            <a:satOff val="12270"/>
            <a:lumOff val="1122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-1841865"/>
              <a:satOff val="12270"/>
              <a:lumOff val="112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8623185" y="2769646"/>
        <a:ext cx="316387" cy="43287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B474E4-DC88-479E-8DA2-C23D1C3ED447}">
      <dsp:nvSpPr>
        <dsp:cNvPr id="0" name=""/>
        <dsp:cNvSpPr/>
      </dsp:nvSpPr>
      <dsp:spPr>
        <a:xfrm>
          <a:off x="0" y="24660"/>
          <a:ext cx="9720072" cy="9114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• </a:t>
          </a:r>
          <a:r>
            <a:rPr lang="en-US" sz="3800" kern="1200" dirty="0" err="1"/>
            <a:t>Sử</a:t>
          </a:r>
          <a:r>
            <a:rPr lang="en-US" sz="3800" kern="1200" dirty="0"/>
            <a:t> </a:t>
          </a:r>
          <a:r>
            <a:rPr lang="en-US" sz="3800" kern="1200" dirty="0" err="1"/>
            <a:t>dụng</a:t>
          </a:r>
          <a:r>
            <a:rPr lang="en-US" sz="3800" kern="1200" dirty="0"/>
            <a:t> </a:t>
          </a:r>
          <a:r>
            <a:rPr lang="en-US" sz="3800" kern="1200" dirty="0" err="1"/>
            <a:t>năng</a:t>
          </a:r>
          <a:r>
            <a:rPr lang="en-US" sz="3800" kern="1200" dirty="0"/>
            <a:t> </a:t>
          </a:r>
          <a:r>
            <a:rPr lang="en-US" sz="3800" kern="1200" dirty="0" err="1"/>
            <a:t>lượng</a:t>
          </a:r>
          <a:r>
            <a:rPr lang="en-US" sz="3800" kern="1200" dirty="0"/>
            <a:t> </a:t>
          </a:r>
          <a:r>
            <a:rPr lang="en-US" sz="3800" kern="1200" dirty="0" err="1"/>
            <a:t>tái</a:t>
          </a:r>
          <a:r>
            <a:rPr lang="en-US" sz="3800" kern="1200" dirty="0"/>
            <a:t> </a:t>
          </a:r>
          <a:r>
            <a:rPr lang="en-US" sz="3800" kern="1200" dirty="0" err="1"/>
            <a:t>tạo</a:t>
          </a:r>
          <a:endParaRPr lang="en-US" sz="3800" kern="1200" dirty="0"/>
        </a:p>
      </dsp:txBody>
      <dsp:txXfrm>
        <a:off x="44492" y="69152"/>
        <a:ext cx="9631088" cy="822446"/>
      </dsp:txXfrm>
    </dsp:sp>
    <dsp:sp modelId="{B6D8A226-3B86-4310-A4D0-F7A2A2CB8AFA}">
      <dsp:nvSpPr>
        <dsp:cNvPr id="0" name=""/>
        <dsp:cNvSpPr/>
      </dsp:nvSpPr>
      <dsp:spPr>
        <a:xfrm>
          <a:off x="0" y="1045530"/>
          <a:ext cx="9720072" cy="9114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• Giảm phát thải khí nhà kính</a:t>
          </a:r>
        </a:p>
      </dsp:txBody>
      <dsp:txXfrm>
        <a:off x="44492" y="1090022"/>
        <a:ext cx="9631088" cy="822446"/>
      </dsp:txXfrm>
    </dsp:sp>
    <dsp:sp modelId="{CC910039-F7F9-4757-A2F7-A9F85925DC68}">
      <dsp:nvSpPr>
        <dsp:cNvPr id="0" name=""/>
        <dsp:cNvSpPr/>
      </dsp:nvSpPr>
      <dsp:spPr>
        <a:xfrm>
          <a:off x="0" y="2066400"/>
          <a:ext cx="9720072" cy="9114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• Tăng cường trồng rừng</a:t>
          </a:r>
        </a:p>
      </dsp:txBody>
      <dsp:txXfrm>
        <a:off x="44492" y="2110892"/>
        <a:ext cx="9631088" cy="822446"/>
      </dsp:txXfrm>
    </dsp:sp>
    <dsp:sp modelId="{54E28483-CC6D-485D-9226-0E3DA91DF586}">
      <dsp:nvSpPr>
        <dsp:cNvPr id="0" name=""/>
        <dsp:cNvSpPr/>
      </dsp:nvSpPr>
      <dsp:spPr>
        <a:xfrm>
          <a:off x="0" y="3087270"/>
          <a:ext cx="9720072" cy="9114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• Thúc đẩy lối sống xanh và tiêu dùng bền vững</a:t>
          </a:r>
        </a:p>
      </dsp:txBody>
      <dsp:txXfrm>
        <a:off x="44492" y="3131762"/>
        <a:ext cx="9631088" cy="82244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9E711C-D809-402C-B48A-ED54A7C3772C}">
      <dsp:nvSpPr>
        <dsp:cNvPr id="0" name=""/>
        <dsp:cNvSpPr/>
      </dsp:nvSpPr>
      <dsp:spPr>
        <a:xfrm>
          <a:off x="0" y="146274"/>
          <a:ext cx="5641974" cy="14718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• </a:t>
          </a:r>
          <a:r>
            <a:rPr lang="en-US" sz="3700" kern="1200" dirty="0" err="1"/>
            <a:t>Mỗi</a:t>
          </a:r>
          <a:r>
            <a:rPr lang="en-US" sz="3700" kern="1200" dirty="0"/>
            <a:t> </a:t>
          </a:r>
          <a:r>
            <a:rPr lang="en-US" sz="3700" kern="1200" dirty="0" err="1"/>
            <a:t>cá</a:t>
          </a:r>
          <a:r>
            <a:rPr lang="en-US" sz="3700" kern="1200" dirty="0"/>
            <a:t> </a:t>
          </a:r>
          <a:r>
            <a:rPr lang="en-US" sz="3700" kern="1200" dirty="0" err="1"/>
            <a:t>nhân</a:t>
          </a:r>
          <a:r>
            <a:rPr lang="en-US" sz="3700" kern="1200" dirty="0"/>
            <a:t> </a:t>
          </a:r>
          <a:r>
            <a:rPr lang="en-US" sz="3700" kern="1200" dirty="0" err="1"/>
            <a:t>cần</a:t>
          </a:r>
          <a:r>
            <a:rPr lang="en-US" sz="3700" kern="1200" dirty="0"/>
            <a:t> </a:t>
          </a:r>
          <a:r>
            <a:rPr lang="en-US" sz="3700" kern="1200" dirty="0" err="1"/>
            <a:t>nâng</a:t>
          </a:r>
          <a:r>
            <a:rPr lang="en-US" sz="3700" kern="1200" dirty="0"/>
            <a:t> </a:t>
          </a:r>
          <a:r>
            <a:rPr lang="en-US" sz="3700" kern="1200" dirty="0" err="1"/>
            <a:t>cao</a:t>
          </a:r>
          <a:r>
            <a:rPr lang="en-US" sz="3700" kern="1200" dirty="0"/>
            <a:t> ý </a:t>
          </a:r>
          <a:r>
            <a:rPr lang="en-US" sz="3700" kern="1200" dirty="0" err="1"/>
            <a:t>thức</a:t>
          </a:r>
          <a:r>
            <a:rPr lang="en-US" sz="3700" kern="1200" dirty="0"/>
            <a:t> </a:t>
          </a:r>
          <a:r>
            <a:rPr lang="en-US" sz="3700" kern="1200" dirty="0" err="1"/>
            <a:t>bảo</a:t>
          </a:r>
          <a:r>
            <a:rPr lang="en-US" sz="3700" kern="1200" dirty="0"/>
            <a:t> </a:t>
          </a:r>
          <a:r>
            <a:rPr lang="en-US" sz="3700" kern="1200" dirty="0" err="1"/>
            <a:t>vệ</a:t>
          </a:r>
          <a:r>
            <a:rPr lang="en-US" sz="3700" kern="1200" dirty="0"/>
            <a:t> </a:t>
          </a:r>
          <a:r>
            <a:rPr lang="en-US" sz="3700" kern="1200" dirty="0" err="1"/>
            <a:t>môi</a:t>
          </a:r>
          <a:r>
            <a:rPr lang="en-US" sz="3700" kern="1200" dirty="0"/>
            <a:t> </a:t>
          </a:r>
          <a:r>
            <a:rPr lang="en-US" sz="3700" kern="1200" dirty="0" err="1"/>
            <a:t>trường</a:t>
          </a:r>
          <a:r>
            <a:rPr lang="en-US" sz="3700" kern="1200" dirty="0"/>
            <a:t>.</a:t>
          </a:r>
        </a:p>
      </dsp:txBody>
      <dsp:txXfrm>
        <a:off x="71850" y="218124"/>
        <a:ext cx="5498274" cy="1328160"/>
      </dsp:txXfrm>
    </dsp:sp>
    <dsp:sp modelId="{4EDD02F8-E2C0-4F50-8BDF-AE8DFA0EECD6}">
      <dsp:nvSpPr>
        <dsp:cNvPr id="0" name=""/>
        <dsp:cNvSpPr/>
      </dsp:nvSpPr>
      <dsp:spPr>
        <a:xfrm>
          <a:off x="0" y="1724695"/>
          <a:ext cx="5641974" cy="1471860"/>
        </a:xfrm>
        <a:prstGeom prst="roundRect">
          <a:avLst/>
        </a:prstGeom>
        <a:solidFill>
          <a:schemeClr val="accent2">
            <a:hueOff val="-661686"/>
            <a:satOff val="746"/>
            <a:lumOff val="1765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• Hành động nhỏ góp phần tạo nên thay đổi lớn.</a:t>
          </a:r>
        </a:p>
      </dsp:txBody>
      <dsp:txXfrm>
        <a:off x="71850" y="1796545"/>
        <a:ext cx="5498274" cy="1328160"/>
      </dsp:txXfrm>
    </dsp:sp>
    <dsp:sp modelId="{1F3AF8C0-7916-47A9-92B4-42FD98B1F9BA}">
      <dsp:nvSpPr>
        <dsp:cNvPr id="0" name=""/>
        <dsp:cNvSpPr/>
      </dsp:nvSpPr>
      <dsp:spPr>
        <a:xfrm>
          <a:off x="0" y="3303115"/>
          <a:ext cx="5641974" cy="1471860"/>
        </a:xfrm>
        <a:prstGeom prst="roundRect">
          <a:avLst/>
        </a:prstGeom>
        <a:solidFill>
          <a:schemeClr val="accent2">
            <a:hueOff val="-1323373"/>
            <a:satOff val="1492"/>
            <a:lumOff val="353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→ Chung tay chống biến đổi khí hậu!</a:t>
          </a:r>
        </a:p>
      </dsp:txBody>
      <dsp:txXfrm>
        <a:off x="71850" y="3374965"/>
        <a:ext cx="5498274" cy="13281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658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562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8235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655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95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471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78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957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881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973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6263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BCAD085-E8A6-8845-BD4E-CB4CCA059FC4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2496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ABC736F-FD1E-4980-876D-E5C3877393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D98EE46-797C-45B8-8337-491B94E05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83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4501" y="640080"/>
            <a:ext cx="4019429" cy="3339348"/>
          </a:xfrm>
        </p:spPr>
        <p:txBody>
          <a:bodyPr anchor="b">
            <a:normAutofit/>
          </a:bodyPr>
          <a:lstStyle/>
          <a:p>
            <a:r>
              <a:rPr lang="en-US" sz="4400" dirty="0" err="1">
                <a:solidFill>
                  <a:srgbClr val="FFFFFF"/>
                </a:solidFill>
              </a:rPr>
              <a:t>Biến</a:t>
            </a:r>
            <a:r>
              <a:rPr lang="en-US" sz="4400" dirty="0">
                <a:solidFill>
                  <a:srgbClr val="FFFFFF"/>
                </a:solidFill>
              </a:rPr>
              <a:t> </a:t>
            </a:r>
            <a:r>
              <a:rPr lang="en-US" sz="4400" dirty="0" err="1">
                <a:solidFill>
                  <a:srgbClr val="FFFFFF"/>
                </a:solidFill>
              </a:rPr>
              <a:t>đổi</a:t>
            </a:r>
            <a:r>
              <a:rPr lang="en-US" sz="4400" dirty="0">
                <a:solidFill>
                  <a:srgbClr val="FFFFFF"/>
                </a:solidFill>
              </a:rPr>
              <a:t> </a:t>
            </a:r>
            <a:r>
              <a:rPr lang="en-US" sz="4400" dirty="0" err="1">
                <a:solidFill>
                  <a:srgbClr val="FFFFFF"/>
                </a:solidFill>
              </a:rPr>
              <a:t>khí</a:t>
            </a:r>
            <a:r>
              <a:rPr lang="en-US" sz="4400" dirty="0">
                <a:solidFill>
                  <a:srgbClr val="FFFFFF"/>
                </a:solidFill>
              </a:rPr>
              <a:t> </a:t>
            </a:r>
            <a:r>
              <a:rPr lang="en-US" sz="4400" dirty="0" err="1">
                <a:solidFill>
                  <a:srgbClr val="FFFFFF"/>
                </a:solidFill>
              </a:rPr>
              <a:t>hậu</a:t>
            </a:r>
            <a:endParaRPr lang="en-US" sz="4400" dirty="0">
              <a:solidFill>
                <a:srgbClr val="FFFFFF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E4CA735-62CB-4665-AA7D-4A259E3F7C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39130" y="4156010"/>
            <a:ext cx="356616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3915B512-930A-40F0-82A6-4895B71A9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396" y="0"/>
            <a:ext cx="6909991" cy="6858000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6350" ty="-101600" sx="70000" sy="7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>
              <a:solidFill>
                <a:prstClr val="white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b="1" dirty="0" err="1">
                <a:latin typeface="Tw Cen MT Condensed (Headings)"/>
                <a:cs typeface="Times New Roman" panose="02020603050405020304" pitchFamily="18" charset="0"/>
              </a:rPr>
              <a:t>Giới</a:t>
            </a:r>
            <a:r>
              <a:rPr b="1" dirty="0">
                <a:latin typeface="Tw Cen MT Condensed (Headings)"/>
                <a:cs typeface="Times New Roman" panose="02020603050405020304" pitchFamily="18" charset="0"/>
              </a:rPr>
              <a:t> </a:t>
            </a:r>
            <a:r>
              <a:rPr b="1" dirty="0" err="1">
                <a:latin typeface="Tw Cen MT Condensed (Headings)"/>
                <a:cs typeface="Times New Roman" panose="02020603050405020304" pitchFamily="18" charset="0"/>
              </a:rPr>
              <a:t>thiệu</a:t>
            </a:r>
            <a:endParaRPr b="1" dirty="0">
              <a:latin typeface="Tw Cen MT Condensed (Headings)"/>
              <a:cs typeface="Times New Roman" panose="02020603050405020304" pitchFamily="18" charset="0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3117436-5C1B-F730-34FD-01FAB35BAD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6604057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5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en-US" dirty="0"/>
              <a:t>Nguyên </a:t>
            </a:r>
            <a:r>
              <a:rPr lang="en-US" dirty="0" err="1"/>
              <a:t>nhân</a:t>
            </a:r>
            <a:endParaRPr lang="en-US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68D87D44-4366-9240-FB8B-6A1A1E7D6A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8272164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7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dirty="0"/>
              <a:t>Hậu </a:t>
            </a:r>
            <a:r>
              <a:rPr dirty="0" err="1"/>
              <a:t>quả</a:t>
            </a:r>
            <a:endParaRPr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70554E3-DE9E-E472-CF92-9F04B3FBB1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5401756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5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Giải</a:t>
            </a:r>
            <a:r>
              <a:rPr dirty="0"/>
              <a:t> </a:t>
            </a:r>
            <a:r>
              <a:rPr dirty="0" err="1"/>
              <a:t>pháp</a:t>
            </a:r>
            <a:endParaRPr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8DFD514-B530-E7F0-1266-C6E82A5831B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24128" y="2286000"/>
          <a:ext cx="9720073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5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7422F06-6017-4361-8872-E0E2CEB20B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4819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8" y="643467"/>
            <a:ext cx="3415612" cy="5571066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FFFFFF"/>
                </a:solidFill>
              </a:rPr>
              <a:t>Kêu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gọi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hành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động</a:t>
            </a:r>
            <a:endParaRPr lang="en-US" dirty="0">
              <a:solidFill>
                <a:srgbClr val="FFFFFF"/>
              </a:solidFill>
            </a:endParaRP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AFB0441D-1E09-1776-D15E-4A7B6D5577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0593373"/>
              </p:ext>
            </p:extLst>
          </p:nvPr>
        </p:nvGraphicFramePr>
        <p:xfrm>
          <a:off x="5603875" y="954088"/>
          <a:ext cx="5641975" cy="4921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7" grpId="0">
        <p:bldAsOne/>
      </p:bldGraphic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5</TotalTime>
  <Words>187</Words>
  <Application>Microsoft Office PowerPoint</Application>
  <PresentationFormat>Widescreen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Tw Cen MT Condensed (Headings)</vt:lpstr>
      <vt:lpstr>Tw Cen MT</vt:lpstr>
      <vt:lpstr>Tw Cen MT Condensed</vt:lpstr>
      <vt:lpstr>Wingdings 3</vt:lpstr>
      <vt:lpstr>Integral</vt:lpstr>
      <vt:lpstr>Biến đổi khí hậu</vt:lpstr>
      <vt:lpstr>Giới thiệu</vt:lpstr>
      <vt:lpstr>Nguyên nhân</vt:lpstr>
      <vt:lpstr>Hậu quả</vt:lpstr>
      <vt:lpstr>Giải pháp</vt:lpstr>
      <vt:lpstr>Kêu gọi hành động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HUNG</dc:creator>
  <cp:keywords/>
  <dc:description>generated using python-pptx</dc:description>
  <cp:lastModifiedBy>Hung NT</cp:lastModifiedBy>
  <cp:revision>2</cp:revision>
  <dcterms:created xsi:type="dcterms:W3CDTF">2013-01-27T09:14:16Z</dcterms:created>
  <dcterms:modified xsi:type="dcterms:W3CDTF">2025-10-01T10:07:08Z</dcterms:modified>
  <cp:category/>
</cp:coreProperties>
</file>