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80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9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2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4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5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398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9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3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5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5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9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97FEC-BB51-B5DA-CBD8-5BEF2D889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7532" y="1063255"/>
            <a:ext cx="5312254" cy="18067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Danh </a:t>
            </a:r>
            <a:r>
              <a:rPr lang="en-US" sz="6000" b="1" i="1" kern="1200" spc="1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mục</a:t>
            </a:r>
            <a:r>
              <a:rPr lang="en-US" sz="60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b="1" i="1" kern="1200" spc="1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sản</a:t>
            </a:r>
            <a:r>
              <a:rPr lang="en-US" sz="60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b="1" i="1" kern="1200" spc="1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phẩm</a:t>
            </a:r>
            <a:r>
              <a:rPr lang="en-US" sz="60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b="1" i="1" kern="1200" spc="1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công</a:t>
            </a:r>
            <a:r>
              <a:rPr lang="en-US" sz="60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ty</a:t>
            </a:r>
            <a:endParaRPr lang="en-US" sz="6000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0B724-13EA-C9B5-4496-A88B08F2FE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364" r="27604"/>
          <a:stretch>
            <a:fillRect/>
          </a:stretch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9D69603-47E2-675F-F9CC-761D05CA8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7532" y="3309582"/>
            <a:ext cx="5312254" cy="2485157"/>
          </a:xfrm>
        </p:spPr>
        <p:txBody>
          <a:bodyPr vert="horz" lIns="91440" tIns="45720" rIns="91440" bIns="45720" rtlCol="0">
            <a:normAutofit/>
          </a:bodyPr>
          <a:lstStyle/>
          <a:p>
            <a:pPr marL="182880" fontAlgn="base">
              <a:lnSpc>
                <a:spcPct val="110000"/>
              </a:lnSpc>
            </a:pPr>
            <a:r>
              <a:rPr lang="en-US" sz="3200" dirty="0">
                <a:hlinkClick r:id="rId3" action="ppaction://hlinksldjump"/>
              </a:rPr>
              <a:t>Sản </a:t>
            </a:r>
            <a:r>
              <a:rPr lang="en-US" sz="3200" dirty="0" err="1">
                <a:hlinkClick r:id="rId3" action="ppaction://hlinksldjump"/>
              </a:rPr>
              <a:t>phẩm</a:t>
            </a:r>
            <a:r>
              <a:rPr lang="en-US" sz="3200" dirty="0">
                <a:hlinkClick r:id="rId3" action="ppaction://hlinksldjump"/>
              </a:rPr>
              <a:t> A</a:t>
            </a:r>
            <a:endParaRPr lang="en-US" sz="3200" dirty="0"/>
          </a:p>
          <a:p>
            <a:pPr marL="182880" fontAlgn="base">
              <a:lnSpc>
                <a:spcPct val="110000"/>
              </a:lnSpc>
            </a:pPr>
            <a:r>
              <a:rPr lang="en-US" sz="3200" dirty="0">
                <a:hlinkClick r:id="rId4" action="ppaction://hlinksldjump"/>
              </a:rPr>
              <a:t>Sản </a:t>
            </a:r>
            <a:r>
              <a:rPr lang="en-US" sz="3200" dirty="0" err="1">
                <a:hlinkClick r:id="rId4" action="ppaction://hlinksldjump"/>
              </a:rPr>
              <a:t>phẩm</a:t>
            </a:r>
            <a:r>
              <a:rPr lang="en-US" sz="3200" dirty="0">
                <a:hlinkClick r:id="rId4" action="ppaction://hlinksldjump"/>
              </a:rPr>
              <a:t> B</a:t>
            </a:r>
            <a:endParaRPr lang="en-US" sz="3200" dirty="0"/>
          </a:p>
          <a:p>
            <a:pPr marL="182880" fontAlgn="base">
              <a:lnSpc>
                <a:spcPct val="110000"/>
              </a:lnSpc>
            </a:pPr>
            <a:r>
              <a:rPr lang="en-US" sz="3200" dirty="0">
                <a:hlinkClick r:id="rId5" action="ppaction://hlinksldjump"/>
              </a:rPr>
              <a:t>Sản </a:t>
            </a:r>
            <a:r>
              <a:rPr lang="en-US" sz="3200" dirty="0" err="1">
                <a:hlinkClick r:id="rId5" action="ppaction://hlinksldjump"/>
              </a:rPr>
              <a:t>phẩm</a:t>
            </a:r>
            <a:r>
              <a:rPr lang="en-US" sz="3200" dirty="0">
                <a:hlinkClick r:id="rId5" action="ppaction://hlinksldjump"/>
              </a:rPr>
              <a:t> C</a:t>
            </a:r>
            <a:endParaRPr lang="en-US" sz="3200" dirty="0"/>
          </a:p>
          <a:p>
            <a:pPr marL="182880">
              <a:lnSpc>
                <a:spcPct val="110000"/>
              </a:lnSpc>
            </a:pPr>
            <a:endParaRPr lang="en-US" sz="3200" dirty="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049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6EC8-8E4A-205C-17A2-8AE1548A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Sản </a:t>
            </a:r>
            <a:r>
              <a:rPr lang="en-US" dirty="0" err="1"/>
              <a:t>phẩm</a:t>
            </a:r>
            <a:r>
              <a:rPr lang="en-US" dirty="0"/>
              <a:t>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2105-4E3C-652F-F745-612955EF3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734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C689-D216-8613-511B-C605429C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Sản </a:t>
            </a:r>
            <a:r>
              <a:rPr lang="en-US" dirty="0" err="1"/>
              <a:t>phẩm</a:t>
            </a:r>
            <a:r>
              <a:rPr lang="en-US" dirty="0"/>
              <a:t>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F4C2E-B4BE-7B9E-F9F3-802AADCF3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751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70A50-A81C-E4FB-5404-B53CB42F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Sản </a:t>
            </a:r>
            <a:r>
              <a:rPr lang="en-US" dirty="0" err="1"/>
              <a:t>phẩm</a:t>
            </a:r>
            <a:r>
              <a:rPr lang="en-US" dirty="0"/>
              <a:t>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ABF3D-2C2A-8548-D8D5-158D8AC8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525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Sitka Banner</vt:lpstr>
      <vt:lpstr>HeadlinesVTI</vt:lpstr>
      <vt:lpstr>Danh mục sản phẩm công ty</vt:lpstr>
      <vt:lpstr>Sản phẩm a</vt:lpstr>
      <vt:lpstr>Sản phẩm B</vt:lpstr>
      <vt:lpstr>Sản phẩm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Hung NT</dc:creator>
  <cp:lastModifiedBy>Hung NT</cp:lastModifiedBy>
  <cp:revision>1</cp:revision>
  <dcterms:created xsi:type="dcterms:W3CDTF">2025-10-01T10:07:48Z</dcterms:created>
  <dcterms:modified xsi:type="dcterms:W3CDTF">2025-10-01T10:10:59Z</dcterms:modified>
</cp:coreProperties>
</file>