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20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7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46DEA-CAF2-49D8-AECD-6D45CE8A08AA}" type="doc">
      <dgm:prSet loTypeId="urn:microsoft.com/office/officeart/2005/8/layout/process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902386-D171-4BB0-BAC8-2D2481D428E3}" type="pres">
      <dgm:prSet presAssocID="{31846DEA-CAF2-49D8-AECD-6D45CE8A08AA}" presName="Name0" presStyleCnt="0">
        <dgm:presLayoutVars>
          <dgm:dir/>
          <dgm:resizeHandles val="exact"/>
        </dgm:presLayoutVars>
      </dgm:prSet>
      <dgm:spPr/>
    </dgm:pt>
  </dgm:ptLst>
  <dgm:cxnLst>
    <dgm:cxn modelId="{383B4A0B-6F96-442C-B0E6-926A666FD5C8}" type="presOf" srcId="{31846DEA-CAF2-49D8-AECD-6D45CE8A08AA}" destId="{D5902386-D171-4BB0-BAC8-2D2481D428E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2D4B7-689E-4AD8-9D56-F1CCC865CDB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B7D7D-48FB-446D-A6FC-4A273168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2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B7D7D-48FB-446D-A6FC-4A2731682A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1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510F-3E3A-43AE-BC44-BE36CC29D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643" y="166193"/>
            <a:ext cx="10654747" cy="2541431"/>
          </a:xfrm>
        </p:spPr>
        <p:txBody>
          <a:bodyPr anchor="ctr">
            <a:normAutofit/>
          </a:bodyPr>
          <a:lstStyle/>
          <a:p>
            <a:r>
              <a:rPr lang="en-US" sz="5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5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5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5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5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5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5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F8214-F2E7-4AF5-8D01-D8008E448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1519" y="3429000"/>
            <a:ext cx="8637072" cy="2362200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1: FTP client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Lê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mssv:20155783</a:t>
            </a:r>
          </a:p>
        </p:txBody>
      </p:sp>
    </p:spTree>
    <p:extLst>
      <p:ext uri="{BB962C8B-B14F-4D97-AF65-F5344CB8AC3E}">
        <p14:creationId xmlns:p14="http://schemas.microsoft.com/office/powerpoint/2010/main" val="134293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7BF63A-420F-4020-941A-DB05136B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E761A1-82D4-4587-A518-44751129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cs typeface="Arial" panose="020B0604020202020204" pitchFamily="34" charset="0"/>
              </a:rPr>
              <a:t>Đăng nhập vào một máy chủ FTP</a:t>
            </a:r>
          </a:p>
          <a:p>
            <a:r>
              <a:rPr lang="vi-VN" dirty="0">
                <a:cs typeface="Arial" panose="020B0604020202020204" pitchFamily="34" charset="0"/>
              </a:rPr>
              <a:t>Hiển thị danh sách các tệp tin trên máy chủ</a:t>
            </a:r>
          </a:p>
          <a:p>
            <a:r>
              <a:rPr lang="vi-VN" dirty="0">
                <a:cs typeface="Arial" panose="020B0604020202020204" pitchFamily="34" charset="0"/>
              </a:rPr>
              <a:t>Tải một tệp tin được chọn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  <a:r>
              <a:rPr lang="en-US" dirty="0">
                <a:cs typeface="Arial" panose="020B0604020202020204" pitchFamily="34" charset="0"/>
              </a:rPr>
              <a:t>.</a:t>
            </a:r>
            <a:r>
              <a:rPr lang="vi-VN" dirty="0">
                <a:cs typeface="Arial" panose="020B0604020202020204" pitchFamily="34" charset="0"/>
              </a:rPr>
              <a:t> 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vi-VN" dirty="0">
                <a:cs typeface="Arial" panose="020B0604020202020204" pitchFamily="34" charset="0"/>
              </a:rPr>
              <a:t>Upload được tệp tin lên thư mục được chọn</a:t>
            </a:r>
          </a:p>
          <a:p>
            <a:r>
              <a:rPr lang="vi-VN" dirty="0">
                <a:cs typeface="Arial" panose="020B0604020202020204" pitchFamily="34" charset="0"/>
              </a:rPr>
              <a:t>Đổi tên, xóa một tệp tin, thư mục được chọn</a:t>
            </a:r>
          </a:p>
          <a:p>
            <a:r>
              <a:rPr lang="vi-VN" dirty="0">
                <a:cs typeface="Arial" panose="020B0604020202020204" pitchFamily="34" charset="0"/>
              </a:rPr>
              <a:t>Tạo một thư mục mới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5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7BF63A-420F-4020-941A-DB05136B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E761A1-82D4-4587-A518-44751129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 (RFC 959)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Developer Network – MSDN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Lê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Vui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 Parse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D. J. Bernstein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List 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Stackoverflow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with Windows* Threads- Intel Software College</a:t>
            </a:r>
            <a:br>
              <a:rPr lang="en-US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2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7BF63A-420F-4020-941A-DB05136B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24" y="133959"/>
            <a:ext cx="9603275" cy="1049235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ACD0256-FCD1-4053-8111-12C8DD5B9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724724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00C88CC-3A4E-44F1-BB28-4E80843F71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650" y="670560"/>
            <a:ext cx="10116566" cy="51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2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7BF63A-420F-4020-941A-DB05136B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E761A1-82D4-4587-A518-44751129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WSAAsyncSelect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WIN32 API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Windows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ListView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RichEdit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Blocking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Thread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download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.(up to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64 connections)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1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7BF63A-420F-4020-941A-DB05136B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24" y="133959"/>
            <a:ext cx="9603275" cy="1049235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EDED85C-1955-4727-B764-4A7CCA988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312" y="755904"/>
            <a:ext cx="9701487" cy="5108448"/>
          </a:xfrm>
        </p:spPr>
      </p:pic>
    </p:spTree>
    <p:extLst>
      <p:ext uri="{BB962C8B-B14F-4D97-AF65-F5344CB8AC3E}">
        <p14:creationId xmlns:p14="http://schemas.microsoft.com/office/powerpoint/2010/main" val="399626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7BF63A-420F-4020-941A-DB05136B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E761A1-82D4-4587-A518-44751129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ở server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Download, upload file.</a:t>
            </a:r>
          </a:p>
        </p:txBody>
      </p:sp>
    </p:spTree>
    <p:extLst>
      <p:ext uri="{BB962C8B-B14F-4D97-AF65-F5344CB8AC3E}">
        <p14:creationId xmlns:p14="http://schemas.microsoft.com/office/powerpoint/2010/main" val="5951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7BF63A-420F-4020-941A-DB05136B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Thanks for watching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E761A1-82D4-4587-A518-44751129E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3877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</TotalTime>
  <Words>314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Bài tập lớn Lập trình mạng</vt:lpstr>
      <vt:lpstr>Các chức năng của chương trình</vt:lpstr>
      <vt:lpstr>Tài liệu tham khảo</vt:lpstr>
      <vt:lpstr>Cấu trúc chương trình</vt:lpstr>
      <vt:lpstr>Các kỹ thuật sử dụng</vt:lpstr>
      <vt:lpstr>Giao diện chương trình</vt:lpstr>
      <vt:lpstr>Các module chính của chương trình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Viet Hung</dc:creator>
  <cp:lastModifiedBy>Le Viet Hung</cp:lastModifiedBy>
  <cp:revision>28</cp:revision>
  <dcterms:created xsi:type="dcterms:W3CDTF">2017-12-10T10:23:21Z</dcterms:created>
  <dcterms:modified xsi:type="dcterms:W3CDTF">2017-12-14T03:26:33Z</dcterms:modified>
</cp:coreProperties>
</file>