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4"/>
  </p:sldMasterIdLst>
  <p:notesMasterIdLst>
    <p:notesMasterId r:id="rId36"/>
  </p:notesMasterIdLst>
  <p:sldIdLst>
    <p:sldId id="256" r:id="rId5"/>
    <p:sldId id="257" r:id="rId6"/>
    <p:sldId id="258" r:id="rId7"/>
    <p:sldId id="259" r:id="rId8"/>
    <p:sldId id="260" r:id="rId9"/>
    <p:sldId id="261" r:id="rId10"/>
    <p:sldId id="262" r:id="rId11"/>
    <p:sldId id="289" r:id="rId12"/>
    <p:sldId id="264" r:id="rId13"/>
    <p:sldId id="286" r:id="rId14"/>
    <p:sldId id="287" r:id="rId15"/>
    <p:sldId id="267" r:id="rId16"/>
    <p:sldId id="288"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9144000" cy="5143500" type="screen16x9"/>
  <p:notesSz cx="6858000" cy="9144000"/>
  <p:embeddedFontLst>
    <p:embeddedFont>
      <p:font typeface="Rubik" panose="020B0604020202020204" charset="-79"/>
      <p:regular r:id="rId37"/>
      <p:bold r:id="rId38"/>
      <p:italic r:id="rId39"/>
      <p:boldItalic r:id="rId40"/>
    </p:embeddedFont>
    <p:embeddedFont>
      <p:font typeface="Roboto Condensed"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0">
          <p15:clr>
            <a:srgbClr val="A4A3A4"/>
          </p15:clr>
        </p15:guide>
        <p15:guide id="2" pos="5345">
          <p15:clr>
            <a:srgbClr val="A4A3A4"/>
          </p15:clr>
        </p15:guide>
        <p15:guide id="3" orient="horz" pos="1656">
          <p15:clr>
            <a:srgbClr val="9AA0A6"/>
          </p15:clr>
        </p15:guide>
        <p15:guide id="4" pos="2132">
          <p15:clr>
            <a:srgbClr val="9AA0A6"/>
          </p15:clr>
        </p15:guide>
        <p15:guide id="5" pos="5550">
          <p15:clr>
            <a:srgbClr val="9AA0A6"/>
          </p15:clr>
        </p15:guide>
        <p15:guide id="6" pos="2880">
          <p15:clr>
            <a:srgbClr val="9AA0A6"/>
          </p15:clr>
        </p15:guide>
        <p15:guide id="7" pos="2736">
          <p15:clr>
            <a:srgbClr val="9AA0A6"/>
          </p15:clr>
        </p15:guide>
        <p15:guide id="8" pos="3024">
          <p15:clr>
            <a:srgbClr val="9AA0A6"/>
          </p15:clr>
        </p15:guide>
        <p15:guide id="9" pos="758">
          <p15:clr>
            <a:srgbClr val="9AA0A6"/>
          </p15:clr>
        </p15:guide>
        <p15:guide id="10" pos="20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256FA4-DC5B-41B3-AB7A-BD6CD7AF8F72}">
  <a:tblStyle styleId="{2F256FA4-DC5B-41B3-AB7A-BD6CD7AF8F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3070"/>
        <p:guide pos="5345"/>
        <p:guide orient="horz" pos="1656"/>
        <p:guide pos="2132"/>
        <p:guide pos="5550"/>
        <p:guide pos="2880"/>
        <p:guide pos="2736"/>
        <p:guide pos="3024"/>
        <p:guide pos="758"/>
        <p:guide pos="20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1dc637e49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1dc637e49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c093fa3b6_2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c093fa3b6_2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c093fa3b6_2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c093fa3b6_2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be453db47_0_14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be453db47_0_14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be453db47_0_14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be453db47_0_14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be453db47_0_14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be453db47_0_14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be453db47_0_14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be453db47_0_14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c093fa3b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c093fa3b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c093fa3b6_2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c093fa3b6_2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c093fa3b6_2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c093fa3b6_2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c093fa3b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5c093fa3b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be453db47_0_14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be453db47_0_14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c093fa3b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c093fa3b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c093fa3b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c093fa3b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c093fa3b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c093fa3b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c093fa3b6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5c093fa3b6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5c093fa3b6_2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5c093fa3b6_2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5c093fa3b6_2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5c093fa3b6_2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5801fbd1e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5801fbd1e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g51dc637e49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3" name="Google Shape;1283;g51dc637e49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4b02c87d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4b02c87d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c093fa3b6_2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c093fa3b6_2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c093fa3b6_2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c093fa3b6_2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586162686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58616268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63360616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63360616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4b02c87d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4b02c87d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4b02c87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4b02c87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master - one row"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3477482" y="3640807"/>
            <a:ext cx="5372100" cy="5289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800"/>
              <a:buFont typeface="Roboto Condensed"/>
              <a:buNone/>
              <a:defRPr>
                <a:latin typeface="Roboto Condensed"/>
                <a:ea typeface="Roboto Condensed"/>
                <a:cs typeface="Roboto Condensed"/>
                <a:sym typeface="Roboto Condense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 name="Google Shape;11;p2"/>
          <p:cNvSpPr txBox="1">
            <a:spLocks noGrp="1"/>
          </p:cNvSpPr>
          <p:nvPr>
            <p:ph type="subTitle" idx="1"/>
          </p:nvPr>
        </p:nvSpPr>
        <p:spPr>
          <a:xfrm>
            <a:off x="3498201" y="4074335"/>
            <a:ext cx="5344200" cy="3381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800"/>
              </a:spcBef>
              <a:spcAft>
                <a:spcPts val="0"/>
              </a:spcAft>
              <a:buClr>
                <a:schemeClr val="dk1"/>
              </a:buClr>
              <a:buSzPts val="1700"/>
              <a:buFont typeface="Roboto Condensed"/>
              <a:buNone/>
              <a:defRPr sz="1700">
                <a:latin typeface="Roboto Condensed"/>
                <a:ea typeface="Roboto Condensed"/>
                <a:cs typeface="Roboto Condensed"/>
                <a:sym typeface="Roboto Condensed"/>
              </a:defRPr>
            </a:lvl1pPr>
            <a:lvl2pPr lvl="1" algn="ctr">
              <a:lnSpc>
                <a:spcPct val="90000"/>
              </a:lnSpc>
              <a:spcBef>
                <a:spcPts val="400"/>
              </a:spcBef>
              <a:spcAft>
                <a:spcPts val="0"/>
              </a:spcAft>
              <a:buClr>
                <a:schemeClr val="dk1"/>
              </a:buClr>
              <a:buSzPts val="1500"/>
              <a:buFont typeface="Roboto Condensed"/>
              <a:buNone/>
              <a:defRPr sz="1500">
                <a:latin typeface="Roboto Condensed"/>
                <a:ea typeface="Roboto Condensed"/>
                <a:cs typeface="Roboto Condensed"/>
                <a:sym typeface="Roboto Condensed"/>
              </a:defRPr>
            </a:lvl2pPr>
            <a:lvl3pPr lvl="2" algn="ctr">
              <a:lnSpc>
                <a:spcPct val="90000"/>
              </a:lnSpc>
              <a:spcBef>
                <a:spcPts val="400"/>
              </a:spcBef>
              <a:spcAft>
                <a:spcPts val="0"/>
              </a:spcAft>
              <a:buClr>
                <a:schemeClr val="dk1"/>
              </a:buClr>
              <a:buSzPts val="1400"/>
              <a:buFont typeface="Roboto Condensed"/>
              <a:buNone/>
              <a:defRPr sz="1400">
                <a:latin typeface="Roboto Condensed"/>
                <a:ea typeface="Roboto Condensed"/>
                <a:cs typeface="Roboto Condensed"/>
                <a:sym typeface="Roboto Condensed"/>
              </a:defRPr>
            </a:lvl3pPr>
            <a:lvl4pPr lvl="3"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4pPr>
            <a:lvl5pPr lvl="4"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5pPr>
            <a:lvl6pPr lvl="5"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6pPr>
            <a:lvl7pPr lvl="6"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7pPr>
            <a:lvl8pPr lvl="7"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8pPr>
            <a:lvl9pPr lvl="8"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no BG]" type="obj">
  <p:cSld name="OBJECT">
    <p:spTree>
      <p:nvGrpSpPr>
        <p:cNvPr id="1" name="Shape 29"/>
        <p:cNvGrpSpPr/>
        <p:nvPr/>
      </p:nvGrpSpPr>
      <p:grpSpPr>
        <a:xfrm>
          <a:off x="0" y="0"/>
          <a:ext cx="0" cy="0"/>
          <a:chOff x="0" y="0"/>
          <a:chExt cx="0" cy="0"/>
        </a:xfrm>
      </p:grpSpPr>
      <p:sp>
        <p:nvSpPr>
          <p:cNvPr id="30" name="Google Shape;30;p12"/>
          <p:cNvSpPr txBox="1">
            <a:spLocks noGrp="1"/>
          </p:cNvSpPr>
          <p:nvPr>
            <p:ph type="body" idx="1"/>
          </p:nvPr>
        </p:nvSpPr>
        <p:spPr>
          <a:xfrm>
            <a:off x="327450" y="855925"/>
            <a:ext cx="8482800" cy="3999300"/>
          </a:xfrm>
          <a:prstGeom prst="rect">
            <a:avLst/>
          </a:prstGeom>
          <a:noFill/>
          <a:ln>
            <a:noFill/>
          </a:ln>
        </p:spPr>
        <p:txBody>
          <a:bodyPr spcFirstLastPara="1" wrap="square" lIns="68575" tIns="34275" rIns="68575" bIns="34275" anchor="t" anchorCtr="0">
            <a:noAutofit/>
          </a:bodyPr>
          <a:lstStyle>
            <a:lvl1pPr marL="457200" marR="0" lvl="0" indent="-228600"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
        <p:nvSpPr>
          <p:cNvPr id="31" name="Google Shape;31;p12"/>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sz="2800"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BG]">
  <p:cSld name="OBJECT_1">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13"/>
          <p:cNvSpPr txBox="1">
            <a:spLocks noGrp="1"/>
          </p:cNvSpPr>
          <p:nvPr>
            <p:ph type="body" idx="1"/>
          </p:nvPr>
        </p:nvSpPr>
        <p:spPr>
          <a:xfrm>
            <a:off x="327450" y="855925"/>
            <a:ext cx="8482800" cy="39993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
        <p:nvSpPr>
          <p:cNvPr id="34" name="Google Shape;34;p13"/>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sz="2800"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 Highlight 2">
  <p:cSld name="OBJECT_1_1_1">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4"/>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37" name="Google Shape;37;p14"/>
          <p:cNvSpPr txBox="1">
            <a:spLocks noGrp="1"/>
          </p:cNvSpPr>
          <p:nvPr>
            <p:ph type="body" idx="1"/>
          </p:nvPr>
        </p:nvSpPr>
        <p:spPr>
          <a:xfrm>
            <a:off x="327450" y="855925"/>
            <a:ext cx="8482800" cy="3999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15000"/>
              </a:lnSpc>
              <a:spcBef>
                <a:spcPts val="0"/>
              </a:spcBef>
              <a:spcAft>
                <a:spcPts val="0"/>
              </a:spcAft>
              <a:buClr>
                <a:schemeClr val="dk1"/>
              </a:buClr>
              <a:buSzPts val="1200"/>
              <a:buFont typeface="Roboto Condensed"/>
              <a:buNone/>
              <a:defRPr i="0" u="none" strike="noStrike" cap="none">
                <a:solidFill>
                  <a:schemeClr val="dk1"/>
                </a:solidFill>
              </a:defRPr>
            </a:lvl1pPr>
            <a:lvl2pPr marL="914400" marR="0" lvl="1" indent="-298450" algn="l" rtl="0">
              <a:lnSpc>
                <a:spcPct val="115000"/>
              </a:lnSpc>
              <a:spcBef>
                <a:spcPts val="700"/>
              </a:spcBef>
              <a:spcAft>
                <a:spcPts val="0"/>
              </a:spcAft>
              <a:buClr>
                <a:schemeClr val="dk1"/>
              </a:buClr>
              <a:buSzPts val="1100"/>
              <a:buChar char="•"/>
              <a:defRPr i="0" u="none" strike="noStrike" cap="none">
                <a:solidFill>
                  <a:schemeClr val="dk1"/>
                </a:solidFill>
                <a:latin typeface="Roboto Condensed"/>
                <a:ea typeface="Roboto Condensed"/>
                <a:cs typeface="Roboto Condensed"/>
                <a:sym typeface="Roboto Condensed"/>
              </a:defRPr>
            </a:lvl2pPr>
            <a:lvl3pPr marL="1371600" marR="0" lvl="2" indent="-292100" algn="l" rtl="0">
              <a:lnSpc>
                <a:spcPct val="115000"/>
              </a:lnSpc>
              <a:spcBef>
                <a:spcPts val="500"/>
              </a:spcBef>
              <a:spcAft>
                <a:spcPts val="0"/>
              </a:spcAft>
              <a:buClr>
                <a:schemeClr val="dk1"/>
              </a:buClr>
              <a:buSzPts val="1000"/>
              <a:buChar char="•"/>
              <a:defRPr i="0" u="none" strike="noStrike" cap="none">
                <a:solidFill>
                  <a:schemeClr val="dk1"/>
                </a:solidFill>
                <a:latin typeface="Roboto Condensed"/>
                <a:ea typeface="Roboto Condensed"/>
                <a:cs typeface="Roboto Condensed"/>
                <a:sym typeface="Roboto Condensed"/>
              </a:defRPr>
            </a:lvl3pPr>
            <a:lvl4pPr marL="1828800" marR="0" lvl="3" indent="-292100" algn="l" rtl="0">
              <a:lnSpc>
                <a:spcPct val="115000"/>
              </a:lnSpc>
              <a:spcBef>
                <a:spcPts val="500"/>
              </a:spcBef>
              <a:spcAft>
                <a:spcPts val="0"/>
              </a:spcAft>
              <a:buClr>
                <a:schemeClr val="dk1"/>
              </a:buClr>
              <a:buSzPts val="1000"/>
              <a:buChar char="•"/>
              <a:defRPr i="0" u="none" strike="noStrike" cap="none">
                <a:solidFill>
                  <a:schemeClr val="dk1"/>
                </a:solidFill>
                <a:latin typeface="Roboto Condensed"/>
                <a:ea typeface="Roboto Condensed"/>
                <a:cs typeface="Roboto Condensed"/>
                <a:sym typeface="Roboto Condensed"/>
              </a:defRPr>
            </a:lvl4pPr>
            <a:lvl5pPr marL="2286000" marR="0" lvl="4" indent="-292100" algn="l" rtl="0">
              <a:lnSpc>
                <a:spcPct val="115000"/>
              </a:lnSpc>
              <a:spcBef>
                <a:spcPts val="500"/>
              </a:spcBef>
              <a:spcAft>
                <a:spcPts val="0"/>
              </a:spcAft>
              <a:buClr>
                <a:schemeClr val="dk1"/>
              </a:buClr>
              <a:buSzPts val="1000"/>
              <a:buChar char="•"/>
              <a:defRPr i="0" u="none" strike="noStrike" cap="none">
                <a:solidFill>
                  <a:schemeClr val="dk1"/>
                </a:solidFill>
                <a:latin typeface="Roboto Condensed"/>
                <a:ea typeface="Roboto Condensed"/>
                <a:cs typeface="Roboto Condensed"/>
                <a:sym typeface="Roboto Condensed"/>
              </a:defRPr>
            </a:lvl5pPr>
            <a:lvl6pPr marL="2743200" marR="0" lvl="5" indent="-292100" algn="l" rtl="0">
              <a:lnSpc>
                <a:spcPct val="115000"/>
              </a:lnSpc>
              <a:spcBef>
                <a:spcPts val="500"/>
              </a:spcBef>
              <a:spcAft>
                <a:spcPts val="0"/>
              </a:spcAft>
              <a:buClr>
                <a:schemeClr val="dk1"/>
              </a:buClr>
              <a:buSzPts val="1000"/>
              <a:buChar char="•"/>
              <a:defRPr i="0" u="none" strike="noStrike" cap="none">
                <a:solidFill>
                  <a:schemeClr val="dk1"/>
                </a:solidFill>
              </a:defRPr>
            </a:lvl6pPr>
            <a:lvl7pPr marL="3200400" marR="0" lvl="6" indent="-292100" algn="l" rtl="0">
              <a:lnSpc>
                <a:spcPct val="115000"/>
              </a:lnSpc>
              <a:spcBef>
                <a:spcPts val="500"/>
              </a:spcBef>
              <a:spcAft>
                <a:spcPts val="0"/>
              </a:spcAft>
              <a:buClr>
                <a:schemeClr val="dk1"/>
              </a:buClr>
              <a:buSzPts val="1000"/>
              <a:buChar char="•"/>
              <a:defRPr i="0" u="none" strike="noStrike" cap="none">
                <a:solidFill>
                  <a:schemeClr val="dk1"/>
                </a:solidFill>
              </a:defRPr>
            </a:lvl7pPr>
            <a:lvl8pPr marL="3657600" marR="0" lvl="7" indent="-292100" algn="l" rtl="0">
              <a:lnSpc>
                <a:spcPct val="115000"/>
              </a:lnSpc>
              <a:spcBef>
                <a:spcPts val="500"/>
              </a:spcBef>
              <a:spcAft>
                <a:spcPts val="0"/>
              </a:spcAft>
              <a:buClr>
                <a:schemeClr val="dk1"/>
              </a:buClr>
              <a:buSzPts val="1000"/>
              <a:buChar char="•"/>
              <a:defRPr i="0" u="none" strike="noStrike" cap="none">
                <a:solidFill>
                  <a:schemeClr val="dk1"/>
                </a:solidFill>
              </a:defRPr>
            </a:lvl8pPr>
            <a:lvl9pPr marL="4114800" marR="0" lvl="8" indent="-292100" algn="l" rtl="0">
              <a:lnSpc>
                <a:spcPct val="115000"/>
              </a:lnSpc>
              <a:spcBef>
                <a:spcPts val="500"/>
              </a:spcBef>
              <a:spcAft>
                <a:spcPts val="500"/>
              </a:spcAft>
              <a:buClr>
                <a:schemeClr val="dk1"/>
              </a:buClr>
              <a:buSzPts val="1000"/>
              <a:buChar char="•"/>
              <a:defRPr i="0" u="none" strike="noStrike" cap="none">
                <a:solidFill>
                  <a:schemeClr val="dk1"/>
                </a:solidFill>
              </a:defRPr>
            </a:lvl9pPr>
          </a:lstStyle>
          <a:p>
            <a:endParaRPr/>
          </a:p>
        </p:txBody>
      </p:sp>
      <p:sp>
        <p:nvSpPr>
          <p:cNvPr id="38" name="Google Shape;38;p14"/>
          <p:cNvSpPr/>
          <p:nvPr/>
        </p:nvSpPr>
        <p:spPr>
          <a:xfrm rot="5400000">
            <a:off x="-219750" y="335175"/>
            <a:ext cx="515100" cy="75600"/>
          </a:xfrm>
          <a:prstGeom prst="rect">
            <a:avLst/>
          </a:prstGeom>
          <a:solidFill>
            <a:srgbClr val="EFC4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 [BG]" type="twoObj">
  <p:cSld name="TWO_OBJECTS">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15"/>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41" name="Google Shape;41;p15"/>
          <p:cNvSpPr txBox="1">
            <a:spLocks noGrp="1"/>
          </p:cNvSpPr>
          <p:nvPr>
            <p:ph type="body" idx="1"/>
          </p:nvPr>
        </p:nvSpPr>
        <p:spPr>
          <a:xfrm>
            <a:off x="327450" y="8560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
        <p:nvSpPr>
          <p:cNvPr id="42" name="Google Shape;42;p15"/>
          <p:cNvSpPr txBox="1">
            <a:spLocks noGrp="1"/>
          </p:cNvSpPr>
          <p:nvPr>
            <p:ph type="body" idx="2"/>
          </p:nvPr>
        </p:nvSpPr>
        <p:spPr>
          <a:xfrm>
            <a:off x="4729900" y="8560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 [no BG]">
  <p:cSld name="TWO_OBJECTS_3">
    <p:spTree>
      <p:nvGrpSpPr>
        <p:cNvPr id="1" name="Shape 43"/>
        <p:cNvGrpSpPr/>
        <p:nvPr/>
      </p:nvGrpSpPr>
      <p:grpSpPr>
        <a:xfrm>
          <a:off x="0" y="0"/>
          <a:ext cx="0" cy="0"/>
          <a:chOff x="0" y="0"/>
          <a:chExt cx="0" cy="0"/>
        </a:xfrm>
      </p:grpSpPr>
      <p:sp>
        <p:nvSpPr>
          <p:cNvPr id="44" name="Google Shape;44;p16"/>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45" name="Google Shape;45;p16"/>
          <p:cNvSpPr txBox="1">
            <a:spLocks noGrp="1"/>
          </p:cNvSpPr>
          <p:nvPr>
            <p:ph type="body" idx="1"/>
          </p:nvPr>
        </p:nvSpPr>
        <p:spPr>
          <a:xfrm>
            <a:off x="327450" y="8560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
        <p:nvSpPr>
          <p:cNvPr id="46" name="Google Shape;46;p16"/>
          <p:cNvSpPr txBox="1">
            <a:spLocks noGrp="1"/>
          </p:cNvSpPr>
          <p:nvPr>
            <p:ph type="body" idx="2"/>
          </p:nvPr>
        </p:nvSpPr>
        <p:spPr>
          <a:xfrm>
            <a:off x="4729900" y="8560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
  <p:cSld name="TWO_OBJECTS_3_2">
    <p:spTree>
      <p:nvGrpSpPr>
        <p:cNvPr id="1" name="Shape 47"/>
        <p:cNvGrpSpPr/>
        <p:nvPr/>
      </p:nvGrpSpPr>
      <p:grpSpPr>
        <a:xfrm>
          <a:off x="0" y="0"/>
          <a:ext cx="0" cy="0"/>
          <a:chOff x="0" y="0"/>
          <a:chExt cx="0" cy="0"/>
        </a:xfrm>
      </p:grpSpPr>
      <p:sp>
        <p:nvSpPr>
          <p:cNvPr id="48" name="Google Shape;48;p17"/>
          <p:cNvSpPr txBox="1">
            <a:spLocks noGrp="1"/>
          </p:cNvSpPr>
          <p:nvPr>
            <p:ph type="body" idx="1"/>
          </p:nvPr>
        </p:nvSpPr>
        <p:spPr>
          <a:xfrm>
            <a:off x="327450" y="850725"/>
            <a:ext cx="2666700" cy="39345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10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
        <p:nvSpPr>
          <p:cNvPr id="49" name="Google Shape;49;p17"/>
          <p:cNvSpPr txBox="1">
            <a:spLocks noGrp="1"/>
          </p:cNvSpPr>
          <p:nvPr>
            <p:ph type="body" idx="2"/>
          </p:nvPr>
        </p:nvSpPr>
        <p:spPr>
          <a:xfrm>
            <a:off x="6211900" y="850725"/>
            <a:ext cx="2666700" cy="39345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4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10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
        <p:nvSpPr>
          <p:cNvPr id="50" name="Google Shape;50;p17"/>
          <p:cNvSpPr txBox="1">
            <a:spLocks noGrp="1"/>
          </p:cNvSpPr>
          <p:nvPr>
            <p:ph type="body" idx="3"/>
          </p:nvPr>
        </p:nvSpPr>
        <p:spPr>
          <a:xfrm>
            <a:off x="3248175" y="844675"/>
            <a:ext cx="2711100" cy="3804300"/>
          </a:xfrm>
          <a:prstGeom prst="rect">
            <a:avLst/>
          </a:prstGeom>
        </p:spPr>
        <p:txBody>
          <a:bodyPr spcFirstLastPara="1" wrap="square" lIns="68575" tIns="34275" rIns="68575" bIns="34275" anchor="t" anchorCtr="0">
            <a:noAutofit/>
          </a:bodyPr>
          <a:lstStyle>
            <a:lvl1pPr marL="457200" lvl="0" indent="-228600">
              <a:spcBef>
                <a:spcPts val="0"/>
              </a:spcBef>
              <a:spcAft>
                <a:spcPts val="0"/>
              </a:spcAft>
              <a:buSzPts val="1200"/>
              <a:buNone/>
              <a:defRPr/>
            </a:lvl1pPr>
            <a:lvl2pPr marL="914400" lvl="1" indent="-298450">
              <a:spcBef>
                <a:spcPts val="700"/>
              </a:spcBef>
              <a:spcAft>
                <a:spcPts val="0"/>
              </a:spcAft>
              <a:buSzPts val="1100"/>
              <a:buChar char="•"/>
              <a:defRPr/>
            </a:lvl2pPr>
            <a:lvl3pPr marL="1371600" lvl="2" indent="-292100">
              <a:spcBef>
                <a:spcPts val="500"/>
              </a:spcBef>
              <a:spcAft>
                <a:spcPts val="0"/>
              </a:spcAft>
              <a:buSzPts val="1000"/>
              <a:buChar char="•"/>
              <a:defRPr/>
            </a:lvl3pPr>
            <a:lvl4pPr marL="1828800" lvl="3" indent="-292100">
              <a:spcBef>
                <a:spcPts val="500"/>
              </a:spcBef>
              <a:spcAft>
                <a:spcPts val="0"/>
              </a:spcAft>
              <a:buSzPts val="1000"/>
              <a:buChar char="•"/>
              <a:defRPr/>
            </a:lvl4pPr>
            <a:lvl5pPr marL="2286000" lvl="4" indent="-292100">
              <a:spcBef>
                <a:spcPts val="500"/>
              </a:spcBef>
              <a:spcAft>
                <a:spcPts val="0"/>
              </a:spcAft>
              <a:buSzPts val="1000"/>
              <a:buChar char="•"/>
              <a:defRPr/>
            </a:lvl5pPr>
            <a:lvl6pPr marL="2743200" lvl="5" indent="-292100">
              <a:spcBef>
                <a:spcPts val="500"/>
              </a:spcBef>
              <a:spcAft>
                <a:spcPts val="0"/>
              </a:spcAft>
              <a:buSzPts val="1000"/>
              <a:buChar char="•"/>
              <a:defRPr/>
            </a:lvl6pPr>
            <a:lvl7pPr marL="3200400" lvl="6" indent="-292100">
              <a:spcBef>
                <a:spcPts val="500"/>
              </a:spcBef>
              <a:spcAft>
                <a:spcPts val="0"/>
              </a:spcAft>
              <a:buSzPts val="1000"/>
              <a:buChar char="•"/>
              <a:defRPr/>
            </a:lvl7pPr>
            <a:lvl8pPr marL="3657600" lvl="7" indent="-292100">
              <a:spcBef>
                <a:spcPts val="500"/>
              </a:spcBef>
              <a:spcAft>
                <a:spcPts val="0"/>
              </a:spcAft>
              <a:buSzPts val="1000"/>
              <a:buChar char="•"/>
              <a:defRPr/>
            </a:lvl8pPr>
            <a:lvl9pPr marL="4114800" lvl="8" indent="-292100">
              <a:spcBef>
                <a:spcPts val="500"/>
              </a:spcBef>
              <a:spcAft>
                <a:spcPts val="500"/>
              </a:spcAft>
              <a:buSzPts val="1000"/>
              <a:buChar char="•"/>
              <a:defRPr/>
            </a:lvl9pPr>
          </a:lstStyle>
          <a:p>
            <a:endParaRPr/>
          </a:p>
        </p:txBody>
      </p:sp>
      <p:sp>
        <p:nvSpPr>
          <p:cNvPr id="51" name="Google Shape;51;p17"/>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lumn with subtitle">
  <p:cSld name="TWO_OBJECTS_3_1">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4" name="Google Shape;54;p18"/>
          <p:cNvSpPr txBox="1">
            <a:spLocks noGrp="1"/>
          </p:cNvSpPr>
          <p:nvPr>
            <p:ph type="body" idx="1"/>
          </p:nvPr>
        </p:nvSpPr>
        <p:spPr>
          <a:xfrm>
            <a:off x="327450" y="1304775"/>
            <a:ext cx="4148700" cy="32757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304800" algn="just" rtl="0">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rtl="0">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rtl="0">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rtl="0">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rtl="0">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rtl="0">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rtl="0">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just" rtl="0">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
        <p:nvSpPr>
          <p:cNvPr id="55" name="Google Shape;55;p18"/>
          <p:cNvSpPr txBox="1">
            <a:spLocks noGrp="1"/>
          </p:cNvSpPr>
          <p:nvPr>
            <p:ph type="body" idx="2"/>
          </p:nvPr>
        </p:nvSpPr>
        <p:spPr>
          <a:xfrm>
            <a:off x="4729900" y="1304775"/>
            <a:ext cx="4080300" cy="32757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304800" algn="just" rtl="0">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rtl="0">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rtl="0">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rtl="0">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rtl="0">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rtl="0">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rtl="0">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just" rtl="0">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
        <p:nvSpPr>
          <p:cNvPr id="56" name="Google Shape;56;p18"/>
          <p:cNvSpPr txBox="1">
            <a:spLocks noGrp="1"/>
          </p:cNvSpPr>
          <p:nvPr>
            <p:ph type="body" idx="3"/>
          </p:nvPr>
        </p:nvSpPr>
        <p:spPr>
          <a:xfrm>
            <a:off x="327450" y="945375"/>
            <a:ext cx="4148700" cy="22266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400"/>
              <a:buNone/>
              <a:defRPr sz="1400" b="1" i="0" u="none" strike="noStrike" cap="none">
                <a:solidFill>
                  <a:schemeClr val="dk1"/>
                </a:solidFill>
              </a:defRPr>
            </a:lvl1pPr>
            <a:lvl2pPr marL="914400" marR="0" lvl="1" indent="-311150" algn="just" rtl="0">
              <a:lnSpc>
                <a:spcPct val="115000"/>
              </a:lnSpc>
              <a:spcBef>
                <a:spcPts val="1000"/>
              </a:spcBef>
              <a:spcAft>
                <a:spcPts val="0"/>
              </a:spcAft>
              <a:buClr>
                <a:schemeClr val="dk1"/>
              </a:buClr>
              <a:buSzPts val="1300"/>
              <a:buChar char="•"/>
              <a:defRPr sz="1300" b="1" i="0" u="none" strike="noStrike" cap="none">
                <a:solidFill>
                  <a:schemeClr val="dk1"/>
                </a:solidFill>
              </a:defRPr>
            </a:lvl2pPr>
            <a:lvl3pPr marL="1371600" marR="0" lvl="2" indent="-304800" algn="just" rtl="0">
              <a:lnSpc>
                <a:spcPct val="115000"/>
              </a:lnSpc>
              <a:spcBef>
                <a:spcPts val="1000"/>
              </a:spcBef>
              <a:spcAft>
                <a:spcPts val="0"/>
              </a:spcAft>
              <a:buClr>
                <a:schemeClr val="dk1"/>
              </a:buClr>
              <a:buSzPts val="1200"/>
              <a:buChar char="•"/>
              <a:defRPr sz="1200" b="1" i="0" u="none" strike="noStrike" cap="none">
                <a:solidFill>
                  <a:schemeClr val="dk1"/>
                </a:solidFill>
              </a:defRPr>
            </a:lvl3pPr>
            <a:lvl4pPr marL="1828800" marR="0" lvl="3" indent="-304800" algn="just" rtl="0">
              <a:lnSpc>
                <a:spcPct val="115000"/>
              </a:lnSpc>
              <a:spcBef>
                <a:spcPts val="1000"/>
              </a:spcBef>
              <a:spcAft>
                <a:spcPts val="0"/>
              </a:spcAft>
              <a:buClr>
                <a:schemeClr val="dk1"/>
              </a:buClr>
              <a:buSzPts val="1200"/>
              <a:buChar char="•"/>
              <a:defRPr sz="1200" b="1" i="0" u="none" strike="noStrike" cap="none">
                <a:solidFill>
                  <a:schemeClr val="dk1"/>
                </a:solidFill>
              </a:defRPr>
            </a:lvl4pPr>
            <a:lvl5pPr marL="2286000" marR="0" lvl="4" indent="-304800" algn="just" rtl="0">
              <a:lnSpc>
                <a:spcPct val="115000"/>
              </a:lnSpc>
              <a:spcBef>
                <a:spcPts val="1000"/>
              </a:spcBef>
              <a:spcAft>
                <a:spcPts val="0"/>
              </a:spcAft>
              <a:buClr>
                <a:schemeClr val="dk1"/>
              </a:buClr>
              <a:buSzPts val="1200"/>
              <a:buChar char="•"/>
              <a:defRPr sz="1200" b="1" i="0" u="none" strike="noStrike" cap="none">
                <a:solidFill>
                  <a:schemeClr val="dk1"/>
                </a:solidFill>
              </a:defRPr>
            </a:lvl5pPr>
            <a:lvl6pPr marL="2743200" marR="0" lvl="5" indent="-304800" algn="just" rtl="0">
              <a:lnSpc>
                <a:spcPct val="115000"/>
              </a:lnSpc>
              <a:spcBef>
                <a:spcPts val="1000"/>
              </a:spcBef>
              <a:spcAft>
                <a:spcPts val="0"/>
              </a:spcAft>
              <a:buClr>
                <a:schemeClr val="dk1"/>
              </a:buClr>
              <a:buSzPts val="1200"/>
              <a:buChar char="•"/>
              <a:defRPr sz="1200" b="1" i="0" u="none" strike="noStrike" cap="none">
                <a:solidFill>
                  <a:schemeClr val="dk1"/>
                </a:solidFill>
              </a:defRPr>
            </a:lvl6pPr>
            <a:lvl7pPr marL="3200400" marR="0" lvl="6" indent="-304800" algn="just" rtl="0">
              <a:lnSpc>
                <a:spcPct val="115000"/>
              </a:lnSpc>
              <a:spcBef>
                <a:spcPts val="1000"/>
              </a:spcBef>
              <a:spcAft>
                <a:spcPts val="0"/>
              </a:spcAft>
              <a:buClr>
                <a:schemeClr val="dk1"/>
              </a:buClr>
              <a:buSzPts val="1200"/>
              <a:buChar char="•"/>
              <a:defRPr sz="1200" b="1" i="0" u="none" strike="noStrike" cap="none">
                <a:solidFill>
                  <a:schemeClr val="dk1"/>
                </a:solidFill>
              </a:defRPr>
            </a:lvl7pPr>
            <a:lvl8pPr marL="3657600" marR="0" lvl="7" indent="-304800" algn="just" rtl="0">
              <a:lnSpc>
                <a:spcPct val="115000"/>
              </a:lnSpc>
              <a:spcBef>
                <a:spcPts val="1000"/>
              </a:spcBef>
              <a:spcAft>
                <a:spcPts val="0"/>
              </a:spcAft>
              <a:buClr>
                <a:schemeClr val="dk1"/>
              </a:buClr>
              <a:buSzPts val="1200"/>
              <a:buChar char="•"/>
              <a:defRPr sz="1200" b="1" i="0" u="none" strike="noStrike" cap="none">
                <a:solidFill>
                  <a:schemeClr val="dk1"/>
                </a:solidFill>
              </a:defRPr>
            </a:lvl8pPr>
            <a:lvl9pPr marL="4114800" marR="0" lvl="8" indent="-304800" algn="just" rtl="0">
              <a:lnSpc>
                <a:spcPct val="115000"/>
              </a:lnSpc>
              <a:spcBef>
                <a:spcPts val="1000"/>
              </a:spcBef>
              <a:spcAft>
                <a:spcPts val="1000"/>
              </a:spcAft>
              <a:buClr>
                <a:schemeClr val="dk1"/>
              </a:buClr>
              <a:buSzPts val="1200"/>
              <a:buChar char="•"/>
              <a:defRPr sz="1200" b="1" i="0" u="none" strike="noStrike" cap="none">
                <a:solidFill>
                  <a:schemeClr val="dk1"/>
                </a:solidFill>
              </a:defRPr>
            </a:lvl9pPr>
          </a:lstStyle>
          <a:p>
            <a:endParaRPr/>
          </a:p>
        </p:txBody>
      </p:sp>
      <p:sp>
        <p:nvSpPr>
          <p:cNvPr id="57" name="Google Shape;57;p18"/>
          <p:cNvSpPr txBox="1">
            <a:spLocks noGrp="1"/>
          </p:cNvSpPr>
          <p:nvPr>
            <p:ph type="body" idx="4"/>
          </p:nvPr>
        </p:nvSpPr>
        <p:spPr>
          <a:xfrm>
            <a:off x="4729900" y="945375"/>
            <a:ext cx="4080300" cy="4488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4000"/>
              </a:lnSpc>
              <a:spcBef>
                <a:spcPts val="0"/>
              </a:spcBef>
              <a:spcAft>
                <a:spcPts val="0"/>
              </a:spcAft>
              <a:buClr>
                <a:schemeClr val="dk1"/>
              </a:buClr>
              <a:buSzPts val="1400"/>
              <a:buFont typeface="Roboto Condensed"/>
              <a:buNone/>
              <a:defRPr b="1" i="0" u="none" strike="noStrike" cap="none">
                <a:solidFill>
                  <a:schemeClr val="dk1"/>
                </a:solidFill>
                <a:latin typeface="Roboto Condensed"/>
                <a:ea typeface="Roboto Condensed"/>
                <a:cs typeface="Roboto Condensed"/>
                <a:sym typeface="Roboto Condensed"/>
              </a:defRPr>
            </a:lvl1pPr>
            <a:lvl2pPr marL="914400" marR="0" lvl="1" indent="-311150" algn="just" rtl="0">
              <a:lnSpc>
                <a:spcPct val="115000"/>
              </a:lnSpc>
              <a:spcBef>
                <a:spcPts val="1000"/>
              </a:spcBef>
              <a:spcAft>
                <a:spcPts val="0"/>
              </a:spcAft>
              <a:buClr>
                <a:schemeClr val="dk1"/>
              </a:buClr>
              <a:buSzPts val="1300"/>
              <a:buFont typeface="Roboto Condensed"/>
              <a:buChar char="•"/>
              <a:defRPr sz="1300" b="1" i="0" u="none" strike="noStrike" cap="none">
                <a:solidFill>
                  <a:schemeClr val="dk1"/>
                </a:solidFill>
                <a:latin typeface="Roboto Condensed"/>
                <a:ea typeface="Roboto Condensed"/>
                <a:cs typeface="Roboto Condensed"/>
                <a:sym typeface="Roboto Condensed"/>
              </a:defRPr>
            </a:lvl2pPr>
            <a:lvl3pPr marL="1371600" marR="0" lvl="2" indent="-304800" algn="just" rtl="0">
              <a:lnSpc>
                <a:spcPct val="115000"/>
              </a:lnSpc>
              <a:spcBef>
                <a:spcPts val="500"/>
              </a:spcBef>
              <a:spcAft>
                <a:spcPts val="0"/>
              </a:spcAft>
              <a:buClr>
                <a:schemeClr val="dk1"/>
              </a:buClr>
              <a:buSzPts val="1200"/>
              <a:buFont typeface="Roboto Condensed"/>
              <a:buChar char="•"/>
              <a:defRPr sz="1200" b="1" i="0" u="none" strike="noStrike" cap="none">
                <a:solidFill>
                  <a:schemeClr val="dk1"/>
                </a:solidFill>
                <a:latin typeface="Roboto Condensed"/>
                <a:ea typeface="Roboto Condensed"/>
                <a:cs typeface="Roboto Condensed"/>
                <a:sym typeface="Roboto Condensed"/>
              </a:defRPr>
            </a:lvl3pPr>
            <a:lvl4pPr marL="1828800" marR="0" lvl="3" indent="-304800" algn="just" rtl="0">
              <a:lnSpc>
                <a:spcPct val="115000"/>
              </a:lnSpc>
              <a:spcBef>
                <a:spcPts val="500"/>
              </a:spcBef>
              <a:spcAft>
                <a:spcPts val="0"/>
              </a:spcAft>
              <a:buClr>
                <a:schemeClr val="dk1"/>
              </a:buClr>
              <a:buSzPts val="1200"/>
              <a:buFont typeface="Roboto Condensed"/>
              <a:buChar char="•"/>
              <a:defRPr sz="1200" b="1" i="0" u="none" strike="noStrike" cap="none">
                <a:solidFill>
                  <a:schemeClr val="dk1"/>
                </a:solidFill>
                <a:latin typeface="Roboto Condensed"/>
                <a:ea typeface="Roboto Condensed"/>
                <a:cs typeface="Roboto Condensed"/>
                <a:sym typeface="Roboto Condensed"/>
              </a:defRPr>
            </a:lvl4pPr>
            <a:lvl5pPr marL="2286000" marR="0" lvl="4" indent="-304800" algn="just" rtl="0">
              <a:lnSpc>
                <a:spcPct val="115000"/>
              </a:lnSpc>
              <a:spcBef>
                <a:spcPts val="500"/>
              </a:spcBef>
              <a:spcAft>
                <a:spcPts val="0"/>
              </a:spcAft>
              <a:buClr>
                <a:schemeClr val="dk1"/>
              </a:buClr>
              <a:buSzPts val="1200"/>
              <a:buFont typeface="Roboto Condensed"/>
              <a:buChar char="•"/>
              <a:defRPr sz="1200" b="1" i="0" u="none" strike="noStrike" cap="none">
                <a:solidFill>
                  <a:schemeClr val="dk1"/>
                </a:solidFill>
                <a:latin typeface="Roboto Condensed"/>
                <a:ea typeface="Roboto Condensed"/>
                <a:cs typeface="Roboto Condensed"/>
                <a:sym typeface="Roboto Condensed"/>
              </a:defRPr>
            </a:lvl5pPr>
            <a:lvl6pPr marL="2743200" marR="0" lvl="5" indent="-304800" algn="just" rtl="0">
              <a:lnSpc>
                <a:spcPct val="115000"/>
              </a:lnSpc>
              <a:spcBef>
                <a:spcPts val="500"/>
              </a:spcBef>
              <a:spcAft>
                <a:spcPts val="0"/>
              </a:spcAft>
              <a:buClr>
                <a:schemeClr val="dk1"/>
              </a:buClr>
              <a:buSzPts val="1200"/>
              <a:buFont typeface="Roboto Condensed"/>
              <a:buChar char="•"/>
              <a:defRPr sz="1200" b="1" i="0" u="none" strike="noStrike" cap="none">
                <a:solidFill>
                  <a:schemeClr val="dk1"/>
                </a:solidFill>
                <a:latin typeface="Roboto Condensed"/>
                <a:ea typeface="Roboto Condensed"/>
                <a:cs typeface="Roboto Condensed"/>
                <a:sym typeface="Roboto Condensed"/>
              </a:defRPr>
            </a:lvl6pPr>
            <a:lvl7pPr marL="3200400" marR="0" lvl="6" indent="-304800" algn="just" rtl="0">
              <a:lnSpc>
                <a:spcPct val="115000"/>
              </a:lnSpc>
              <a:spcBef>
                <a:spcPts val="500"/>
              </a:spcBef>
              <a:spcAft>
                <a:spcPts val="0"/>
              </a:spcAft>
              <a:buClr>
                <a:schemeClr val="dk1"/>
              </a:buClr>
              <a:buSzPts val="1200"/>
              <a:buFont typeface="Roboto Condensed"/>
              <a:buChar char="•"/>
              <a:defRPr sz="1200" b="1" i="0" u="none" strike="noStrike" cap="none">
                <a:solidFill>
                  <a:schemeClr val="dk1"/>
                </a:solidFill>
                <a:latin typeface="Roboto Condensed"/>
                <a:ea typeface="Roboto Condensed"/>
                <a:cs typeface="Roboto Condensed"/>
                <a:sym typeface="Roboto Condensed"/>
              </a:defRPr>
            </a:lvl7pPr>
            <a:lvl8pPr marL="3657600" marR="0" lvl="7" indent="-304800" algn="just" rtl="0">
              <a:lnSpc>
                <a:spcPct val="115000"/>
              </a:lnSpc>
              <a:spcBef>
                <a:spcPts val="500"/>
              </a:spcBef>
              <a:spcAft>
                <a:spcPts val="0"/>
              </a:spcAft>
              <a:buClr>
                <a:schemeClr val="dk1"/>
              </a:buClr>
              <a:buSzPts val="1200"/>
              <a:buFont typeface="Roboto Condensed"/>
              <a:buChar char="•"/>
              <a:defRPr sz="1200" b="1" i="0" u="none" strike="noStrike" cap="none">
                <a:solidFill>
                  <a:schemeClr val="dk1"/>
                </a:solidFill>
                <a:latin typeface="Roboto Condensed"/>
                <a:ea typeface="Roboto Condensed"/>
                <a:cs typeface="Roboto Condensed"/>
                <a:sym typeface="Roboto Condensed"/>
              </a:defRPr>
            </a:lvl8pPr>
            <a:lvl9pPr marL="4114800" marR="0" lvl="8" indent="-304800" algn="just" rtl="0">
              <a:lnSpc>
                <a:spcPct val="115000"/>
              </a:lnSpc>
              <a:spcBef>
                <a:spcPts val="500"/>
              </a:spcBef>
              <a:spcAft>
                <a:spcPts val="500"/>
              </a:spcAft>
              <a:buClr>
                <a:schemeClr val="dk1"/>
              </a:buClr>
              <a:buSzPts val="1200"/>
              <a:buFont typeface="Roboto Condensed"/>
              <a:buChar char="•"/>
              <a:defRPr sz="1200" b="1"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 Right">
  <p:cSld name="TWO_OBJECTS_2">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0" name="Google Shape;60;p19"/>
          <p:cNvSpPr txBox="1">
            <a:spLocks noGrp="1"/>
          </p:cNvSpPr>
          <p:nvPr>
            <p:ph type="body" idx="1"/>
          </p:nvPr>
        </p:nvSpPr>
        <p:spPr>
          <a:xfrm>
            <a:off x="4729900" y="8611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l"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l"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 Left">
  <p:cSld name="TWO_OBJECTS_1">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3" name="Google Shape;63;p20"/>
          <p:cNvSpPr txBox="1">
            <a:spLocks noGrp="1"/>
          </p:cNvSpPr>
          <p:nvPr>
            <p:ph type="body" idx="1"/>
          </p:nvPr>
        </p:nvSpPr>
        <p:spPr>
          <a:xfrm>
            <a:off x="327450" y="8560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l"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l"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l"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TWO_OBJECTS_1_1">
    <p:spTree>
      <p:nvGrpSpPr>
        <p:cNvPr id="1" name="Shape 64"/>
        <p:cNvGrpSpPr/>
        <p:nvPr/>
      </p:nvGrpSpPr>
      <p:grpSpPr>
        <a:xfrm>
          <a:off x="0" y="0"/>
          <a:ext cx="0" cy="0"/>
          <a:chOff x="0" y="0"/>
          <a:chExt cx="0" cy="0"/>
        </a:xfrm>
      </p:grpSpPr>
      <p:pic>
        <p:nvPicPr>
          <p:cNvPr id="65" name="Google Shape;65;p21"/>
          <p:cNvPicPr preferRelativeResize="0"/>
          <p:nvPr/>
        </p:nvPicPr>
        <p:blipFill>
          <a:blip r:embed="rId2">
            <a:alphaModFix/>
          </a:blip>
          <a:stretch>
            <a:fillRect/>
          </a:stretch>
        </p:blipFill>
        <p:spPr>
          <a:xfrm>
            <a:off x="0" y="0"/>
            <a:ext cx="9144000" cy="5143500"/>
          </a:xfrm>
          <a:prstGeom prst="rect">
            <a:avLst/>
          </a:prstGeom>
          <a:noFill/>
          <a:ln>
            <a:noFill/>
          </a:ln>
        </p:spPr>
      </p:pic>
      <p:sp>
        <p:nvSpPr>
          <p:cNvPr id="66" name="Google Shape;66;p21"/>
          <p:cNvSpPr txBox="1">
            <a:spLocks noGrp="1"/>
          </p:cNvSpPr>
          <p:nvPr>
            <p:ph type="title"/>
          </p:nvPr>
        </p:nvSpPr>
        <p:spPr>
          <a:xfrm>
            <a:off x="529050" y="765700"/>
            <a:ext cx="4026600" cy="1626900"/>
          </a:xfrm>
          <a:prstGeom prst="rect">
            <a:avLst/>
          </a:prstGeom>
          <a:noFill/>
          <a:ln>
            <a:noFill/>
          </a:ln>
        </p:spPr>
        <p:txBody>
          <a:bodyPr spcFirstLastPara="1" wrap="square" lIns="68575" tIns="34275" rIns="68575" bIns="34275" anchor="b" anchorCtr="0">
            <a:noAutofit/>
          </a:bodyPr>
          <a:lstStyle>
            <a:lvl1pPr marR="0" lvl="0" algn="ctr" rtl="0">
              <a:lnSpc>
                <a:spcPct val="90000"/>
              </a:lnSpc>
              <a:spcBef>
                <a:spcPts val="0"/>
              </a:spcBef>
              <a:spcAft>
                <a:spcPts val="0"/>
              </a:spcAft>
              <a:buClr>
                <a:srgbClr val="FFFFFF"/>
              </a:buClr>
              <a:buSzPts val="2800"/>
              <a:buFont typeface="Roboto Condensed"/>
              <a:buNone/>
              <a:defRPr sz="2800" b="1" i="0" u="none" strike="noStrike" cap="none">
                <a:solidFill>
                  <a:srgbClr val="FFFFFF"/>
                </a:solidFill>
                <a:latin typeface="Roboto Condensed"/>
                <a:ea typeface="Roboto Condensed"/>
                <a:cs typeface="Roboto Condensed"/>
                <a:sym typeface="Roboto Condensed"/>
              </a:defRPr>
            </a:lvl1pPr>
            <a:lvl2pPr lvl="1" algn="ctr" rtl="0">
              <a:spcBef>
                <a:spcPts val="0"/>
              </a:spcBef>
              <a:spcAft>
                <a:spcPts val="0"/>
              </a:spcAft>
              <a:buSzPts val="1100"/>
              <a:buNone/>
              <a:defRPr sz="1400"/>
            </a:lvl2pPr>
            <a:lvl3pPr lvl="2" algn="ctr" rtl="0">
              <a:spcBef>
                <a:spcPts val="0"/>
              </a:spcBef>
              <a:spcAft>
                <a:spcPts val="0"/>
              </a:spcAft>
              <a:buSzPts val="1100"/>
              <a:buNone/>
              <a:defRPr sz="1400"/>
            </a:lvl3pPr>
            <a:lvl4pPr lvl="3" algn="ctr" rtl="0">
              <a:spcBef>
                <a:spcPts val="0"/>
              </a:spcBef>
              <a:spcAft>
                <a:spcPts val="0"/>
              </a:spcAft>
              <a:buSzPts val="1100"/>
              <a:buNone/>
              <a:defRPr sz="1400"/>
            </a:lvl4pPr>
            <a:lvl5pPr lvl="4" algn="ctr" rtl="0">
              <a:spcBef>
                <a:spcPts val="0"/>
              </a:spcBef>
              <a:spcAft>
                <a:spcPts val="0"/>
              </a:spcAft>
              <a:buSzPts val="1100"/>
              <a:buNone/>
              <a:defRPr sz="1400"/>
            </a:lvl5pPr>
            <a:lvl6pPr lvl="5" algn="ctr" rtl="0">
              <a:spcBef>
                <a:spcPts val="0"/>
              </a:spcBef>
              <a:spcAft>
                <a:spcPts val="0"/>
              </a:spcAft>
              <a:buSzPts val="1100"/>
              <a:buNone/>
              <a:defRPr sz="1400"/>
            </a:lvl6pPr>
            <a:lvl7pPr lvl="6" algn="ctr" rtl="0">
              <a:spcBef>
                <a:spcPts val="0"/>
              </a:spcBef>
              <a:spcAft>
                <a:spcPts val="0"/>
              </a:spcAft>
              <a:buSzPts val="1100"/>
              <a:buNone/>
              <a:defRPr sz="1400"/>
            </a:lvl7pPr>
            <a:lvl8pPr lvl="7" algn="ctr" rtl="0">
              <a:spcBef>
                <a:spcPts val="0"/>
              </a:spcBef>
              <a:spcAft>
                <a:spcPts val="0"/>
              </a:spcAft>
              <a:buSzPts val="1100"/>
              <a:buNone/>
              <a:defRPr sz="1400"/>
            </a:lvl8pPr>
            <a:lvl9pPr lvl="8" algn="ctr" rtl="0">
              <a:spcBef>
                <a:spcPts val="0"/>
              </a:spcBef>
              <a:spcAft>
                <a:spcPts val="0"/>
              </a:spcAft>
              <a:buSzPts val="1100"/>
              <a:buNone/>
              <a:defRPr sz="1400"/>
            </a:lvl9pPr>
          </a:lstStyle>
          <a:p>
            <a:endParaRPr/>
          </a:p>
        </p:txBody>
      </p:sp>
      <p:sp>
        <p:nvSpPr>
          <p:cNvPr id="67" name="Google Shape;67;p21"/>
          <p:cNvSpPr txBox="1">
            <a:spLocks noGrp="1"/>
          </p:cNvSpPr>
          <p:nvPr>
            <p:ph type="body" idx="1"/>
          </p:nvPr>
        </p:nvSpPr>
        <p:spPr>
          <a:xfrm>
            <a:off x="529050" y="2536925"/>
            <a:ext cx="4026600" cy="15357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14000"/>
              </a:lnSpc>
              <a:spcBef>
                <a:spcPts val="0"/>
              </a:spcBef>
              <a:spcAft>
                <a:spcPts val="0"/>
              </a:spcAft>
              <a:buClr>
                <a:srgbClr val="FFFFFF"/>
              </a:buClr>
              <a:buSzPts val="1100"/>
              <a:buFont typeface="Roboto Condensed"/>
              <a:buNone/>
              <a:defRPr sz="1100" i="0" u="none" strike="noStrike" cap="none">
                <a:solidFill>
                  <a:srgbClr val="FFFFFF"/>
                </a:solidFill>
                <a:latin typeface="Roboto Condensed"/>
                <a:ea typeface="Roboto Condensed"/>
                <a:cs typeface="Roboto Condensed"/>
                <a:sym typeface="Roboto Condensed"/>
              </a:defRPr>
            </a:lvl1pPr>
            <a:lvl2pPr marL="914400" marR="0" lvl="1" indent="-298450" algn="ctr" rtl="0">
              <a:lnSpc>
                <a:spcPct val="114000"/>
              </a:lnSpc>
              <a:spcBef>
                <a:spcPts val="1000"/>
              </a:spcBef>
              <a:spcAft>
                <a:spcPts val="0"/>
              </a:spcAft>
              <a:buClr>
                <a:srgbClr val="FFFFFF"/>
              </a:buClr>
              <a:buSzPts val="1100"/>
              <a:buFont typeface="Roboto Condensed"/>
              <a:buChar char="•"/>
              <a:defRPr sz="1100" i="0" u="none" strike="noStrike" cap="none">
                <a:solidFill>
                  <a:srgbClr val="FFFFFF"/>
                </a:solidFill>
                <a:latin typeface="Roboto Condensed"/>
                <a:ea typeface="Roboto Condensed"/>
                <a:cs typeface="Roboto Condensed"/>
                <a:sym typeface="Roboto Condensed"/>
              </a:defRPr>
            </a:lvl2pPr>
            <a:lvl3pPr marL="1371600" marR="0" lvl="2" indent="-298450" algn="ctr" rtl="0">
              <a:lnSpc>
                <a:spcPct val="114000"/>
              </a:lnSpc>
              <a:spcBef>
                <a:spcPts val="1000"/>
              </a:spcBef>
              <a:spcAft>
                <a:spcPts val="0"/>
              </a:spcAft>
              <a:buClr>
                <a:srgbClr val="FFFFFF"/>
              </a:buClr>
              <a:buSzPts val="1100"/>
              <a:buFont typeface="Roboto Condensed"/>
              <a:buChar char="•"/>
              <a:defRPr sz="1100" i="0" u="none" strike="noStrike" cap="none">
                <a:solidFill>
                  <a:srgbClr val="FFFFFF"/>
                </a:solidFill>
                <a:latin typeface="Roboto Condensed"/>
                <a:ea typeface="Roboto Condensed"/>
                <a:cs typeface="Roboto Condensed"/>
                <a:sym typeface="Roboto Condensed"/>
              </a:defRPr>
            </a:lvl3pPr>
            <a:lvl4pPr marL="1828800" marR="0" lvl="3" indent="-298450" algn="ctr" rtl="0">
              <a:lnSpc>
                <a:spcPct val="114000"/>
              </a:lnSpc>
              <a:spcBef>
                <a:spcPts val="1000"/>
              </a:spcBef>
              <a:spcAft>
                <a:spcPts val="0"/>
              </a:spcAft>
              <a:buClr>
                <a:srgbClr val="FFFFFF"/>
              </a:buClr>
              <a:buSzPts val="1100"/>
              <a:buFont typeface="Roboto Condensed"/>
              <a:buChar char="•"/>
              <a:defRPr sz="1100" i="0" u="none" strike="noStrike" cap="none">
                <a:solidFill>
                  <a:srgbClr val="FFFFFF"/>
                </a:solidFill>
                <a:latin typeface="Roboto Condensed"/>
                <a:ea typeface="Roboto Condensed"/>
                <a:cs typeface="Roboto Condensed"/>
                <a:sym typeface="Roboto Condensed"/>
              </a:defRPr>
            </a:lvl4pPr>
            <a:lvl5pPr marL="2286000" marR="0" lvl="4" indent="-298450" algn="ctr" rtl="0">
              <a:lnSpc>
                <a:spcPct val="114000"/>
              </a:lnSpc>
              <a:spcBef>
                <a:spcPts val="1000"/>
              </a:spcBef>
              <a:spcAft>
                <a:spcPts val="0"/>
              </a:spcAft>
              <a:buClr>
                <a:srgbClr val="FFFFFF"/>
              </a:buClr>
              <a:buSzPts val="1100"/>
              <a:buFont typeface="Roboto Condensed"/>
              <a:buChar char="•"/>
              <a:defRPr sz="1100" i="0" u="none" strike="noStrike" cap="none">
                <a:solidFill>
                  <a:srgbClr val="FFFFFF"/>
                </a:solidFill>
                <a:latin typeface="Roboto Condensed"/>
                <a:ea typeface="Roboto Condensed"/>
                <a:cs typeface="Roboto Condensed"/>
                <a:sym typeface="Roboto Condensed"/>
              </a:defRPr>
            </a:lvl5pPr>
            <a:lvl6pPr marL="2743200" marR="0" lvl="5" indent="-298450" algn="ctr" rtl="0">
              <a:lnSpc>
                <a:spcPct val="114000"/>
              </a:lnSpc>
              <a:spcBef>
                <a:spcPts val="1000"/>
              </a:spcBef>
              <a:spcAft>
                <a:spcPts val="0"/>
              </a:spcAft>
              <a:buClr>
                <a:srgbClr val="FFFFFF"/>
              </a:buClr>
              <a:buSzPts val="1100"/>
              <a:buFont typeface="Roboto Condensed"/>
              <a:buChar char="•"/>
              <a:defRPr sz="1100" i="0" u="none" strike="noStrike" cap="none">
                <a:solidFill>
                  <a:srgbClr val="FFFFFF"/>
                </a:solidFill>
                <a:latin typeface="Roboto Condensed"/>
                <a:ea typeface="Roboto Condensed"/>
                <a:cs typeface="Roboto Condensed"/>
                <a:sym typeface="Roboto Condensed"/>
              </a:defRPr>
            </a:lvl6pPr>
            <a:lvl7pPr marL="3200400" marR="0" lvl="6" indent="-298450" algn="ctr" rtl="0">
              <a:lnSpc>
                <a:spcPct val="114000"/>
              </a:lnSpc>
              <a:spcBef>
                <a:spcPts val="1000"/>
              </a:spcBef>
              <a:spcAft>
                <a:spcPts val="0"/>
              </a:spcAft>
              <a:buClr>
                <a:srgbClr val="FFFFFF"/>
              </a:buClr>
              <a:buSzPts val="1100"/>
              <a:buFont typeface="Roboto Condensed"/>
              <a:buChar char="•"/>
              <a:defRPr sz="1100" i="0" u="none" strike="noStrike" cap="none">
                <a:solidFill>
                  <a:srgbClr val="FFFFFF"/>
                </a:solidFill>
                <a:latin typeface="Roboto Condensed"/>
                <a:ea typeface="Roboto Condensed"/>
                <a:cs typeface="Roboto Condensed"/>
                <a:sym typeface="Roboto Condensed"/>
              </a:defRPr>
            </a:lvl7pPr>
            <a:lvl8pPr marL="3657600" marR="0" lvl="7" indent="-298450" algn="ctr" rtl="0">
              <a:lnSpc>
                <a:spcPct val="114000"/>
              </a:lnSpc>
              <a:spcBef>
                <a:spcPts val="1000"/>
              </a:spcBef>
              <a:spcAft>
                <a:spcPts val="0"/>
              </a:spcAft>
              <a:buClr>
                <a:srgbClr val="FFFFFF"/>
              </a:buClr>
              <a:buSzPts val="1100"/>
              <a:buFont typeface="Roboto Condensed"/>
              <a:buChar char="•"/>
              <a:defRPr sz="1100" i="0" u="none" strike="noStrike" cap="none">
                <a:solidFill>
                  <a:srgbClr val="FFFFFF"/>
                </a:solidFill>
                <a:latin typeface="Roboto Condensed"/>
                <a:ea typeface="Roboto Condensed"/>
                <a:cs typeface="Roboto Condensed"/>
                <a:sym typeface="Roboto Condensed"/>
              </a:defRPr>
            </a:lvl8pPr>
            <a:lvl9pPr marL="4114800" marR="0" lvl="8" indent="-298450" algn="ctr" rtl="0">
              <a:lnSpc>
                <a:spcPct val="114000"/>
              </a:lnSpc>
              <a:spcBef>
                <a:spcPts val="1000"/>
              </a:spcBef>
              <a:spcAft>
                <a:spcPts val="1000"/>
              </a:spcAft>
              <a:buClr>
                <a:srgbClr val="FFFFFF"/>
              </a:buClr>
              <a:buSzPts val="1100"/>
              <a:buFont typeface="Roboto Condensed"/>
              <a:buChar char="•"/>
              <a:defRPr sz="1100" i="0" u="none" strike="noStrike" cap="none">
                <a:solidFill>
                  <a:srgbClr val="FFFFFF"/>
                </a:solidFill>
                <a:latin typeface="Roboto Condensed"/>
                <a:ea typeface="Roboto Condensed"/>
                <a:cs typeface="Roboto Condensed"/>
                <a:sym typeface="Roboto Condensed"/>
              </a:defRPr>
            </a:lvl9pPr>
          </a:lstStyle>
          <a:p>
            <a:endParaRPr/>
          </a:p>
        </p:txBody>
      </p:sp>
      <p:sp>
        <p:nvSpPr>
          <p:cNvPr id="68" name="Google Shape;68;p21"/>
          <p:cNvSpPr txBox="1">
            <a:spLocks noGrp="1"/>
          </p:cNvSpPr>
          <p:nvPr>
            <p:ph type="body" idx="2"/>
          </p:nvPr>
        </p:nvSpPr>
        <p:spPr>
          <a:xfrm>
            <a:off x="5493725" y="720100"/>
            <a:ext cx="3243000" cy="3468300"/>
          </a:xfrm>
          <a:prstGeom prst="rect">
            <a:avLst/>
          </a:prstGeom>
          <a:noFill/>
          <a:ln>
            <a:noFill/>
          </a:ln>
        </p:spPr>
        <p:txBody>
          <a:bodyPr spcFirstLastPara="1" wrap="square" lIns="91425" tIns="91425" rIns="91425" bIns="91425" anchor="t" anchorCtr="0">
            <a:noAutofit/>
          </a:bodyPr>
          <a:lstStyle>
            <a:lvl1pPr marL="457200" lvl="0" indent="-304800">
              <a:lnSpc>
                <a:spcPct val="114000"/>
              </a:lnSpc>
              <a:spcBef>
                <a:spcPts val="0"/>
              </a:spcBef>
              <a:spcAft>
                <a:spcPts val="0"/>
              </a:spcAft>
              <a:buSzPts val="1200"/>
              <a:buFont typeface="Roboto Condensed"/>
              <a:buChar char="●"/>
              <a:defRPr sz="1200">
                <a:latin typeface="Roboto Condensed"/>
                <a:ea typeface="Roboto Condensed"/>
                <a:cs typeface="Roboto Condensed"/>
                <a:sym typeface="Roboto Condensed"/>
              </a:defRPr>
            </a:lvl1pPr>
            <a:lvl2pPr marL="914400" lvl="1" indent="-298450">
              <a:lnSpc>
                <a:spcPct val="114000"/>
              </a:lnSpc>
              <a:spcBef>
                <a:spcPts val="1000"/>
              </a:spcBef>
              <a:spcAft>
                <a:spcPts val="0"/>
              </a:spcAft>
              <a:buSzPts val="1100"/>
              <a:buFont typeface="Roboto Condensed"/>
              <a:buChar char="○"/>
              <a:defRPr sz="1100">
                <a:latin typeface="Roboto Condensed"/>
                <a:ea typeface="Roboto Condensed"/>
                <a:cs typeface="Roboto Condensed"/>
                <a:sym typeface="Roboto Condensed"/>
              </a:defRPr>
            </a:lvl2pPr>
            <a:lvl3pPr marL="1371600" lvl="2" indent="-29210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3pPr>
            <a:lvl4pPr marL="1828800" lvl="3" indent="-29210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4pPr>
            <a:lvl5pPr marL="2286000" lvl="4" indent="-29210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5pPr>
            <a:lvl6pPr marL="2743200" lvl="5" indent="-29210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6pPr>
            <a:lvl7pPr marL="3200400" lvl="6" indent="-29210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7pPr>
            <a:lvl8pPr marL="3657600" lvl="7" indent="-29210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8pPr>
            <a:lvl9pPr marL="4114800" lvl="8" indent="-292100">
              <a:lnSpc>
                <a:spcPct val="114000"/>
              </a:lnSpc>
              <a:spcBef>
                <a:spcPts val="1000"/>
              </a:spcBef>
              <a:spcAft>
                <a:spcPts val="1000"/>
              </a:spcAft>
              <a:buSzPts val="1000"/>
              <a:buFont typeface="Roboto Condensed"/>
              <a:buChar char="■"/>
              <a:defRPr sz="10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master - multi row">
  <p:cSld name="TITLE_2">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611000" y="1025925"/>
            <a:ext cx="5922000" cy="3079800"/>
          </a:xfrm>
          <a:prstGeom prst="rect">
            <a:avLst/>
          </a:prstGeom>
          <a:noFill/>
          <a:ln>
            <a:noFill/>
          </a:ln>
        </p:spPr>
        <p:txBody>
          <a:bodyPr spcFirstLastPara="1" wrap="square" lIns="68575" tIns="34275" rIns="68575" bIns="34275" anchor="ctr" anchorCtr="0">
            <a:noAutofit/>
          </a:bodyPr>
          <a:lstStyle>
            <a:lvl1pPr lvl="0" algn="ctr" rtl="0">
              <a:lnSpc>
                <a:spcPct val="115000"/>
              </a:lnSpc>
              <a:spcBef>
                <a:spcPts val="0"/>
              </a:spcBef>
              <a:spcAft>
                <a:spcPts val="0"/>
              </a:spcAft>
              <a:buClr>
                <a:srgbClr val="FFFFFF"/>
              </a:buClr>
              <a:buSzPts val="3400"/>
              <a:buFont typeface="Roboto Condensed"/>
              <a:buNone/>
              <a:defRPr sz="3400">
                <a:solidFill>
                  <a:srgbClr val="FFFFFF"/>
                </a:solidFill>
                <a:latin typeface="Roboto Condensed"/>
                <a:ea typeface="Roboto Condensed"/>
                <a:cs typeface="Roboto Condensed"/>
                <a:sym typeface="Roboto Condensed"/>
              </a:defRPr>
            </a:lvl1pPr>
            <a:lvl2pPr lvl="1" algn="ctr" rtl="0">
              <a:lnSpc>
                <a:spcPct val="115000"/>
              </a:lnSpc>
              <a:spcBef>
                <a:spcPts val="0"/>
              </a:spcBef>
              <a:spcAft>
                <a:spcPts val="0"/>
              </a:spcAft>
              <a:buClr>
                <a:srgbClr val="FFFFFF"/>
              </a:buClr>
              <a:buSzPts val="3600"/>
              <a:buNone/>
              <a:defRPr sz="3600">
                <a:solidFill>
                  <a:srgbClr val="FFFFFF"/>
                </a:solidFill>
              </a:defRPr>
            </a:lvl2pPr>
            <a:lvl3pPr lvl="2" algn="ctr" rtl="0">
              <a:lnSpc>
                <a:spcPct val="115000"/>
              </a:lnSpc>
              <a:spcBef>
                <a:spcPts val="0"/>
              </a:spcBef>
              <a:spcAft>
                <a:spcPts val="0"/>
              </a:spcAft>
              <a:buClr>
                <a:srgbClr val="FFFFFF"/>
              </a:buClr>
              <a:buSzPts val="3600"/>
              <a:buNone/>
              <a:defRPr sz="3600">
                <a:solidFill>
                  <a:srgbClr val="FFFFFF"/>
                </a:solidFill>
              </a:defRPr>
            </a:lvl3pPr>
            <a:lvl4pPr lvl="3" algn="ctr" rtl="0">
              <a:lnSpc>
                <a:spcPct val="115000"/>
              </a:lnSpc>
              <a:spcBef>
                <a:spcPts val="0"/>
              </a:spcBef>
              <a:spcAft>
                <a:spcPts val="0"/>
              </a:spcAft>
              <a:buClr>
                <a:srgbClr val="FFFFFF"/>
              </a:buClr>
              <a:buSzPts val="3600"/>
              <a:buNone/>
              <a:defRPr sz="3600">
                <a:solidFill>
                  <a:srgbClr val="FFFFFF"/>
                </a:solidFill>
              </a:defRPr>
            </a:lvl4pPr>
            <a:lvl5pPr lvl="4" algn="ctr" rtl="0">
              <a:lnSpc>
                <a:spcPct val="115000"/>
              </a:lnSpc>
              <a:spcBef>
                <a:spcPts val="0"/>
              </a:spcBef>
              <a:spcAft>
                <a:spcPts val="0"/>
              </a:spcAft>
              <a:buClr>
                <a:srgbClr val="FFFFFF"/>
              </a:buClr>
              <a:buSzPts val="3600"/>
              <a:buNone/>
              <a:defRPr sz="3600">
                <a:solidFill>
                  <a:srgbClr val="FFFFFF"/>
                </a:solidFill>
              </a:defRPr>
            </a:lvl5pPr>
            <a:lvl6pPr lvl="5" algn="ctr" rtl="0">
              <a:lnSpc>
                <a:spcPct val="115000"/>
              </a:lnSpc>
              <a:spcBef>
                <a:spcPts val="0"/>
              </a:spcBef>
              <a:spcAft>
                <a:spcPts val="0"/>
              </a:spcAft>
              <a:buClr>
                <a:srgbClr val="FFFFFF"/>
              </a:buClr>
              <a:buSzPts val="3600"/>
              <a:buNone/>
              <a:defRPr sz="3600">
                <a:solidFill>
                  <a:srgbClr val="FFFFFF"/>
                </a:solidFill>
              </a:defRPr>
            </a:lvl6pPr>
            <a:lvl7pPr lvl="6" algn="ctr" rtl="0">
              <a:lnSpc>
                <a:spcPct val="115000"/>
              </a:lnSpc>
              <a:spcBef>
                <a:spcPts val="0"/>
              </a:spcBef>
              <a:spcAft>
                <a:spcPts val="0"/>
              </a:spcAft>
              <a:buClr>
                <a:srgbClr val="FFFFFF"/>
              </a:buClr>
              <a:buSzPts val="3600"/>
              <a:buNone/>
              <a:defRPr sz="3600">
                <a:solidFill>
                  <a:srgbClr val="FFFFFF"/>
                </a:solidFill>
              </a:defRPr>
            </a:lvl7pPr>
            <a:lvl8pPr lvl="7" algn="ctr" rtl="0">
              <a:lnSpc>
                <a:spcPct val="115000"/>
              </a:lnSpc>
              <a:spcBef>
                <a:spcPts val="0"/>
              </a:spcBef>
              <a:spcAft>
                <a:spcPts val="0"/>
              </a:spcAft>
              <a:buClr>
                <a:srgbClr val="FFFFFF"/>
              </a:buClr>
              <a:buSzPts val="3600"/>
              <a:buNone/>
              <a:defRPr sz="3600">
                <a:solidFill>
                  <a:srgbClr val="FFFFFF"/>
                </a:solidFill>
              </a:defRPr>
            </a:lvl8pPr>
            <a:lvl9pPr lvl="8" algn="ctr" rtl="0">
              <a:lnSpc>
                <a:spcPct val="115000"/>
              </a:lnSpc>
              <a:spcBef>
                <a:spcPts val="0"/>
              </a:spcBef>
              <a:spcAft>
                <a:spcPts val="0"/>
              </a:spcAft>
              <a:buClr>
                <a:srgbClr val="FFFFFF"/>
              </a:buClr>
              <a:buSzPts val="3600"/>
              <a:buNone/>
              <a:defRPr sz="3600">
                <a:solidFill>
                  <a:srgbClr val="FFFFFF"/>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with subtitle and description ">
  <p:cSld name="TWO_OBJECTS_1_1_1">
    <p:spTree>
      <p:nvGrpSpPr>
        <p:cNvPr id="1" name="Shape 69"/>
        <p:cNvGrpSpPr/>
        <p:nvPr/>
      </p:nvGrpSpPr>
      <p:grpSpPr>
        <a:xfrm>
          <a:off x="0" y="0"/>
          <a:ext cx="0" cy="0"/>
          <a:chOff x="0" y="0"/>
          <a:chExt cx="0" cy="0"/>
        </a:xfrm>
      </p:grpSpPr>
      <p:pic>
        <p:nvPicPr>
          <p:cNvPr id="70" name="Google Shape;70;p22"/>
          <p:cNvPicPr preferRelativeResize="0"/>
          <p:nvPr/>
        </p:nvPicPr>
        <p:blipFill>
          <a:blip r:embed="rId2">
            <a:alphaModFix/>
          </a:blip>
          <a:stretch>
            <a:fillRect/>
          </a:stretch>
        </p:blipFill>
        <p:spPr>
          <a:xfrm>
            <a:off x="0" y="0"/>
            <a:ext cx="9144000" cy="5143500"/>
          </a:xfrm>
          <a:prstGeom prst="rect">
            <a:avLst/>
          </a:prstGeom>
          <a:noFill/>
          <a:ln>
            <a:noFill/>
          </a:ln>
        </p:spPr>
      </p:pic>
      <p:sp>
        <p:nvSpPr>
          <p:cNvPr id="71" name="Google Shape;71;p22"/>
          <p:cNvSpPr txBox="1">
            <a:spLocks noGrp="1"/>
          </p:cNvSpPr>
          <p:nvPr>
            <p:ph type="title"/>
          </p:nvPr>
        </p:nvSpPr>
        <p:spPr>
          <a:xfrm>
            <a:off x="529050" y="765700"/>
            <a:ext cx="4026600" cy="3468300"/>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0"/>
              </a:spcBef>
              <a:spcAft>
                <a:spcPts val="0"/>
              </a:spcAft>
              <a:buClr>
                <a:srgbClr val="FFFFFF"/>
              </a:buClr>
              <a:buSzPts val="2800"/>
              <a:buFont typeface="Roboto Condensed"/>
              <a:buNone/>
              <a:defRPr sz="2800" b="1" i="0" u="none" strike="noStrike" cap="none">
                <a:solidFill>
                  <a:srgbClr val="FFFFFF"/>
                </a:solidFill>
                <a:latin typeface="Roboto Condensed"/>
                <a:ea typeface="Roboto Condensed"/>
                <a:cs typeface="Roboto Condensed"/>
                <a:sym typeface="Roboto Condensed"/>
              </a:defRPr>
            </a:lvl1pPr>
            <a:lvl2pPr lvl="1" algn="ctr" rtl="0">
              <a:spcBef>
                <a:spcPts val="0"/>
              </a:spcBef>
              <a:spcAft>
                <a:spcPts val="0"/>
              </a:spcAft>
              <a:buSzPts val="1100"/>
              <a:buNone/>
              <a:defRPr sz="1400"/>
            </a:lvl2pPr>
            <a:lvl3pPr lvl="2" algn="ctr" rtl="0">
              <a:spcBef>
                <a:spcPts val="0"/>
              </a:spcBef>
              <a:spcAft>
                <a:spcPts val="0"/>
              </a:spcAft>
              <a:buSzPts val="1100"/>
              <a:buNone/>
              <a:defRPr sz="1400"/>
            </a:lvl3pPr>
            <a:lvl4pPr lvl="3" algn="ctr" rtl="0">
              <a:spcBef>
                <a:spcPts val="0"/>
              </a:spcBef>
              <a:spcAft>
                <a:spcPts val="0"/>
              </a:spcAft>
              <a:buSzPts val="1100"/>
              <a:buNone/>
              <a:defRPr sz="1400"/>
            </a:lvl4pPr>
            <a:lvl5pPr lvl="4" algn="ctr" rtl="0">
              <a:spcBef>
                <a:spcPts val="0"/>
              </a:spcBef>
              <a:spcAft>
                <a:spcPts val="0"/>
              </a:spcAft>
              <a:buSzPts val="1100"/>
              <a:buNone/>
              <a:defRPr sz="1400"/>
            </a:lvl5pPr>
            <a:lvl6pPr lvl="5" algn="ctr" rtl="0">
              <a:spcBef>
                <a:spcPts val="0"/>
              </a:spcBef>
              <a:spcAft>
                <a:spcPts val="0"/>
              </a:spcAft>
              <a:buSzPts val="1100"/>
              <a:buNone/>
              <a:defRPr sz="1400"/>
            </a:lvl6pPr>
            <a:lvl7pPr lvl="6" algn="ctr" rtl="0">
              <a:spcBef>
                <a:spcPts val="0"/>
              </a:spcBef>
              <a:spcAft>
                <a:spcPts val="0"/>
              </a:spcAft>
              <a:buSzPts val="1100"/>
              <a:buNone/>
              <a:defRPr sz="1400"/>
            </a:lvl7pPr>
            <a:lvl8pPr lvl="7" algn="ctr" rtl="0">
              <a:spcBef>
                <a:spcPts val="0"/>
              </a:spcBef>
              <a:spcAft>
                <a:spcPts val="0"/>
              </a:spcAft>
              <a:buSzPts val="1100"/>
              <a:buNone/>
              <a:defRPr sz="1400"/>
            </a:lvl8pPr>
            <a:lvl9pPr lvl="8" algn="ctr" rtl="0">
              <a:spcBef>
                <a:spcPts val="0"/>
              </a:spcBef>
              <a:spcAft>
                <a:spcPts val="0"/>
              </a:spcAft>
              <a:buSzPts val="1100"/>
              <a:buNone/>
              <a:defRPr sz="1400"/>
            </a:lvl9pPr>
          </a:lstStyle>
          <a:p>
            <a:endParaRPr/>
          </a:p>
        </p:txBody>
      </p:sp>
      <p:sp>
        <p:nvSpPr>
          <p:cNvPr id="72" name="Google Shape;72;p22"/>
          <p:cNvSpPr txBox="1">
            <a:spLocks noGrp="1"/>
          </p:cNvSpPr>
          <p:nvPr>
            <p:ph type="body" idx="1"/>
          </p:nvPr>
        </p:nvSpPr>
        <p:spPr>
          <a:xfrm>
            <a:off x="5493725" y="720100"/>
            <a:ext cx="3243000" cy="3468300"/>
          </a:xfrm>
          <a:prstGeom prst="rect">
            <a:avLst/>
          </a:prstGeom>
          <a:noFill/>
          <a:ln>
            <a:noFill/>
          </a:ln>
        </p:spPr>
        <p:txBody>
          <a:bodyPr spcFirstLastPara="1" wrap="square" lIns="91425" tIns="91425" rIns="91425" bIns="91425" anchor="t" anchorCtr="0">
            <a:noAutofit/>
          </a:bodyPr>
          <a:lstStyle>
            <a:lvl1pPr marL="457200" lvl="0" indent="-304800" algn="just" rtl="0">
              <a:lnSpc>
                <a:spcPct val="114000"/>
              </a:lnSpc>
              <a:spcBef>
                <a:spcPts val="0"/>
              </a:spcBef>
              <a:spcAft>
                <a:spcPts val="0"/>
              </a:spcAft>
              <a:buSzPts val="1200"/>
              <a:buFont typeface="Roboto Condensed"/>
              <a:buChar char="●"/>
              <a:defRPr sz="1200">
                <a:latin typeface="Roboto Condensed"/>
                <a:ea typeface="Roboto Condensed"/>
                <a:cs typeface="Roboto Condensed"/>
                <a:sym typeface="Roboto Condensed"/>
              </a:defRPr>
            </a:lvl1pPr>
            <a:lvl2pPr marL="914400" lvl="1" indent="-298450" algn="just" rtl="0">
              <a:lnSpc>
                <a:spcPct val="114000"/>
              </a:lnSpc>
              <a:spcBef>
                <a:spcPts val="1000"/>
              </a:spcBef>
              <a:spcAft>
                <a:spcPts val="0"/>
              </a:spcAft>
              <a:buSzPts val="1100"/>
              <a:buFont typeface="Roboto Condensed"/>
              <a:buChar char="○"/>
              <a:defRPr sz="1100">
                <a:latin typeface="Roboto Condensed"/>
                <a:ea typeface="Roboto Condensed"/>
                <a:cs typeface="Roboto Condensed"/>
                <a:sym typeface="Roboto Condensed"/>
              </a:defRPr>
            </a:lvl2pPr>
            <a:lvl3pPr marL="1371600" lvl="2" indent="-292100" algn="just" rtl="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3pPr>
            <a:lvl4pPr marL="1828800" lvl="3" indent="-292100" algn="just" rtl="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4pPr>
            <a:lvl5pPr marL="2286000" lvl="4" indent="-292100" algn="just" rtl="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5pPr>
            <a:lvl6pPr marL="2743200" lvl="5" indent="-292100" algn="just" rtl="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6pPr>
            <a:lvl7pPr marL="3200400" lvl="6" indent="-292100" algn="just" rtl="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7pPr>
            <a:lvl8pPr marL="3657600" lvl="7" indent="-292100" algn="just" rtl="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8pPr>
            <a:lvl9pPr marL="4114800" lvl="8" indent="-292100" algn="just" rtl="0">
              <a:lnSpc>
                <a:spcPct val="114000"/>
              </a:lnSpc>
              <a:spcBef>
                <a:spcPts val="1000"/>
              </a:spcBef>
              <a:spcAft>
                <a:spcPts val="1000"/>
              </a:spcAft>
              <a:buSzPts val="1000"/>
              <a:buFont typeface="Roboto Condensed"/>
              <a:buChar char="■"/>
              <a:defRPr sz="10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no BG]" type="titleOnly">
  <p:cSld name="TITLE_ONLY">
    <p:spTree>
      <p:nvGrpSpPr>
        <p:cNvPr id="1" name="Shape 73"/>
        <p:cNvGrpSpPr/>
        <p:nvPr/>
      </p:nvGrpSpPr>
      <p:grpSpPr>
        <a:xfrm>
          <a:off x="0" y="0"/>
          <a:ext cx="0" cy="0"/>
          <a:chOff x="0" y="0"/>
          <a:chExt cx="0" cy="0"/>
        </a:xfrm>
      </p:grpSpPr>
      <p:sp>
        <p:nvSpPr>
          <p:cNvPr id="74" name="Google Shape;74;p23"/>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ffice Locations">
  <p:cSld name="TITLE_ONLY_1">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FFFFFF"/>
              </a:buClr>
              <a:buSzPts val="1400"/>
              <a:buNone/>
              <a:defRPr>
                <a:solidFill>
                  <a:srgbClr val="FFFFFF"/>
                </a:solidFill>
              </a:defRPr>
            </a:lvl1pPr>
            <a:lvl2pPr lvl="1" rtl="0">
              <a:spcBef>
                <a:spcPts val="0"/>
              </a:spcBef>
              <a:spcAft>
                <a:spcPts val="0"/>
              </a:spcAft>
              <a:buClr>
                <a:srgbClr val="FFFFFF"/>
              </a:buClr>
              <a:buSzPts val="1100"/>
              <a:buNone/>
              <a:defRPr>
                <a:solidFill>
                  <a:srgbClr val="FFFFFF"/>
                </a:solidFill>
              </a:defRPr>
            </a:lvl2pPr>
            <a:lvl3pPr lvl="2" rtl="0">
              <a:spcBef>
                <a:spcPts val="0"/>
              </a:spcBef>
              <a:spcAft>
                <a:spcPts val="0"/>
              </a:spcAft>
              <a:buClr>
                <a:srgbClr val="FFFFFF"/>
              </a:buClr>
              <a:buSzPts val="1100"/>
              <a:buNone/>
              <a:defRPr>
                <a:solidFill>
                  <a:srgbClr val="FFFFFF"/>
                </a:solidFill>
              </a:defRPr>
            </a:lvl3pPr>
            <a:lvl4pPr lvl="3" rtl="0">
              <a:spcBef>
                <a:spcPts val="0"/>
              </a:spcBef>
              <a:spcAft>
                <a:spcPts val="0"/>
              </a:spcAft>
              <a:buClr>
                <a:srgbClr val="FFFFFF"/>
              </a:buClr>
              <a:buSzPts val="1100"/>
              <a:buNone/>
              <a:defRPr>
                <a:solidFill>
                  <a:srgbClr val="FFFFFF"/>
                </a:solidFill>
              </a:defRPr>
            </a:lvl4pPr>
            <a:lvl5pPr lvl="4" rtl="0">
              <a:spcBef>
                <a:spcPts val="0"/>
              </a:spcBef>
              <a:spcAft>
                <a:spcPts val="0"/>
              </a:spcAft>
              <a:buClr>
                <a:srgbClr val="FFFFFF"/>
              </a:buClr>
              <a:buSzPts val="1100"/>
              <a:buNone/>
              <a:defRPr>
                <a:solidFill>
                  <a:srgbClr val="FFFFFF"/>
                </a:solidFill>
              </a:defRPr>
            </a:lvl5pPr>
            <a:lvl6pPr lvl="5" rtl="0">
              <a:spcBef>
                <a:spcPts val="0"/>
              </a:spcBef>
              <a:spcAft>
                <a:spcPts val="0"/>
              </a:spcAft>
              <a:buClr>
                <a:srgbClr val="FFFFFF"/>
              </a:buClr>
              <a:buSzPts val="1100"/>
              <a:buNone/>
              <a:defRPr>
                <a:solidFill>
                  <a:srgbClr val="FFFFFF"/>
                </a:solidFill>
              </a:defRPr>
            </a:lvl6pPr>
            <a:lvl7pPr lvl="6" rtl="0">
              <a:spcBef>
                <a:spcPts val="0"/>
              </a:spcBef>
              <a:spcAft>
                <a:spcPts val="0"/>
              </a:spcAft>
              <a:buClr>
                <a:srgbClr val="FFFFFF"/>
              </a:buClr>
              <a:buSzPts val="1100"/>
              <a:buNone/>
              <a:defRPr>
                <a:solidFill>
                  <a:srgbClr val="FFFFFF"/>
                </a:solidFill>
              </a:defRPr>
            </a:lvl7pPr>
            <a:lvl8pPr lvl="7" rtl="0">
              <a:spcBef>
                <a:spcPts val="0"/>
              </a:spcBef>
              <a:spcAft>
                <a:spcPts val="0"/>
              </a:spcAft>
              <a:buClr>
                <a:srgbClr val="FFFFFF"/>
              </a:buClr>
              <a:buSzPts val="1100"/>
              <a:buNone/>
              <a:defRPr>
                <a:solidFill>
                  <a:srgbClr val="FFFFFF"/>
                </a:solidFill>
              </a:defRPr>
            </a:lvl8pPr>
            <a:lvl9pPr lvl="8" rtl="0">
              <a:spcBef>
                <a:spcPts val="0"/>
              </a:spcBef>
              <a:spcAft>
                <a:spcPts val="0"/>
              </a:spcAft>
              <a:buClr>
                <a:srgbClr val="FFFFFF"/>
              </a:buClr>
              <a:buSzPts val="1100"/>
              <a:buNone/>
              <a:defRPr>
                <a:solidFill>
                  <a:srgbClr val="FFFFFF"/>
                </a:solidFill>
              </a:defRPr>
            </a:lvl9pPr>
          </a:lstStyle>
          <a:p>
            <a:endParaRPr/>
          </a:p>
        </p:txBody>
      </p:sp>
      <p:sp>
        <p:nvSpPr>
          <p:cNvPr id="77" name="Google Shape;77;p24"/>
          <p:cNvSpPr txBox="1"/>
          <p:nvPr/>
        </p:nvSpPr>
        <p:spPr>
          <a:xfrm>
            <a:off x="1569725" y="1619450"/>
            <a:ext cx="1609200" cy="2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FFFFFF"/>
                </a:solidFill>
                <a:latin typeface="Roboto Condensed"/>
                <a:ea typeface="Roboto Condensed"/>
                <a:cs typeface="Roboto Condensed"/>
                <a:sym typeface="Roboto Condensed"/>
              </a:rPr>
              <a:t>Tiger Rock Technology</a:t>
            </a:r>
            <a:endParaRPr sz="1200" b="1">
              <a:solidFill>
                <a:srgbClr val="FFFFFF"/>
              </a:solidFill>
              <a:latin typeface="Roboto Condensed"/>
              <a:ea typeface="Roboto Condensed"/>
              <a:cs typeface="Roboto Condensed"/>
              <a:sym typeface="Roboto Condensed"/>
            </a:endParaRPr>
          </a:p>
        </p:txBody>
      </p:sp>
      <p:sp>
        <p:nvSpPr>
          <p:cNvPr id="78" name="Google Shape;78;p24"/>
          <p:cNvSpPr txBox="1"/>
          <p:nvPr/>
        </p:nvSpPr>
        <p:spPr>
          <a:xfrm>
            <a:off x="1569725" y="1868138"/>
            <a:ext cx="2568900" cy="2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Roboto Condensed"/>
                <a:ea typeface="Roboto Condensed"/>
                <a:cs typeface="Roboto Condensed"/>
                <a:sym typeface="Roboto Condensed"/>
              </a:rPr>
              <a:t>3012 Lakewood Pointe Drive, Orlando, FL 32817, USA</a:t>
            </a:r>
            <a:endParaRPr sz="900">
              <a:solidFill>
                <a:srgbClr val="FFFFFF"/>
              </a:solidFill>
              <a:latin typeface="Roboto Condensed"/>
              <a:ea typeface="Roboto Condensed"/>
              <a:cs typeface="Roboto Condensed"/>
              <a:sym typeface="Roboto Condensed"/>
            </a:endParaRPr>
          </a:p>
        </p:txBody>
      </p:sp>
      <p:sp>
        <p:nvSpPr>
          <p:cNvPr id="79" name="Google Shape;79;p24"/>
          <p:cNvSpPr txBox="1"/>
          <p:nvPr/>
        </p:nvSpPr>
        <p:spPr>
          <a:xfrm>
            <a:off x="5432800" y="1838738"/>
            <a:ext cx="1609200" cy="2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Roboto Condensed"/>
                <a:ea typeface="Roboto Condensed"/>
                <a:cs typeface="Roboto Condensed"/>
                <a:sym typeface="Roboto Condensed"/>
              </a:rPr>
              <a:t>Ban Vien Company</a:t>
            </a:r>
            <a:endParaRPr sz="1200" b="1">
              <a:latin typeface="Roboto Condensed"/>
              <a:ea typeface="Roboto Condensed"/>
              <a:cs typeface="Roboto Condensed"/>
              <a:sym typeface="Roboto Condensed"/>
            </a:endParaRPr>
          </a:p>
        </p:txBody>
      </p:sp>
      <p:sp>
        <p:nvSpPr>
          <p:cNvPr id="80" name="Google Shape;80;p24"/>
          <p:cNvSpPr txBox="1"/>
          <p:nvPr/>
        </p:nvSpPr>
        <p:spPr>
          <a:xfrm>
            <a:off x="5432800" y="2087425"/>
            <a:ext cx="2877600" cy="2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Roboto Condensed"/>
                <a:ea typeface="Roboto Condensed"/>
                <a:cs typeface="Roboto Condensed"/>
                <a:sym typeface="Roboto Condensed"/>
              </a:rPr>
              <a:t>Copac Square Building, 12 Ton Dan St., Dist 4., HCMC, VN</a:t>
            </a:r>
            <a:endParaRPr sz="900">
              <a:latin typeface="Roboto Condensed"/>
              <a:ea typeface="Roboto Condensed"/>
              <a:cs typeface="Roboto Condensed"/>
              <a:sym typeface="Roboto Condensed"/>
            </a:endParaRPr>
          </a:p>
        </p:txBody>
      </p:sp>
      <p:sp>
        <p:nvSpPr>
          <p:cNvPr id="81" name="Google Shape;81;p24"/>
          <p:cNvSpPr txBox="1"/>
          <p:nvPr/>
        </p:nvSpPr>
        <p:spPr>
          <a:xfrm>
            <a:off x="5432800" y="2314100"/>
            <a:ext cx="1461300" cy="2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Roboto Condensed"/>
                <a:ea typeface="Roboto Condensed"/>
                <a:cs typeface="Roboto Condensed"/>
                <a:sym typeface="Roboto Condensed"/>
              </a:rPr>
              <a:t>(+84) 28 6261 5857</a:t>
            </a:r>
            <a:endParaRPr sz="1000" b="1">
              <a:latin typeface="Roboto Condensed"/>
              <a:ea typeface="Roboto Condensed"/>
              <a:cs typeface="Roboto Condensed"/>
              <a:sym typeface="Roboto Condensed"/>
            </a:endParaRPr>
          </a:p>
        </p:txBody>
      </p:sp>
      <p:sp>
        <p:nvSpPr>
          <p:cNvPr id="82" name="Google Shape;82;p24"/>
          <p:cNvSpPr txBox="1"/>
          <p:nvPr/>
        </p:nvSpPr>
        <p:spPr>
          <a:xfrm>
            <a:off x="5587150" y="3439825"/>
            <a:ext cx="1609200" cy="2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FFFFFF"/>
                </a:solidFill>
                <a:latin typeface="Roboto Condensed"/>
                <a:ea typeface="Roboto Condensed"/>
                <a:cs typeface="Roboto Condensed"/>
                <a:sym typeface="Roboto Condensed"/>
              </a:rPr>
              <a:t>e-Future Technology</a:t>
            </a:r>
            <a:endParaRPr sz="1200" b="1">
              <a:solidFill>
                <a:srgbClr val="FFFFFF"/>
              </a:solidFill>
              <a:latin typeface="Roboto Condensed"/>
              <a:ea typeface="Roboto Condensed"/>
              <a:cs typeface="Roboto Condensed"/>
              <a:sym typeface="Roboto Condensed"/>
            </a:endParaRPr>
          </a:p>
        </p:txBody>
      </p:sp>
      <p:sp>
        <p:nvSpPr>
          <p:cNvPr id="83" name="Google Shape;83;p24"/>
          <p:cNvSpPr txBox="1"/>
          <p:nvPr/>
        </p:nvSpPr>
        <p:spPr>
          <a:xfrm>
            <a:off x="5587150" y="3688513"/>
            <a:ext cx="2568900" cy="2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Roboto Condensed"/>
                <a:ea typeface="Roboto Condensed"/>
                <a:cs typeface="Roboto Condensed"/>
                <a:sym typeface="Roboto Condensed"/>
              </a:rPr>
              <a:t>16 Kallang Place, #07-01/02/03, Singapore 339156</a:t>
            </a:r>
            <a:endParaRPr sz="900">
              <a:solidFill>
                <a:srgbClr val="FFFFFF"/>
              </a:solidFill>
              <a:latin typeface="Roboto Condensed"/>
              <a:ea typeface="Roboto Condensed"/>
              <a:cs typeface="Roboto Condensed"/>
              <a:sym typeface="Roboto Condense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e end">
  <p:cSld name="Thank You">
    <p:spTree>
      <p:nvGrpSpPr>
        <p:cNvPr id="1" name="Shape 84"/>
        <p:cNvGrpSpPr/>
        <p:nvPr/>
      </p:nvGrpSpPr>
      <p:grpSpPr>
        <a:xfrm>
          <a:off x="0" y="0"/>
          <a:ext cx="0" cy="0"/>
          <a:chOff x="0" y="0"/>
          <a:chExt cx="0" cy="0"/>
        </a:xfrm>
      </p:grpSpPr>
      <p:pic>
        <p:nvPicPr>
          <p:cNvPr id="85" name="Google Shape;85;p2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6" name="Google Shape;86;p25"/>
          <p:cNvSpPr txBox="1">
            <a:spLocks noGrp="1"/>
          </p:cNvSpPr>
          <p:nvPr>
            <p:ph type="title"/>
          </p:nvPr>
        </p:nvSpPr>
        <p:spPr>
          <a:xfrm>
            <a:off x="279575" y="2128825"/>
            <a:ext cx="8584800" cy="15108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5400"/>
              <a:buFont typeface="Roboto Condensed"/>
              <a:buNone/>
              <a:defRPr sz="5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BG]">
  <p:cSld name="Title Only [BG]">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p26"/>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no BG]">
  <p:cSld name="Title Only [BG]_1">
    <p:spTree>
      <p:nvGrpSpPr>
        <p:cNvPr id="1" name="Shape 8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with subtitle and description  1">
  <p:cSld name="TWO_OBJECTS_1_1_1_1">
    <p:spTree>
      <p:nvGrpSpPr>
        <p:cNvPr id="1" name="Shape 90"/>
        <p:cNvGrpSpPr/>
        <p:nvPr/>
      </p:nvGrpSpPr>
      <p:grpSpPr>
        <a:xfrm>
          <a:off x="0" y="0"/>
          <a:ext cx="0" cy="0"/>
          <a:chOff x="0" y="0"/>
          <a:chExt cx="0" cy="0"/>
        </a:xfrm>
      </p:grpSpPr>
      <p:pic>
        <p:nvPicPr>
          <p:cNvPr id="91" name="Google Shape;91;p28"/>
          <p:cNvPicPr preferRelativeResize="0"/>
          <p:nvPr/>
        </p:nvPicPr>
        <p:blipFill>
          <a:blip r:embed="rId2">
            <a:alphaModFix/>
          </a:blip>
          <a:stretch>
            <a:fillRect/>
          </a:stretch>
        </p:blipFill>
        <p:spPr>
          <a:xfrm>
            <a:off x="0" y="0"/>
            <a:ext cx="9144000" cy="5143500"/>
          </a:xfrm>
          <a:prstGeom prst="rect">
            <a:avLst/>
          </a:prstGeom>
          <a:noFill/>
          <a:ln>
            <a:noFill/>
          </a:ln>
        </p:spPr>
      </p:pic>
      <p:sp>
        <p:nvSpPr>
          <p:cNvPr id="92" name="Google Shape;92;p28"/>
          <p:cNvSpPr txBox="1">
            <a:spLocks noGrp="1"/>
          </p:cNvSpPr>
          <p:nvPr>
            <p:ph type="title"/>
          </p:nvPr>
        </p:nvSpPr>
        <p:spPr>
          <a:xfrm>
            <a:off x="529050" y="765700"/>
            <a:ext cx="4026600" cy="3468300"/>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0"/>
              </a:spcBef>
              <a:spcAft>
                <a:spcPts val="0"/>
              </a:spcAft>
              <a:buClr>
                <a:srgbClr val="FFFFFF"/>
              </a:buClr>
              <a:buSzPts val="2800"/>
              <a:buFont typeface="Roboto Condensed"/>
              <a:buNone/>
              <a:defRPr sz="2800" b="1" i="0" u="none" strike="noStrike" cap="none">
                <a:solidFill>
                  <a:srgbClr val="FFFFFF"/>
                </a:solidFill>
                <a:latin typeface="Roboto Condensed"/>
                <a:ea typeface="Roboto Condensed"/>
                <a:cs typeface="Roboto Condensed"/>
                <a:sym typeface="Roboto Condensed"/>
              </a:defRPr>
            </a:lvl1pPr>
            <a:lvl2pPr lvl="1" algn="ctr" rtl="0">
              <a:spcBef>
                <a:spcPts val="0"/>
              </a:spcBef>
              <a:spcAft>
                <a:spcPts val="0"/>
              </a:spcAft>
              <a:buSzPts val="1100"/>
              <a:buNone/>
              <a:defRPr sz="1400"/>
            </a:lvl2pPr>
            <a:lvl3pPr lvl="2" algn="ctr" rtl="0">
              <a:spcBef>
                <a:spcPts val="0"/>
              </a:spcBef>
              <a:spcAft>
                <a:spcPts val="0"/>
              </a:spcAft>
              <a:buSzPts val="1100"/>
              <a:buNone/>
              <a:defRPr sz="1400"/>
            </a:lvl3pPr>
            <a:lvl4pPr lvl="3" algn="ctr" rtl="0">
              <a:spcBef>
                <a:spcPts val="0"/>
              </a:spcBef>
              <a:spcAft>
                <a:spcPts val="0"/>
              </a:spcAft>
              <a:buSzPts val="1100"/>
              <a:buNone/>
              <a:defRPr sz="1400"/>
            </a:lvl4pPr>
            <a:lvl5pPr lvl="4" algn="ctr" rtl="0">
              <a:spcBef>
                <a:spcPts val="0"/>
              </a:spcBef>
              <a:spcAft>
                <a:spcPts val="0"/>
              </a:spcAft>
              <a:buSzPts val="1100"/>
              <a:buNone/>
              <a:defRPr sz="1400"/>
            </a:lvl5pPr>
            <a:lvl6pPr lvl="5" algn="ctr" rtl="0">
              <a:spcBef>
                <a:spcPts val="0"/>
              </a:spcBef>
              <a:spcAft>
                <a:spcPts val="0"/>
              </a:spcAft>
              <a:buSzPts val="1100"/>
              <a:buNone/>
              <a:defRPr sz="1400"/>
            </a:lvl6pPr>
            <a:lvl7pPr lvl="6" algn="ctr" rtl="0">
              <a:spcBef>
                <a:spcPts val="0"/>
              </a:spcBef>
              <a:spcAft>
                <a:spcPts val="0"/>
              </a:spcAft>
              <a:buSzPts val="1100"/>
              <a:buNone/>
              <a:defRPr sz="1400"/>
            </a:lvl7pPr>
            <a:lvl8pPr lvl="7" algn="ctr" rtl="0">
              <a:spcBef>
                <a:spcPts val="0"/>
              </a:spcBef>
              <a:spcAft>
                <a:spcPts val="0"/>
              </a:spcAft>
              <a:buSzPts val="1100"/>
              <a:buNone/>
              <a:defRPr sz="1400"/>
            </a:lvl8pPr>
            <a:lvl9pPr lvl="8" algn="ctr" rtl="0">
              <a:spcBef>
                <a:spcPts val="0"/>
              </a:spcBef>
              <a:spcAft>
                <a:spcPts val="0"/>
              </a:spcAft>
              <a:buSzPts val="1100"/>
              <a:buNone/>
              <a:defRPr sz="1400"/>
            </a:lvl9pPr>
          </a:lstStyle>
          <a:p>
            <a:endParaRPr/>
          </a:p>
        </p:txBody>
      </p:sp>
      <p:sp>
        <p:nvSpPr>
          <p:cNvPr id="93" name="Google Shape;93;p28"/>
          <p:cNvSpPr txBox="1">
            <a:spLocks noGrp="1"/>
          </p:cNvSpPr>
          <p:nvPr>
            <p:ph type="body" idx="1"/>
          </p:nvPr>
        </p:nvSpPr>
        <p:spPr>
          <a:xfrm>
            <a:off x="5493725" y="720100"/>
            <a:ext cx="3243000" cy="3468300"/>
          </a:xfrm>
          <a:prstGeom prst="rect">
            <a:avLst/>
          </a:prstGeom>
          <a:noFill/>
          <a:ln>
            <a:noFill/>
          </a:ln>
        </p:spPr>
        <p:txBody>
          <a:bodyPr spcFirstLastPara="1" wrap="square" lIns="91425" tIns="91425" rIns="91425" bIns="91425" anchor="t" anchorCtr="0">
            <a:noAutofit/>
          </a:bodyPr>
          <a:lstStyle>
            <a:lvl1pPr marL="457200" lvl="0" indent="-304800" algn="just" rtl="0">
              <a:lnSpc>
                <a:spcPct val="114000"/>
              </a:lnSpc>
              <a:spcBef>
                <a:spcPts val="0"/>
              </a:spcBef>
              <a:spcAft>
                <a:spcPts val="0"/>
              </a:spcAft>
              <a:buSzPts val="1200"/>
              <a:buFont typeface="Roboto Condensed"/>
              <a:buChar char="●"/>
              <a:defRPr sz="1200">
                <a:latin typeface="Roboto Condensed"/>
                <a:ea typeface="Roboto Condensed"/>
                <a:cs typeface="Roboto Condensed"/>
                <a:sym typeface="Roboto Condensed"/>
              </a:defRPr>
            </a:lvl1pPr>
            <a:lvl2pPr marL="914400" lvl="1" indent="-298450" algn="just" rtl="0">
              <a:lnSpc>
                <a:spcPct val="114000"/>
              </a:lnSpc>
              <a:spcBef>
                <a:spcPts val="1000"/>
              </a:spcBef>
              <a:spcAft>
                <a:spcPts val="0"/>
              </a:spcAft>
              <a:buSzPts val="1100"/>
              <a:buFont typeface="Roboto Condensed"/>
              <a:buChar char="○"/>
              <a:defRPr sz="1100">
                <a:latin typeface="Roboto Condensed"/>
                <a:ea typeface="Roboto Condensed"/>
                <a:cs typeface="Roboto Condensed"/>
                <a:sym typeface="Roboto Condensed"/>
              </a:defRPr>
            </a:lvl2pPr>
            <a:lvl3pPr marL="1371600" lvl="2" indent="-292100" algn="just" rtl="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3pPr>
            <a:lvl4pPr marL="1828800" lvl="3" indent="-292100" algn="just" rtl="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4pPr>
            <a:lvl5pPr marL="2286000" lvl="4" indent="-292100" algn="just" rtl="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5pPr>
            <a:lvl6pPr marL="2743200" lvl="5" indent="-292100" algn="just" rtl="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6pPr>
            <a:lvl7pPr marL="3200400" lvl="6" indent="-292100" algn="just" rtl="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7pPr>
            <a:lvl8pPr marL="3657600" lvl="7" indent="-292100" algn="just" rtl="0">
              <a:lnSpc>
                <a:spcPct val="114000"/>
              </a:lnSpc>
              <a:spcBef>
                <a:spcPts val="1000"/>
              </a:spcBef>
              <a:spcAft>
                <a:spcPts val="0"/>
              </a:spcAft>
              <a:buSzPts val="1000"/>
              <a:buFont typeface="Roboto Condensed"/>
              <a:buChar char="○"/>
              <a:defRPr sz="1000">
                <a:latin typeface="Roboto Condensed"/>
                <a:ea typeface="Roboto Condensed"/>
                <a:cs typeface="Roboto Condensed"/>
                <a:sym typeface="Roboto Condensed"/>
              </a:defRPr>
            </a:lvl8pPr>
            <a:lvl9pPr marL="4114800" lvl="8" indent="-292100" algn="just" rtl="0">
              <a:lnSpc>
                <a:spcPct val="114000"/>
              </a:lnSpc>
              <a:spcBef>
                <a:spcPts val="1000"/>
              </a:spcBef>
              <a:spcAft>
                <a:spcPts val="1000"/>
              </a:spcAft>
              <a:buSzPts val="1000"/>
              <a:buFont typeface="Roboto Condensed"/>
              <a:buChar char="■"/>
              <a:defRPr sz="10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data 1">
  <p:cSld name="CUSTOM_1_1">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and subtitle">
  <p:cSld name="TITLE_1_2">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ctrTitle"/>
          </p:nvPr>
        </p:nvSpPr>
        <p:spPr>
          <a:xfrm>
            <a:off x="1408200" y="1991175"/>
            <a:ext cx="6327600" cy="741300"/>
          </a:xfrm>
          <a:prstGeom prst="rect">
            <a:avLst/>
          </a:prstGeom>
          <a:noFill/>
          <a:ln>
            <a:noFill/>
          </a:ln>
          <a:effectLst>
            <a:outerShdw blurRad="257175" dist="76200" dir="5400000" algn="bl" rotWithShape="0">
              <a:srgbClr val="000000">
                <a:alpha val="21000"/>
              </a:srgbClr>
            </a:outerShdw>
          </a:effectLst>
        </p:spPr>
        <p:txBody>
          <a:bodyPr spcFirstLastPara="1" wrap="square" lIns="68575" tIns="34275" rIns="68575" bIns="34275" anchor="ctr" anchorCtr="0">
            <a:noAutofit/>
          </a:bodyPr>
          <a:lstStyle>
            <a:lvl1pPr lvl="0" algn="ctr" rtl="0">
              <a:lnSpc>
                <a:spcPct val="90000"/>
              </a:lnSpc>
              <a:spcBef>
                <a:spcPts val="0"/>
              </a:spcBef>
              <a:spcAft>
                <a:spcPts val="0"/>
              </a:spcAft>
              <a:buClr>
                <a:schemeClr val="dk1"/>
              </a:buClr>
              <a:buSzPts val="2800"/>
              <a:buFont typeface="Roboto Condensed"/>
              <a:buNone/>
              <a:defRPr>
                <a:latin typeface="Roboto Condensed"/>
                <a:ea typeface="Roboto Condensed"/>
                <a:cs typeface="Roboto Condensed"/>
                <a:sym typeface="Roboto Condensed"/>
              </a:defRPr>
            </a:lvl1pPr>
            <a:lvl2pPr lvl="1" algn="ctr" rtl="0">
              <a:spcBef>
                <a:spcPts val="0"/>
              </a:spcBef>
              <a:spcAft>
                <a:spcPts val="0"/>
              </a:spcAft>
              <a:buSzPts val="1100"/>
              <a:buNone/>
              <a:defRPr/>
            </a:lvl2pPr>
            <a:lvl3pPr lvl="2" algn="ctr" rtl="0">
              <a:spcBef>
                <a:spcPts val="0"/>
              </a:spcBef>
              <a:spcAft>
                <a:spcPts val="0"/>
              </a:spcAft>
              <a:buSzPts val="1100"/>
              <a:buNone/>
              <a:defRPr/>
            </a:lvl3pPr>
            <a:lvl4pPr lvl="3" algn="ctr" rtl="0">
              <a:spcBef>
                <a:spcPts val="0"/>
              </a:spcBef>
              <a:spcAft>
                <a:spcPts val="0"/>
              </a:spcAft>
              <a:buSzPts val="1100"/>
              <a:buNone/>
              <a:defRPr/>
            </a:lvl4pPr>
            <a:lvl5pPr lvl="4" algn="ctr" rtl="0">
              <a:spcBef>
                <a:spcPts val="0"/>
              </a:spcBef>
              <a:spcAft>
                <a:spcPts val="0"/>
              </a:spcAft>
              <a:buSzPts val="1100"/>
              <a:buNone/>
              <a:defRPr/>
            </a:lvl5pPr>
            <a:lvl6pPr lvl="5" algn="ctr" rtl="0">
              <a:spcBef>
                <a:spcPts val="0"/>
              </a:spcBef>
              <a:spcAft>
                <a:spcPts val="0"/>
              </a:spcAft>
              <a:buSzPts val="1100"/>
              <a:buNone/>
              <a:defRPr/>
            </a:lvl6pPr>
            <a:lvl7pPr lvl="6" algn="ctr" rtl="0">
              <a:spcBef>
                <a:spcPts val="0"/>
              </a:spcBef>
              <a:spcAft>
                <a:spcPts val="0"/>
              </a:spcAft>
              <a:buSzPts val="1100"/>
              <a:buNone/>
              <a:defRPr/>
            </a:lvl7pPr>
            <a:lvl8pPr lvl="7" algn="ctr" rtl="0">
              <a:spcBef>
                <a:spcPts val="0"/>
              </a:spcBef>
              <a:spcAft>
                <a:spcPts val="0"/>
              </a:spcAft>
              <a:buSzPts val="1100"/>
              <a:buNone/>
              <a:defRPr/>
            </a:lvl8pPr>
            <a:lvl9pPr lvl="8" algn="ctr" rtl="0">
              <a:spcBef>
                <a:spcPts val="0"/>
              </a:spcBef>
              <a:spcAft>
                <a:spcPts val="0"/>
              </a:spcAft>
              <a:buSzPts val="1100"/>
              <a:buNone/>
              <a:defRPr/>
            </a:lvl9pPr>
          </a:lstStyle>
          <a:p>
            <a:endParaRPr/>
          </a:p>
        </p:txBody>
      </p:sp>
      <p:sp>
        <p:nvSpPr>
          <p:cNvPr id="18" name="Google Shape;18;p5"/>
          <p:cNvSpPr txBox="1">
            <a:spLocks noGrp="1"/>
          </p:cNvSpPr>
          <p:nvPr>
            <p:ph type="subTitle" idx="1"/>
          </p:nvPr>
        </p:nvSpPr>
        <p:spPr>
          <a:xfrm>
            <a:off x="1408200" y="2656275"/>
            <a:ext cx="6327600" cy="411900"/>
          </a:xfrm>
          <a:prstGeom prst="rect">
            <a:avLst/>
          </a:prstGeom>
          <a:no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lvl1pPr lvl="0" algn="ctr">
              <a:spcBef>
                <a:spcPts val="0"/>
              </a:spcBef>
              <a:spcAft>
                <a:spcPts val="0"/>
              </a:spcAft>
              <a:buNone/>
              <a:defRPr sz="1800" b="1">
                <a:solidFill>
                  <a:srgbClr val="FFFFFF"/>
                </a:solidFill>
                <a:latin typeface="Roboto Condensed"/>
                <a:ea typeface="Roboto Condensed"/>
                <a:cs typeface="Roboto Condensed"/>
                <a:sym typeface="Roboto Condensed"/>
              </a:defRPr>
            </a:lvl1pPr>
            <a:lvl2pPr lvl="1" algn="ctr">
              <a:spcBef>
                <a:spcPts val="0"/>
              </a:spcBef>
              <a:spcAft>
                <a:spcPts val="0"/>
              </a:spcAft>
              <a:buNone/>
              <a:defRPr sz="1600">
                <a:latin typeface="Roboto Condensed"/>
                <a:ea typeface="Roboto Condensed"/>
                <a:cs typeface="Roboto Condensed"/>
                <a:sym typeface="Roboto Condensed"/>
              </a:defRPr>
            </a:lvl2pPr>
            <a:lvl3pPr lvl="2" algn="ctr">
              <a:spcBef>
                <a:spcPts val="0"/>
              </a:spcBef>
              <a:spcAft>
                <a:spcPts val="0"/>
              </a:spcAft>
              <a:buNone/>
              <a:defRPr sz="1600">
                <a:latin typeface="Roboto Condensed"/>
                <a:ea typeface="Roboto Condensed"/>
                <a:cs typeface="Roboto Condensed"/>
                <a:sym typeface="Roboto Condensed"/>
              </a:defRPr>
            </a:lvl3pPr>
            <a:lvl4pPr lvl="3" algn="ctr">
              <a:spcBef>
                <a:spcPts val="0"/>
              </a:spcBef>
              <a:spcAft>
                <a:spcPts val="0"/>
              </a:spcAft>
              <a:buNone/>
              <a:defRPr sz="1600">
                <a:latin typeface="Roboto Condensed"/>
                <a:ea typeface="Roboto Condensed"/>
                <a:cs typeface="Roboto Condensed"/>
                <a:sym typeface="Roboto Condensed"/>
              </a:defRPr>
            </a:lvl4pPr>
            <a:lvl5pPr lvl="4" algn="ctr">
              <a:spcBef>
                <a:spcPts val="0"/>
              </a:spcBef>
              <a:spcAft>
                <a:spcPts val="0"/>
              </a:spcAft>
              <a:buNone/>
              <a:defRPr sz="1600">
                <a:latin typeface="Roboto Condensed"/>
                <a:ea typeface="Roboto Condensed"/>
                <a:cs typeface="Roboto Condensed"/>
                <a:sym typeface="Roboto Condensed"/>
              </a:defRPr>
            </a:lvl5pPr>
            <a:lvl6pPr lvl="5" algn="ctr">
              <a:spcBef>
                <a:spcPts val="0"/>
              </a:spcBef>
              <a:spcAft>
                <a:spcPts val="0"/>
              </a:spcAft>
              <a:buNone/>
              <a:defRPr sz="1600">
                <a:latin typeface="Roboto Condensed"/>
                <a:ea typeface="Roboto Condensed"/>
                <a:cs typeface="Roboto Condensed"/>
                <a:sym typeface="Roboto Condensed"/>
              </a:defRPr>
            </a:lvl6pPr>
            <a:lvl7pPr lvl="6" algn="ctr">
              <a:spcBef>
                <a:spcPts val="0"/>
              </a:spcBef>
              <a:spcAft>
                <a:spcPts val="0"/>
              </a:spcAft>
              <a:buNone/>
              <a:defRPr sz="1600">
                <a:latin typeface="Roboto Condensed"/>
                <a:ea typeface="Roboto Condensed"/>
                <a:cs typeface="Roboto Condensed"/>
                <a:sym typeface="Roboto Condensed"/>
              </a:defRPr>
            </a:lvl7pPr>
            <a:lvl8pPr lvl="7" algn="ctr">
              <a:spcBef>
                <a:spcPts val="0"/>
              </a:spcBef>
              <a:spcAft>
                <a:spcPts val="0"/>
              </a:spcAft>
              <a:buNone/>
              <a:defRPr sz="1600">
                <a:latin typeface="Roboto Condensed"/>
                <a:ea typeface="Roboto Condensed"/>
                <a:cs typeface="Roboto Condensed"/>
                <a:sym typeface="Roboto Condensed"/>
              </a:defRPr>
            </a:lvl8pPr>
            <a:lvl9pPr lvl="8" algn="ctr">
              <a:spcBef>
                <a:spcPts val="0"/>
              </a:spcBef>
              <a:spcAft>
                <a:spcPts val="0"/>
              </a:spcAft>
              <a:buNone/>
              <a:defRPr sz="16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p:cSld name="TITLE_1_1">
    <p:spTree>
      <p:nvGrpSpPr>
        <p:cNvPr id="1" name="Shape 19"/>
        <p:cNvGrpSpPr/>
        <p:nvPr/>
      </p:nvGrpSpPr>
      <p:grpSpPr>
        <a:xfrm>
          <a:off x="0" y="0"/>
          <a:ext cx="0" cy="0"/>
          <a:chOff x="0" y="0"/>
          <a:chExt cx="0" cy="0"/>
        </a:xfrm>
      </p:grpSpPr>
      <p:pic>
        <p:nvPicPr>
          <p:cNvPr id="20" name="Google Shape;20;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6"/>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2800"/>
              <a:buFont typeface="Roboto Condensed"/>
              <a:buNone/>
              <a:defRPr>
                <a:latin typeface="Roboto Condensed"/>
                <a:ea typeface="Roboto Condensed"/>
                <a:cs typeface="Roboto Condensed"/>
                <a:sym typeface="Roboto Condensed"/>
              </a:defRPr>
            </a:lvl1pPr>
            <a:lvl2pPr lvl="1" algn="ctr" rtl="0">
              <a:spcBef>
                <a:spcPts val="0"/>
              </a:spcBef>
              <a:spcAft>
                <a:spcPts val="0"/>
              </a:spcAft>
              <a:buSzPts val="1100"/>
              <a:buNone/>
              <a:defRPr/>
            </a:lvl2pPr>
            <a:lvl3pPr lvl="2" algn="ctr" rtl="0">
              <a:spcBef>
                <a:spcPts val="0"/>
              </a:spcBef>
              <a:spcAft>
                <a:spcPts val="0"/>
              </a:spcAft>
              <a:buSzPts val="1100"/>
              <a:buNone/>
              <a:defRPr/>
            </a:lvl3pPr>
            <a:lvl4pPr lvl="3" algn="ctr" rtl="0">
              <a:spcBef>
                <a:spcPts val="0"/>
              </a:spcBef>
              <a:spcAft>
                <a:spcPts val="0"/>
              </a:spcAft>
              <a:buSzPts val="1100"/>
              <a:buNone/>
              <a:defRPr/>
            </a:lvl4pPr>
            <a:lvl5pPr lvl="4" algn="ctr" rtl="0">
              <a:spcBef>
                <a:spcPts val="0"/>
              </a:spcBef>
              <a:spcAft>
                <a:spcPts val="0"/>
              </a:spcAft>
              <a:buSzPts val="1100"/>
              <a:buNone/>
              <a:defRPr/>
            </a:lvl5pPr>
            <a:lvl6pPr lvl="5" algn="ctr" rtl="0">
              <a:spcBef>
                <a:spcPts val="0"/>
              </a:spcBef>
              <a:spcAft>
                <a:spcPts val="0"/>
              </a:spcAft>
              <a:buSzPts val="1100"/>
              <a:buNone/>
              <a:defRPr/>
            </a:lvl6pPr>
            <a:lvl7pPr lvl="6" algn="ctr" rtl="0">
              <a:spcBef>
                <a:spcPts val="0"/>
              </a:spcBef>
              <a:spcAft>
                <a:spcPts val="0"/>
              </a:spcAft>
              <a:buSzPts val="1100"/>
              <a:buNone/>
              <a:defRPr/>
            </a:lvl7pPr>
            <a:lvl8pPr lvl="7" algn="ctr" rtl="0">
              <a:spcBef>
                <a:spcPts val="0"/>
              </a:spcBef>
              <a:spcAft>
                <a:spcPts val="0"/>
              </a:spcAft>
              <a:buSzPts val="1100"/>
              <a:buNone/>
              <a:defRPr/>
            </a:lvl8pPr>
            <a:lvl9pPr lvl="8" algn="ctr" rtl="0">
              <a:spcBef>
                <a:spcPts val="0"/>
              </a:spcBef>
              <a:spcAft>
                <a:spcPts val="0"/>
              </a:spcAft>
              <a:buSzPts val="1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BG]">
  <p:cSld name="CUSTOM">
    <p:bg>
      <p:bgPr>
        <a:blipFill>
          <a:blip r:embed="rId2">
            <a:alphaModFix/>
          </a:blip>
          <a:stretch>
            <a:fillRect/>
          </a:stretch>
        </a:blipFill>
        <a:effectLst/>
      </p:bgPr>
    </p:bg>
    <p:spTree>
      <p:nvGrpSpPr>
        <p:cNvPr id="1" name="Shape 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roject">
  <p:cSld name="CUSTOM_1">
    <p:bg>
      <p:bgPr>
        <a:blipFill>
          <a:blip r:embed="rId2">
            <a:alphaModFix/>
          </a:blip>
          <a:stretch>
            <a:fillRect/>
          </a:stretch>
        </a:blipFill>
        <a:effectLst/>
      </p:bgPr>
    </p:bg>
    <p:spTree>
      <p:nvGrpSpPr>
        <p:cNvPr id="1" name="Shape 2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data">
  <p:cSld name="CUSTOM_2">
    <p:bg>
      <p:bgPr>
        <a:blipFill>
          <a:blip r:embed="rId2">
            <a:alphaModFix/>
          </a:blip>
          <a:stretch>
            <a:fillRect/>
          </a:stretch>
        </a:blipFill>
        <a:effectLst/>
      </p:bgPr>
    </p:bg>
    <p:spTree>
      <p:nvGrpSpPr>
        <p:cNvPr id="1" name="Shape 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TITLE_1_1_1">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10"/>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rgbClr val="FFFFFF"/>
              </a:buClr>
              <a:buSzPts val="2800"/>
              <a:buFont typeface="Roboto Condensed"/>
              <a:buNone/>
              <a:defRPr>
                <a:solidFill>
                  <a:srgbClr val="FFFFFF"/>
                </a:solidFill>
                <a:latin typeface="Roboto Condensed"/>
                <a:ea typeface="Roboto Condensed"/>
                <a:cs typeface="Roboto Condensed"/>
                <a:sym typeface="Roboto Condensed"/>
              </a:defRPr>
            </a:lvl1pPr>
            <a:lvl2pPr lvl="1" algn="ctr" rtl="0">
              <a:spcBef>
                <a:spcPts val="0"/>
              </a:spcBef>
              <a:spcAft>
                <a:spcPts val="0"/>
              </a:spcAft>
              <a:buSzPts val="1100"/>
              <a:buNone/>
              <a:defRPr/>
            </a:lvl2pPr>
            <a:lvl3pPr lvl="2" algn="ctr" rtl="0">
              <a:spcBef>
                <a:spcPts val="0"/>
              </a:spcBef>
              <a:spcAft>
                <a:spcPts val="0"/>
              </a:spcAft>
              <a:buSzPts val="1100"/>
              <a:buNone/>
              <a:defRPr/>
            </a:lvl3pPr>
            <a:lvl4pPr lvl="3" algn="ctr" rtl="0">
              <a:spcBef>
                <a:spcPts val="0"/>
              </a:spcBef>
              <a:spcAft>
                <a:spcPts val="0"/>
              </a:spcAft>
              <a:buSzPts val="1100"/>
              <a:buNone/>
              <a:defRPr/>
            </a:lvl4pPr>
            <a:lvl5pPr lvl="4" algn="ctr" rtl="0">
              <a:spcBef>
                <a:spcPts val="0"/>
              </a:spcBef>
              <a:spcAft>
                <a:spcPts val="0"/>
              </a:spcAft>
              <a:buSzPts val="1100"/>
              <a:buNone/>
              <a:defRPr/>
            </a:lvl5pPr>
            <a:lvl6pPr lvl="5" algn="ctr" rtl="0">
              <a:spcBef>
                <a:spcPts val="0"/>
              </a:spcBef>
              <a:spcAft>
                <a:spcPts val="0"/>
              </a:spcAft>
              <a:buSzPts val="1100"/>
              <a:buNone/>
              <a:defRPr/>
            </a:lvl6pPr>
            <a:lvl7pPr lvl="6" algn="ctr" rtl="0">
              <a:spcBef>
                <a:spcPts val="0"/>
              </a:spcBef>
              <a:spcAft>
                <a:spcPts val="0"/>
              </a:spcAft>
              <a:buSzPts val="1100"/>
              <a:buNone/>
              <a:defRPr/>
            </a:lvl7pPr>
            <a:lvl8pPr lvl="7" algn="ctr" rtl="0">
              <a:spcBef>
                <a:spcPts val="0"/>
              </a:spcBef>
              <a:spcAft>
                <a:spcPts val="0"/>
              </a:spcAft>
              <a:buSzPts val="1100"/>
              <a:buNone/>
              <a:defRPr/>
            </a:lvl8pPr>
            <a:lvl9pPr lvl="8" algn="ctr" rtl="0">
              <a:spcBef>
                <a:spcPts val="0"/>
              </a:spcBef>
              <a:spcAft>
                <a:spcPts val="0"/>
              </a:spcAft>
              <a:buSzPts val="11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4">
  <p:cSld name="TITLE_1_1_1_1">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11"/>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rgbClr val="FFFFFF"/>
              </a:buClr>
              <a:buSzPts val="2800"/>
              <a:buFont typeface="Roboto Condensed"/>
              <a:buNone/>
              <a:defRPr>
                <a:solidFill>
                  <a:srgbClr val="FFFFFF"/>
                </a:solidFill>
                <a:latin typeface="Roboto Condensed"/>
                <a:ea typeface="Roboto Condensed"/>
                <a:cs typeface="Roboto Condensed"/>
                <a:sym typeface="Roboto Condensed"/>
              </a:defRPr>
            </a:lvl1pPr>
            <a:lvl2pPr lvl="1" algn="ctr" rtl="0">
              <a:spcBef>
                <a:spcPts val="0"/>
              </a:spcBef>
              <a:spcAft>
                <a:spcPts val="0"/>
              </a:spcAft>
              <a:buSzPts val="1100"/>
              <a:buNone/>
              <a:defRPr/>
            </a:lvl2pPr>
            <a:lvl3pPr lvl="2" algn="ctr" rtl="0">
              <a:spcBef>
                <a:spcPts val="0"/>
              </a:spcBef>
              <a:spcAft>
                <a:spcPts val="0"/>
              </a:spcAft>
              <a:buSzPts val="1100"/>
              <a:buNone/>
              <a:defRPr/>
            </a:lvl3pPr>
            <a:lvl4pPr lvl="3" algn="ctr" rtl="0">
              <a:spcBef>
                <a:spcPts val="0"/>
              </a:spcBef>
              <a:spcAft>
                <a:spcPts val="0"/>
              </a:spcAft>
              <a:buSzPts val="1100"/>
              <a:buNone/>
              <a:defRPr/>
            </a:lvl4pPr>
            <a:lvl5pPr lvl="4" algn="ctr" rtl="0">
              <a:spcBef>
                <a:spcPts val="0"/>
              </a:spcBef>
              <a:spcAft>
                <a:spcPts val="0"/>
              </a:spcAft>
              <a:buSzPts val="1100"/>
              <a:buNone/>
              <a:defRPr/>
            </a:lvl5pPr>
            <a:lvl6pPr lvl="5" algn="ctr" rtl="0">
              <a:spcBef>
                <a:spcPts val="0"/>
              </a:spcBef>
              <a:spcAft>
                <a:spcPts val="0"/>
              </a:spcAft>
              <a:buSzPts val="1100"/>
              <a:buNone/>
              <a:defRPr/>
            </a:lvl6pPr>
            <a:lvl7pPr lvl="6" algn="ctr" rtl="0">
              <a:spcBef>
                <a:spcPts val="0"/>
              </a:spcBef>
              <a:spcAft>
                <a:spcPts val="0"/>
              </a:spcAft>
              <a:buSzPts val="1100"/>
              <a:buNone/>
              <a:defRPr/>
            </a:lvl7pPr>
            <a:lvl8pPr lvl="7" algn="ctr" rtl="0">
              <a:spcBef>
                <a:spcPts val="0"/>
              </a:spcBef>
              <a:spcAft>
                <a:spcPts val="0"/>
              </a:spcAft>
              <a:buSzPts val="1100"/>
              <a:buNone/>
              <a:defRPr/>
            </a:lvl8pPr>
            <a:lvl9pPr lvl="8" algn="ctr" rtl="0">
              <a:spcBef>
                <a:spcPts val="0"/>
              </a:spcBef>
              <a:spcAft>
                <a:spcPts val="0"/>
              </a:spcAft>
              <a:buSzPts val="11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7454" y="88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2800"/>
              <a:buFont typeface="Roboto Condensed"/>
              <a:buNone/>
              <a:defRPr sz="2800" b="1" i="0" u="none" strike="noStrike" cap="none">
                <a:solidFill>
                  <a:schemeClr val="dk1"/>
                </a:solidFill>
                <a:latin typeface="Roboto Condensed"/>
                <a:ea typeface="Roboto Condensed"/>
                <a:cs typeface="Roboto Condensed"/>
                <a:sym typeface="Roboto Condense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327450" y="855925"/>
            <a:ext cx="8482800" cy="39993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298450" algn="just" rtl="0">
              <a:lnSpc>
                <a:spcPct val="115000"/>
              </a:lnSpc>
              <a:spcBef>
                <a:spcPts val="700"/>
              </a:spcBef>
              <a:spcAft>
                <a:spcPts val="0"/>
              </a:spcAft>
              <a:buClr>
                <a:schemeClr val="dk1"/>
              </a:buClr>
              <a:buSzPts val="1100"/>
              <a:buFont typeface="Roboto Condensed"/>
              <a:buChar char="•"/>
              <a:defRPr sz="1100" i="0" u="none" strike="noStrike" cap="none">
                <a:solidFill>
                  <a:schemeClr val="dk1"/>
                </a:solidFill>
                <a:latin typeface="Roboto Condensed"/>
                <a:ea typeface="Roboto Condensed"/>
                <a:cs typeface="Roboto Condensed"/>
                <a:sym typeface="Roboto Condensed"/>
              </a:defRPr>
            </a:lvl2pPr>
            <a:lvl3pPr marL="1371600" marR="0" lvl="2"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3pPr>
            <a:lvl4pPr marL="1828800" marR="0" lvl="3"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4pPr>
            <a:lvl5pPr marL="2286000" marR="0" lvl="4"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5pPr>
            <a:lvl6pPr marL="2743200" marR="0" lvl="5"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6pPr>
            <a:lvl7pPr marL="3200400" marR="0" lvl="6"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7pPr>
            <a:lvl8pPr marL="3657600" marR="0" lvl="7" indent="-292100" algn="just" rtl="0">
              <a:lnSpc>
                <a:spcPct val="115000"/>
              </a:lnSpc>
              <a:spcBef>
                <a:spcPts val="500"/>
              </a:spcBef>
              <a:spcAft>
                <a:spcPts val="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8pPr>
            <a:lvl9pPr marL="4114800" marR="0" lvl="8" indent="-292100" algn="just" rtl="0">
              <a:lnSpc>
                <a:spcPct val="115000"/>
              </a:lnSpc>
              <a:spcBef>
                <a:spcPts val="500"/>
              </a:spcBef>
              <a:spcAft>
                <a:spcPts val="500"/>
              </a:spcAft>
              <a:buClr>
                <a:schemeClr val="dk1"/>
              </a:buClr>
              <a:buSzPts val="1000"/>
              <a:buFont typeface="Roboto Condensed"/>
              <a:buChar char="•"/>
              <a:defRPr sz="1000" i="0" u="none" strike="noStrike" cap="none">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hyperlink" Target="https://bkhost.vn/blog/svn-subersion/" TargetMode="External"/><Relationship Id="rId2" Type="http://schemas.openxmlformats.org/officeDocument/2006/relationships/hyperlink" Target="https://bkhost.vn/blog/git/" TargetMode="External"/><Relationship Id="rId1" Type="http://schemas.openxmlformats.org/officeDocument/2006/relationships/slideLayout" Target="../slideLayouts/slideLayout20.xml"/><Relationship Id="rId4" Type="http://schemas.openxmlformats.org/officeDocument/2006/relationships/hyperlink" Target="https://bkhost.vn/blog/plugin-la-gi/"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spreadsheets/d/1XVGpj5BXv1proFoESIGmgiLpN8FKsDp13hacbxvVvCY/edit?usp=sharing" TargetMode="External"/><Relationship Id="rId2" Type="http://schemas.openxmlformats.org/officeDocument/2006/relationships/notesSlide" Target="../notesSlides/notesSlide19.xml"/><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google.com/spreadsheets/d/16gc_K8r4__pCvHB_cgd-f7v6XzcuDlFq47kD6hgCLx8/copy"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0"/>
          <p:cNvSpPr txBox="1">
            <a:spLocks noGrp="1"/>
          </p:cNvSpPr>
          <p:nvPr>
            <p:ph type="ctrTitle"/>
          </p:nvPr>
        </p:nvSpPr>
        <p:spPr>
          <a:xfrm>
            <a:off x="3477482" y="3640807"/>
            <a:ext cx="5666518" cy="5289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dirty="0"/>
              <a:t>Template</a:t>
            </a:r>
            <a:endParaRPr dirty="0"/>
          </a:p>
        </p:txBody>
      </p:sp>
      <p:sp>
        <p:nvSpPr>
          <p:cNvPr id="100" name="Google Shape;100;p30"/>
          <p:cNvSpPr txBox="1">
            <a:spLocks noGrp="1"/>
          </p:cNvSpPr>
          <p:nvPr>
            <p:ph type="subTitle" idx="1"/>
          </p:nvPr>
        </p:nvSpPr>
        <p:spPr>
          <a:xfrm>
            <a:off x="3498201" y="4074335"/>
            <a:ext cx="5344200" cy="338100"/>
          </a:xfrm>
          <a:prstGeom prst="rect">
            <a:avLst/>
          </a:prstGeom>
        </p:spPr>
        <p:txBody>
          <a:bodyPr spcFirstLastPara="1" wrap="square" lIns="68575" tIns="34275" rIns="68575" bIns="34275" anchor="ctr" anchorCtr="0">
            <a:noAutofit/>
          </a:bodyPr>
          <a:lstStyle/>
          <a:p>
            <a:pPr marL="0" lvl="0" indent="0" algn="l" rtl="0">
              <a:spcBef>
                <a:spcPts val="800"/>
              </a:spcBef>
              <a:spcAft>
                <a:spcPts val="0"/>
              </a:spcAft>
              <a:buNone/>
            </a:pPr>
            <a:r>
              <a:rPr lang="en"/>
              <a:t>Guideline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27450" y="855925"/>
            <a:ext cx="3212163" cy="3834062"/>
          </a:xfrm>
        </p:spPr>
        <p:txBody>
          <a:bodyPr/>
          <a:lstStyle/>
          <a:p>
            <a:pPr>
              <a:buFontTx/>
              <a:buChar char="-"/>
            </a:pPr>
            <a:r>
              <a:rPr lang="en-US" sz="1400" dirty="0" err="1" smtClean="0"/>
              <a:t>Khi</a:t>
            </a:r>
            <a:r>
              <a:rPr lang="en-US" sz="1400" dirty="0" smtClean="0"/>
              <a:t> development </a:t>
            </a:r>
            <a:r>
              <a:rPr lang="en-US" sz="1400" dirty="0" err="1" smtClean="0"/>
              <a:t>cấu</a:t>
            </a:r>
            <a:r>
              <a:rPr lang="en-US" sz="1400" dirty="0" smtClean="0"/>
              <a:t> </a:t>
            </a:r>
            <a:r>
              <a:rPr lang="en-US" sz="1400" dirty="0" err="1" smtClean="0"/>
              <a:t>hình</a:t>
            </a:r>
            <a:r>
              <a:rPr lang="en-US" sz="1400" dirty="0" smtClean="0"/>
              <a:t> </a:t>
            </a:r>
            <a:r>
              <a:rPr lang="en-US" sz="1400" dirty="0" err="1" smtClean="0"/>
              <a:t>một</a:t>
            </a:r>
            <a:r>
              <a:rPr lang="en-US" sz="1400" dirty="0" smtClean="0"/>
              <a:t> job </a:t>
            </a:r>
            <a:r>
              <a:rPr lang="en-US" sz="1400" dirty="0" err="1" smtClean="0"/>
              <a:t>trong</a:t>
            </a:r>
            <a:r>
              <a:rPr lang="en-US" sz="1400" dirty="0" smtClean="0"/>
              <a:t> Jenkins </a:t>
            </a:r>
            <a:r>
              <a:rPr lang="en-US" sz="1400" dirty="0" err="1" smtClean="0"/>
              <a:t>là</a:t>
            </a:r>
            <a:r>
              <a:rPr lang="en-US" sz="1400" dirty="0" smtClean="0"/>
              <a:t> build, test </a:t>
            </a:r>
            <a:r>
              <a:rPr lang="en-US" sz="1400" dirty="0" err="1" smtClean="0"/>
              <a:t>và</a:t>
            </a:r>
            <a:r>
              <a:rPr lang="en-US" sz="1400" dirty="0" smtClean="0"/>
              <a:t> </a:t>
            </a:r>
            <a:r>
              <a:rPr lang="en-US" sz="1400" dirty="0" err="1" smtClean="0"/>
              <a:t>deloy</a:t>
            </a:r>
            <a:r>
              <a:rPr lang="en-US" sz="1400" dirty="0" smtClean="0"/>
              <a:t> </a:t>
            </a:r>
            <a:r>
              <a:rPr lang="en-US" sz="1400" dirty="0" err="1" smtClean="0"/>
              <a:t>mã</a:t>
            </a:r>
            <a:r>
              <a:rPr lang="en-US" sz="1400" dirty="0" smtClean="0"/>
              <a:t> </a:t>
            </a:r>
            <a:r>
              <a:rPr lang="en-US" sz="1400" dirty="0" err="1" smtClean="0"/>
              <a:t>nguồn</a:t>
            </a:r>
            <a:endParaRPr lang="en-US" sz="1400" dirty="0" smtClean="0"/>
          </a:p>
          <a:p>
            <a:pPr>
              <a:buFontTx/>
              <a:buChar char="-"/>
            </a:pPr>
            <a:r>
              <a:rPr lang="vi-VN" sz="1400" dirty="0" smtClean="0"/>
              <a:t>Khi </a:t>
            </a:r>
            <a:r>
              <a:rPr lang="vi-VN" sz="1400" dirty="0"/>
              <a:t>có sự thay đổi trong mã nguồn hoặc khi người phát triển yêu cầu thực hiện job, Jenkins sẽ thực hiện các bước đã được cấu hình trong job đó</a:t>
            </a:r>
            <a:r>
              <a:rPr lang="vi-VN" sz="1400" dirty="0" smtClean="0"/>
              <a:t>.</a:t>
            </a:r>
            <a:endParaRPr lang="en-US" sz="1400" dirty="0" smtClean="0"/>
          </a:p>
          <a:p>
            <a:pPr>
              <a:buFontTx/>
              <a:buChar char="-"/>
            </a:pPr>
            <a:r>
              <a:rPr lang="vi-VN" sz="1400" dirty="0"/>
              <a:t>Sau khi job được thực hiện xong, Jenkins sẽ cung cấp các </a:t>
            </a:r>
            <a:r>
              <a:rPr lang="en-US" sz="1400" dirty="0" smtClean="0"/>
              <a:t>report </a:t>
            </a:r>
            <a:r>
              <a:rPr lang="vi-VN" sz="1400" dirty="0" smtClean="0"/>
              <a:t>và </a:t>
            </a:r>
            <a:r>
              <a:rPr lang="vi-VN" sz="1400" dirty="0"/>
              <a:t>kết quả </a:t>
            </a:r>
            <a:r>
              <a:rPr lang="vi-VN" sz="1400" dirty="0" smtClean="0"/>
              <a:t>cho</a:t>
            </a:r>
            <a:r>
              <a:rPr lang="en-US" sz="1400" dirty="0"/>
              <a:t> </a:t>
            </a:r>
            <a:r>
              <a:rPr lang="en-US" sz="1400" dirty="0" smtClean="0"/>
              <a:t>development </a:t>
            </a:r>
            <a:r>
              <a:rPr lang="en-US" sz="1400" dirty="0" err="1" smtClean="0"/>
              <a:t>bao</a:t>
            </a:r>
            <a:r>
              <a:rPr lang="en-US" sz="1400" dirty="0" smtClean="0"/>
              <a:t> </a:t>
            </a:r>
            <a:r>
              <a:rPr lang="en-US" sz="1400" dirty="0" err="1" smtClean="0"/>
              <a:t>gồm</a:t>
            </a:r>
            <a:r>
              <a:rPr lang="en-US" sz="1400" dirty="0" smtClean="0"/>
              <a:t> </a:t>
            </a:r>
            <a:r>
              <a:rPr lang="en-US" sz="1400" dirty="0" err="1" smtClean="0"/>
              <a:t>thông</a:t>
            </a:r>
            <a:r>
              <a:rPr lang="en-US" sz="1400" dirty="0"/>
              <a:t> </a:t>
            </a:r>
            <a:r>
              <a:rPr lang="en-US" sz="1400" dirty="0" smtClean="0"/>
              <a:t>tin build, </a:t>
            </a:r>
            <a:r>
              <a:rPr lang="en-US" sz="1400" dirty="0" err="1" smtClean="0"/>
              <a:t>kết</a:t>
            </a:r>
            <a:r>
              <a:rPr lang="en-US" sz="1400" dirty="0" smtClean="0"/>
              <a:t> </a:t>
            </a:r>
            <a:r>
              <a:rPr lang="en-US" sz="1400" dirty="0" err="1" smtClean="0"/>
              <a:t>quả</a:t>
            </a:r>
            <a:r>
              <a:rPr lang="en-US" sz="1400" dirty="0" smtClean="0"/>
              <a:t> </a:t>
            </a:r>
            <a:r>
              <a:rPr lang="en-US" sz="1400" dirty="0" err="1" smtClean="0"/>
              <a:t>các</a:t>
            </a:r>
            <a:r>
              <a:rPr lang="en-US" sz="1400" dirty="0" smtClean="0"/>
              <a:t> </a:t>
            </a:r>
            <a:r>
              <a:rPr lang="en-US" sz="1400" dirty="0" err="1" smtClean="0"/>
              <a:t>bước</a:t>
            </a:r>
            <a:r>
              <a:rPr lang="en-US" sz="1400" dirty="0" smtClean="0"/>
              <a:t> test </a:t>
            </a:r>
            <a:r>
              <a:rPr lang="en-US" sz="1400" dirty="0" err="1" smtClean="0"/>
              <a:t>mã</a:t>
            </a:r>
            <a:r>
              <a:rPr lang="en-US" sz="1400" dirty="0" smtClean="0"/>
              <a:t> </a:t>
            </a:r>
            <a:r>
              <a:rPr lang="en-US" sz="1400" dirty="0" err="1" smtClean="0"/>
              <a:t>nguồn</a:t>
            </a:r>
            <a:r>
              <a:rPr lang="en-US" sz="1400" dirty="0"/>
              <a:t> </a:t>
            </a:r>
            <a:r>
              <a:rPr lang="en-US" sz="1400" dirty="0" err="1" smtClean="0"/>
              <a:t>và</a:t>
            </a:r>
            <a:r>
              <a:rPr lang="en-US" sz="1400" dirty="0" smtClean="0"/>
              <a:t> </a:t>
            </a:r>
            <a:r>
              <a:rPr lang="en-US" sz="1400" dirty="0" err="1" smtClean="0"/>
              <a:t>thông</a:t>
            </a:r>
            <a:r>
              <a:rPr lang="en-US" sz="1400" dirty="0" smtClean="0"/>
              <a:t> tin </a:t>
            </a:r>
            <a:r>
              <a:rPr lang="en-US" sz="1400" dirty="0" err="1" smtClean="0"/>
              <a:t>lỗi</a:t>
            </a:r>
            <a:r>
              <a:rPr lang="en-US" sz="1400" dirty="0" smtClean="0"/>
              <a:t> </a:t>
            </a:r>
            <a:r>
              <a:rPr lang="en-US" sz="1400" dirty="0" err="1" smtClean="0"/>
              <a:t>nếu</a:t>
            </a:r>
            <a:r>
              <a:rPr lang="en-US" sz="1400" dirty="0"/>
              <a:t> </a:t>
            </a:r>
            <a:r>
              <a:rPr lang="en-US" sz="1400" dirty="0" err="1" smtClean="0"/>
              <a:t>có</a:t>
            </a:r>
            <a:r>
              <a:rPr lang="en-US" sz="1400" dirty="0" smtClean="0"/>
              <a:t>.</a:t>
            </a:r>
          </a:p>
          <a:p>
            <a:pPr>
              <a:buFontTx/>
              <a:buChar char="-"/>
            </a:pPr>
            <a:endParaRPr lang="en-US" dirty="0"/>
          </a:p>
        </p:txBody>
      </p:sp>
      <p:sp>
        <p:nvSpPr>
          <p:cNvPr id="3" name="Title 2"/>
          <p:cNvSpPr>
            <a:spLocks noGrp="1"/>
          </p:cNvSpPr>
          <p:nvPr>
            <p:ph type="title"/>
          </p:nvPr>
        </p:nvSpPr>
        <p:spPr/>
        <p:txBody>
          <a:bodyPr/>
          <a:lstStyle/>
          <a:p>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Jenkins</a:t>
            </a:r>
            <a:endParaRPr lang="en-US" dirty="0"/>
          </a:p>
        </p:txBody>
      </p:sp>
      <p:pic>
        <p:nvPicPr>
          <p:cNvPr id="4" name="Picture 3"/>
          <p:cNvPicPr>
            <a:picLocks noChangeAspect="1"/>
          </p:cNvPicPr>
          <p:nvPr/>
        </p:nvPicPr>
        <p:blipFill>
          <a:blip r:embed="rId2"/>
          <a:stretch>
            <a:fillRect/>
          </a:stretch>
        </p:blipFill>
        <p:spPr>
          <a:xfrm>
            <a:off x="3844412" y="1120877"/>
            <a:ext cx="4753594" cy="2733368"/>
          </a:xfrm>
          <a:prstGeom prst="rect">
            <a:avLst/>
          </a:prstGeom>
        </p:spPr>
      </p:pic>
    </p:spTree>
    <p:extLst>
      <p:ext uri="{BB962C8B-B14F-4D97-AF65-F5344CB8AC3E}">
        <p14:creationId xmlns:p14="http://schemas.microsoft.com/office/powerpoint/2010/main" val="158815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7622" y="1937251"/>
            <a:ext cx="8482800" cy="628200"/>
          </a:xfrm>
        </p:spPr>
        <p:txBody>
          <a:bodyPr/>
          <a:lstStyle/>
          <a:p>
            <a:r>
              <a:rPr lang="en-US" dirty="0" err="1" smtClean="0"/>
              <a:t>Vai</a:t>
            </a:r>
            <a:r>
              <a:rPr lang="en-US" dirty="0" smtClean="0"/>
              <a:t> </a:t>
            </a:r>
            <a:r>
              <a:rPr lang="en-US" dirty="0" err="1" smtClean="0"/>
              <a:t>trò</a:t>
            </a:r>
            <a:r>
              <a:rPr lang="en-US" dirty="0" smtClean="0"/>
              <a:t> </a:t>
            </a:r>
            <a:r>
              <a:rPr lang="en-US" dirty="0" err="1" smtClean="0"/>
              <a:t>và</a:t>
            </a:r>
            <a:r>
              <a:rPr lang="en-US" dirty="0" smtClean="0"/>
              <a:t> </a:t>
            </a:r>
            <a:r>
              <a:rPr lang="en-US" dirty="0" err="1" smtClean="0"/>
              <a:t>lợi</a:t>
            </a:r>
            <a:r>
              <a:rPr lang="en-US" dirty="0" smtClean="0"/>
              <a:t> </a:t>
            </a:r>
            <a:r>
              <a:rPr lang="en-US" dirty="0" err="1" smtClean="0"/>
              <a:t>ích</a:t>
            </a:r>
            <a:r>
              <a:rPr lang="en-US" dirty="0" smtClean="0"/>
              <a:t> </a:t>
            </a:r>
            <a:r>
              <a:rPr lang="en-US" dirty="0" err="1" smtClean="0"/>
              <a:t>của</a:t>
            </a:r>
            <a:r>
              <a:rPr lang="en-US" dirty="0" smtClean="0"/>
              <a:t> </a:t>
            </a:r>
            <a:r>
              <a:rPr lang="en-US" dirty="0" err="1" smtClean="0"/>
              <a:t>jenkins</a:t>
            </a:r>
            <a:endParaRPr lang="en-US" dirty="0"/>
          </a:p>
        </p:txBody>
      </p:sp>
    </p:spTree>
    <p:extLst>
      <p:ext uri="{BB962C8B-B14F-4D97-AF65-F5344CB8AC3E}">
        <p14:creationId xmlns:p14="http://schemas.microsoft.com/office/powerpoint/2010/main" val="1671966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1"/>
          <p:cNvSpPr txBox="1">
            <a:spLocks noGrp="1"/>
          </p:cNvSpPr>
          <p:nvPr>
            <p:ph type="title"/>
          </p:nvPr>
        </p:nvSpPr>
        <p:spPr>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smtClean="0"/>
              <a:t>Vai trò</a:t>
            </a:r>
            <a:endParaRPr dirty="0"/>
          </a:p>
        </p:txBody>
      </p:sp>
      <p:sp>
        <p:nvSpPr>
          <p:cNvPr id="3" name="Text Placeholder 2"/>
          <p:cNvSpPr>
            <a:spLocks noGrp="1"/>
          </p:cNvSpPr>
          <p:nvPr>
            <p:ph type="body" idx="1"/>
          </p:nvPr>
        </p:nvSpPr>
        <p:spPr/>
        <p:txBody>
          <a:bodyPr/>
          <a:lstStyle/>
          <a:p>
            <a:pPr marL="152400" indent="0">
              <a:buNone/>
            </a:pPr>
            <a:endParaRPr lang="en-US" sz="1400" dirty="0">
              <a:latin typeface="Times New Roman" panose="02020603050405020304" pitchFamily="18" charset="0"/>
              <a:cs typeface="Times New Roman" panose="02020603050405020304" pitchFamily="18" charset="0"/>
            </a:endParaRPr>
          </a:p>
          <a:p>
            <a:pPr marL="152400" indent="0">
              <a:buNone/>
            </a:pPr>
            <a:endParaRPr lang="en-US" sz="1400" dirty="0" smtClean="0">
              <a:latin typeface="Times New Roman" panose="02020603050405020304" pitchFamily="18" charset="0"/>
              <a:cs typeface="Times New Roman" panose="02020603050405020304" pitchFamily="18" charset="0"/>
            </a:endParaRPr>
          </a:p>
          <a:p>
            <a:r>
              <a:rPr lang="en-US" sz="1400" dirty="0" err="1" smtClean="0">
                <a:latin typeface="Times New Roman" panose="02020603050405020304" pitchFamily="18" charset="0"/>
                <a:cs typeface="Times New Roman" panose="02020603050405020304" pitchFamily="18" charset="0"/>
              </a:rPr>
              <a:t>Nó</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giúp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người</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phát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triển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kiểm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nhanh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chóng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và</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thường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xuyên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mã</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nguồn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của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họ</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bằng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tự</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động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hóa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quá</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build, test </a:t>
            </a:r>
            <a:r>
              <a:rPr lang="en-US" sz="1400" dirty="0" err="1" smtClean="0">
                <a:latin typeface="Times New Roman" panose="02020603050405020304" pitchFamily="18" charset="0"/>
                <a:cs typeface="Times New Roman" panose="02020603050405020304" pitchFamily="18" charset="0"/>
              </a:rPr>
              <a:t>và</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deloy</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phần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mềm</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Jenkins </a:t>
            </a:r>
            <a:r>
              <a:rPr lang="en-US" sz="1400" dirty="0" err="1" smtClean="0">
                <a:latin typeface="Times New Roman" panose="02020603050405020304" pitchFamily="18" charset="0"/>
                <a:cs typeface="Times New Roman" panose="02020603050405020304" pitchFamily="18" charset="0"/>
              </a:rPr>
              <a:t>có</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thể</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được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cài</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đạt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máy</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chủ</a:t>
            </a:r>
            <a:r>
              <a:rPr lang="en-US" sz="1400" dirty="0" smtClean="0">
                <a:latin typeface="Times New Roman" panose="02020603050405020304" pitchFamily="18" charset="0"/>
                <a:cs typeface="Times New Roman" panose="02020603050405020304" pitchFamily="18" charset="0"/>
              </a:rPr>
              <a:t> local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được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sử</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dụng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với</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dạng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một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dịch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vụ</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trên</a:t>
            </a:r>
            <a:r>
              <a:rPr lang="en-US" sz="1400" dirty="0" smtClean="0">
                <a:latin typeface="Times New Roman" panose="02020603050405020304" pitchFamily="18" charset="0"/>
                <a:cs typeface="Times New Roman" panose="02020603050405020304" pitchFamily="18" charset="0"/>
              </a:rPr>
              <a:t> cloud.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Lợi</a:t>
            </a:r>
            <a:r>
              <a:rPr lang="en-US" dirty="0" smtClean="0"/>
              <a:t> </a:t>
            </a:r>
            <a:r>
              <a:rPr lang="en-US" dirty="0" err="1" smtClean="0"/>
              <a:t>ích</a:t>
            </a:r>
            <a:r>
              <a:rPr lang="en-US" dirty="0" smtClean="0"/>
              <a:t> </a:t>
            </a:r>
            <a:br>
              <a:rPr lang="en-US" dirty="0" smtClean="0"/>
            </a:br>
            <a:r>
              <a:rPr lang="en-US" dirty="0" smtClean="0"/>
              <a:t>Jenkins </a:t>
            </a:r>
            <a:r>
              <a:rPr lang="en-US" dirty="0" err="1" smtClean="0"/>
              <a:t>cung</a:t>
            </a:r>
            <a:r>
              <a:rPr lang="en-US" dirty="0" smtClean="0"/>
              <a:t> </a:t>
            </a:r>
            <a:r>
              <a:rPr lang="en-US" dirty="0" err="1" smtClean="0"/>
              <a:t>cấp</a:t>
            </a:r>
            <a:r>
              <a:rPr lang="en-US" dirty="0" smtClean="0"/>
              <a:t> </a:t>
            </a:r>
            <a:r>
              <a:rPr lang="en-US" dirty="0" err="1" smtClean="0"/>
              <a:t>cho</a:t>
            </a:r>
            <a:r>
              <a:rPr lang="en-US" dirty="0" smtClean="0"/>
              <a:t> </a:t>
            </a:r>
            <a:r>
              <a:rPr lang="en-US" dirty="0" err="1" smtClean="0"/>
              <a:t>người</a:t>
            </a:r>
            <a:r>
              <a:rPr lang="en-US" dirty="0" smtClean="0"/>
              <a:t> dung </a:t>
            </a:r>
            <a:r>
              <a:rPr lang="en-US" dirty="0" err="1" smtClean="0"/>
              <a:t>những</a:t>
            </a:r>
            <a:r>
              <a:rPr lang="en-US" dirty="0" smtClean="0"/>
              <a:t> </a:t>
            </a:r>
            <a:r>
              <a:rPr lang="en-US" dirty="0" err="1" smtClean="0"/>
              <a:t>tính</a:t>
            </a:r>
            <a:r>
              <a:rPr lang="en-US" dirty="0" smtClean="0"/>
              <a:t> </a:t>
            </a:r>
            <a:r>
              <a:rPr lang="en-US" dirty="0" err="1" smtClean="0"/>
              <a:t>năng</a:t>
            </a:r>
            <a:r>
              <a:rPr lang="en-US" dirty="0" smtClean="0"/>
              <a:t>:</a:t>
            </a:r>
            <a:endParaRPr lang="en-US" dirty="0"/>
          </a:p>
        </p:txBody>
      </p:sp>
      <p:sp>
        <p:nvSpPr>
          <p:cNvPr id="3" name="Text Placeholder 2"/>
          <p:cNvSpPr>
            <a:spLocks noGrp="1"/>
          </p:cNvSpPr>
          <p:nvPr>
            <p:ph type="body" idx="1"/>
          </p:nvPr>
        </p:nvSpPr>
        <p:spPr>
          <a:xfrm>
            <a:off x="5108713" y="362937"/>
            <a:ext cx="3687647" cy="4273826"/>
          </a:xfrm>
        </p:spPr>
        <p:txBody>
          <a:bodyPr/>
          <a:lstStyle/>
          <a:p>
            <a:r>
              <a:rPr lang="en-US" b="1" dirty="0" err="1">
                <a:latin typeface="Times New Roman" panose="02020603050405020304" pitchFamily="18" charset="0"/>
                <a:cs typeface="Times New Roman" panose="02020603050405020304" pitchFamily="18" charset="0"/>
              </a:rPr>
              <a:t>Tích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hợp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Jenkins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a:t>
            </a:r>
          </a:p>
          <a:p>
            <a:r>
              <a:rPr lang="vi-VN" b="1" dirty="0">
                <a:latin typeface="Times New Roman" panose="02020603050405020304" pitchFamily="18" charset="0"/>
                <a:cs typeface="Times New Roman" panose="02020603050405020304" pitchFamily="18" charset="0"/>
              </a:rPr>
              <a:t>Tích hợp với các hệ thống quản lý mã </a:t>
            </a:r>
            <a:r>
              <a:rPr lang="vi-VN" b="1" dirty="0" smtClean="0">
                <a:latin typeface="Times New Roman" panose="02020603050405020304" pitchFamily="18" charset="0"/>
                <a:cs typeface="Times New Roman" panose="02020603050405020304" pitchFamily="18" charset="0"/>
              </a:rPr>
              <a:t>nguồn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như</a:t>
            </a:r>
            <a:r>
              <a:rPr lang="vi-VN"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hlinkClick r:id="rId2"/>
              </a:rPr>
              <a:t>Git</a:t>
            </a:r>
            <a:r>
              <a:rPr lang="vi-VN"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hlinkClick r:id="rId3"/>
              </a:rPr>
              <a:t>Subversion</a:t>
            </a:r>
            <a:r>
              <a:rPr lang="vi-VN" dirty="0">
                <a:latin typeface="Times New Roman" panose="02020603050405020304" pitchFamily="18" charset="0"/>
                <a:cs typeface="Times New Roman" panose="02020603050405020304" pitchFamily="18" charset="0"/>
              </a:rPr>
              <a:t> và Mercurial để tự động hóa quá trình tích hợp mã nguồn</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vi-VN" b="1" dirty="0">
                <a:latin typeface="Times New Roman" panose="02020603050405020304" pitchFamily="18" charset="0"/>
                <a:cs typeface="Times New Roman" panose="02020603050405020304" pitchFamily="18" charset="0"/>
              </a:rPr>
              <a:t>Tích hợp với các công cụ kiểm tra chất lượng mã </a:t>
            </a:r>
            <a:r>
              <a:rPr lang="vi-VN" b="1" dirty="0" smtClean="0">
                <a:latin typeface="Times New Roman" panose="02020603050405020304" pitchFamily="18" charset="0"/>
                <a:cs typeface="Times New Roman" panose="02020603050405020304" pitchFamily="18" charset="0"/>
              </a:rPr>
              <a:t>nguồn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như</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SonarQube để đánh giá chất lượng mã nguồn</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vi-VN" b="1" dirty="0">
                <a:latin typeface="Times New Roman" panose="02020603050405020304" pitchFamily="18" charset="0"/>
                <a:cs typeface="Times New Roman" panose="02020603050405020304" pitchFamily="18" charset="0"/>
              </a:rPr>
              <a:t>Quản lý các job và plugin</a:t>
            </a:r>
            <a:r>
              <a:rPr lang="vi-VN" dirty="0">
                <a:latin typeface="Times New Roman" panose="02020603050405020304" pitchFamily="18" charset="0"/>
                <a:cs typeface="Times New Roman" panose="02020603050405020304" pitchFamily="18" charset="0"/>
              </a:rPr>
              <a:t>: Jenkins có một giao diện quản lý dễ sử dụng cho phép người sử dụng quản lý các job và </a:t>
            </a:r>
            <a:r>
              <a:rPr lang="vi-VN" dirty="0">
                <a:latin typeface="Times New Roman" panose="02020603050405020304" pitchFamily="18" charset="0"/>
                <a:cs typeface="Times New Roman" panose="02020603050405020304" pitchFamily="18" charset="0"/>
                <a:hlinkClick r:id="rId4"/>
              </a:rPr>
              <a:t>plugin</a:t>
            </a:r>
            <a:r>
              <a:rPr lang="vi-VN" dirty="0">
                <a:latin typeface="Times New Roman" panose="02020603050405020304" pitchFamily="18" charset="0"/>
                <a:cs typeface="Times New Roman" panose="02020603050405020304" pitchFamily="18" charset="0"/>
              </a:rPr>
              <a:t> một cách dễ dàng.</a:t>
            </a:r>
          </a:p>
          <a:p>
            <a:r>
              <a:rPr lang="en-US" b="1" dirty="0" err="1">
                <a:latin typeface="Times New Roman" panose="02020603050405020304" pitchFamily="18" charset="0"/>
                <a:cs typeface="Times New Roman" panose="02020603050405020304" pitchFamily="18" charset="0"/>
              </a:rPr>
              <a:t>Cung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cấp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báo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thống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kê</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về việc sử dụng và hiệu suất của hệ thống, giúp người quản lý dễ dàng theo dõi và đánh giá hiệu suất của hệ thống.</a:t>
            </a:r>
            <a:endParaRPr lang="vi-VN"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91316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2"/>
          <p:cNvSpPr txBox="1"/>
          <p:nvPr/>
        </p:nvSpPr>
        <p:spPr>
          <a:xfrm>
            <a:off x="1700925" y="1399800"/>
            <a:ext cx="5742300" cy="819900"/>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 sz="3000">
                <a:solidFill>
                  <a:srgbClr val="FFFFFF"/>
                </a:solidFill>
                <a:latin typeface="Roboto Condensed"/>
                <a:ea typeface="Roboto Condensed"/>
                <a:cs typeface="Roboto Condensed"/>
                <a:sym typeface="Roboto Condensed"/>
              </a:rPr>
              <a:t>Quotations are commonly printed as a means of inspiration and to invoke philosophical thoughts from the reader.</a:t>
            </a:r>
            <a:endParaRPr sz="3000">
              <a:solidFill>
                <a:srgbClr val="FFFFFF"/>
              </a:solidFill>
              <a:latin typeface="Roboto Condensed"/>
              <a:ea typeface="Roboto Condensed"/>
              <a:cs typeface="Roboto Condensed"/>
              <a:sym typeface="Roboto Condensed"/>
            </a:endParaRPr>
          </a:p>
        </p:txBody>
      </p:sp>
      <p:sp>
        <p:nvSpPr>
          <p:cNvPr id="173" name="Google Shape;173;p42"/>
          <p:cNvSpPr txBox="1"/>
          <p:nvPr/>
        </p:nvSpPr>
        <p:spPr>
          <a:xfrm>
            <a:off x="4055600" y="244225"/>
            <a:ext cx="4587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0" b="1">
                <a:solidFill>
                  <a:srgbClr val="FFFFFF"/>
                </a:solidFill>
              </a:rPr>
              <a:t>“</a:t>
            </a:r>
            <a:endParaRPr sz="12000" b="1">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3"/>
          <p:cNvSpPr txBox="1"/>
          <p:nvPr/>
        </p:nvSpPr>
        <p:spPr>
          <a:xfrm>
            <a:off x="685800" y="2497742"/>
            <a:ext cx="7772400" cy="115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latin typeface="Roboto Condensed"/>
                <a:ea typeface="Roboto Condensed"/>
                <a:cs typeface="Roboto Condensed"/>
                <a:sym typeface="Roboto Condensed"/>
              </a:rPr>
              <a:t>BIG CONCEPT</a:t>
            </a:r>
            <a:endParaRPr sz="6000" b="1">
              <a:latin typeface="Roboto Condensed"/>
              <a:ea typeface="Roboto Condensed"/>
              <a:cs typeface="Roboto Condensed"/>
              <a:sym typeface="Roboto Condensed"/>
            </a:endParaRPr>
          </a:p>
        </p:txBody>
      </p:sp>
      <p:sp>
        <p:nvSpPr>
          <p:cNvPr id="179" name="Google Shape;179;p43"/>
          <p:cNvSpPr txBox="1"/>
          <p:nvPr/>
        </p:nvSpPr>
        <p:spPr>
          <a:xfrm>
            <a:off x="2004000" y="3487750"/>
            <a:ext cx="5136000" cy="784800"/>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 sz="2000">
                <a:solidFill>
                  <a:schemeClr val="dk1"/>
                </a:solidFill>
                <a:latin typeface="Roboto Condensed"/>
                <a:ea typeface="Roboto Condensed"/>
                <a:cs typeface="Roboto Condensed"/>
                <a:sym typeface="Roboto Condensed"/>
              </a:rPr>
              <a:t>Bring the attention of your audience over a key concept using icons or illustrations</a:t>
            </a:r>
            <a:endParaRPr sz="2000">
              <a:solidFill>
                <a:schemeClr val="dk1"/>
              </a:solidFill>
              <a:latin typeface="Roboto Condensed"/>
              <a:ea typeface="Roboto Condensed"/>
              <a:cs typeface="Roboto Condensed"/>
              <a:sym typeface="Roboto Condensed"/>
            </a:endParaRPr>
          </a:p>
        </p:txBody>
      </p:sp>
      <p:grpSp>
        <p:nvGrpSpPr>
          <p:cNvPr id="180" name="Google Shape;180;p43"/>
          <p:cNvGrpSpPr/>
          <p:nvPr/>
        </p:nvGrpSpPr>
        <p:grpSpPr>
          <a:xfrm>
            <a:off x="3808946" y="751674"/>
            <a:ext cx="1614646" cy="1603328"/>
            <a:chOff x="-64781025" y="3361050"/>
            <a:chExt cx="317425" cy="315200"/>
          </a:xfrm>
        </p:grpSpPr>
        <p:sp>
          <p:nvSpPr>
            <p:cNvPr id="181" name="Google Shape;181;p43"/>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3"/>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3"/>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3"/>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4"/>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Title with content</a:t>
            </a:r>
            <a:endParaRPr/>
          </a:p>
        </p:txBody>
      </p:sp>
      <p:sp>
        <p:nvSpPr>
          <p:cNvPr id="190" name="Google Shape;190;p44"/>
          <p:cNvSpPr txBox="1">
            <a:spLocks noGrp="1"/>
          </p:cNvSpPr>
          <p:nvPr>
            <p:ph type="body" idx="1"/>
          </p:nvPr>
        </p:nvSpPr>
        <p:spPr>
          <a:xfrm>
            <a:off x="327450" y="855925"/>
            <a:ext cx="8482800" cy="3999300"/>
          </a:xfrm>
          <a:prstGeom prst="rect">
            <a:avLst/>
          </a:prstGeom>
        </p:spPr>
        <p:txBody>
          <a:bodyPr spcFirstLastPara="1" wrap="square" lIns="68575" tIns="34275" rIns="68575" bIns="34275" anchor="t" anchorCtr="0">
            <a:noAutofit/>
          </a:bodyPr>
          <a:lstStyle/>
          <a:p>
            <a:pPr marL="0" lvl="0" indent="0" algn="just" rtl="0">
              <a:lnSpc>
                <a:spcPct val="115000"/>
              </a:lnSpc>
              <a:spcBef>
                <a:spcPts val="0"/>
              </a:spcBef>
              <a:spcAft>
                <a:spcPts val="0"/>
              </a:spcAft>
              <a:buNone/>
            </a:pPr>
            <a:r>
              <a:rPr lang="en"/>
              <a:t>escription... Lorem ipsum dolor sit amet, scaevola maiestatis has at. Quo no quidam audire necessitatibus. Appetere scribentur te sed, duo te antiopam assueverit consequuntur, debet appellantur ei pro. Erat everti reprimique ea vix.</a:t>
            </a:r>
            <a:endParaRPr/>
          </a:p>
          <a:p>
            <a:pPr marL="457200" lvl="0" indent="-304800" algn="just" rtl="0">
              <a:spcBef>
                <a:spcPts val="700"/>
              </a:spcBef>
              <a:spcAft>
                <a:spcPts val="0"/>
              </a:spcAft>
              <a:buSzPts val="1200"/>
              <a:buAutoNum type="arabicPeriod"/>
            </a:pPr>
            <a:r>
              <a:rPr lang="en"/>
              <a:t>Item 1</a:t>
            </a:r>
            <a:endParaRPr>
              <a:solidFill>
                <a:srgbClr val="FF0000"/>
              </a:solidFill>
            </a:endParaRPr>
          </a:p>
          <a:p>
            <a:pPr marL="457200" lvl="0" indent="-304800" algn="just" rtl="0">
              <a:spcBef>
                <a:spcPts val="0"/>
              </a:spcBef>
              <a:spcAft>
                <a:spcPts val="0"/>
              </a:spcAft>
              <a:buSzPts val="1200"/>
              <a:buAutoNum type="arabicPeriod"/>
            </a:pPr>
            <a:r>
              <a:rPr lang="en"/>
              <a:t>Item 2</a:t>
            </a:r>
            <a:endParaRPr/>
          </a:p>
          <a:p>
            <a:pPr marL="914400" lvl="1" indent="-298450" algn="just" rtl="0">
              <a:spcBef>
                <a:spcPts val="0"/>
              </a:spcBef>
              <a:spcAft>
                <a:spcPts val="0"/>
              </a:spcAft>
              <a:buSzPts val="1100"/>
              <a:buAutoNum type="alphaLcPeriod"/>
            </a:pPr>
            <a:r>
              <a:rPr lang="en"/>
              <a:t>Item 2.1</a:t>
            </a:r>
            <a:endParaRPr>
              <a:solidFill>
                <a:srgbClr val="FF0000"/>
              </a:solidFill>
            </a:endParaRPr>
          </a:p>
          <a:p>
            <a:pPr marL="914400" lvl="1" indent="-298450" algn="just" rtl="0">
              <a:spcBef>
                <a:spcPts val="0"/>
              </a:spcBef>
              <a:spcAft>
                <a:spcPts val="0"/>
              </a:spcAft>
              <a:buSzPts val="1100"/>
              <a:buAutoNum type="alphaLcPeriod"/>
            </a:pPr>
            <a:r>
              <a:rPr lang="en"/>
              <a:t>Item 2.2</a:t>
            </a:r>
            <a:endParaRPr/>
          </a:p>
          <a:p>
            <a:pPr marL="457200" lvl="0" indent="-304800" algn="just" rtl="0">
              <a:spcBef>
                <a:spcPts val="0"/>
              </a:spcBef>
              <a:spcAft>
                <a:spcPts val="0"/>
              </a:spcAft>
              <a:buSzPts val="1200"/>
              <a:buAutoNum type="arabicPeriod"/>
            </a:pPr>
            <a:r>
              <a:rPr lang="en"/>
              <a:t>Item 3</a:t>
            </a:r>
            <a:endParaRPr/>
          </a:p>
          <a:p>
            <a:pPr marL="914400" lvl="1" indent="-298450" algn="just" rtl="0">
              <a:spcBef>
                <a:spcPts val="0"/>
              </a:spcBef>
              <a:spcAft>
                <a:spcPts val="0"/>
              </a:spcAft>
              <a:buSzPts val="1100"/>
              <a:buAutoNum type="alphaLcPeriod"/>
            </a:pPr>
            <a:r>
              <a:rPr lang="en"/>
              <a:t>Item 3.1</a:t>
            </a:r>
            <a:endParaRPr/>
          </a:p>
          <a:p>
            <a:pPr marL="914400" lvl="1" indent="-298450" algn="just" rtl="0">
              <a:spcBef>
                <a:spcPts val="0"/>
              </a:spcBef>
              <a:spcAft>
                <a:spcPts val="0"/>
              </a:spcAft>
              <a:buSzPts val="1100"/>
              <a:buAutoNum type="alphaLcPeriod"/>
            </a:pPr>
            <a:r>
              <a:rPr lang="en"/>
              <a:t>Item 3.2</a:t>
            </a:r>
            <a:endParaRPr/>
          </a:p>
          <a:p>
            <a:pPr marL="914400" lvl="1" indent="-298450" algn="just" rtl="0">
              <a:spcBef>
                <a:spcPts val="0"/>
              </a:spcBef>
              <a:spcAft>
                <a:spcPts val="0"/>
              </a:spcAft>
              <a:buSzPts val="1100"/>
              <a:buAutoNum type="alphaLcPeriod"/>
            </a:pPr>
            <a:r>
              <a:rPr lang="en"/>
              <a:t>Item 3.3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4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One column - Left</a:t>
            </a:r>
            <a:endParaRPr/>
          </a:p>
        </p:txBody>
      </p:sp>
      <p:sp>
        <p:nvSpPr>
          <p:cNvPr id="196" name="Google Shape;196;p45"/>
          <p:cNvSpPr txBox="1">
            <a:spLocks noGrp="1"/>
          </p:cNvSpPr>
          <p:nvPr>
            <p:ph type="body" idx="1"/>
          </p:nvPr>
        </p:nvSpPr>
        <p:spPr>
          <a:xfrm>
            <a:off x="327450" y="856075"/>
            <a:ext cx="4148700" cy="3934500"/>
          </a:xfrm>
          <a:prstGeom prst="rect">
            <a:avLst/>
          </a:prstGeom>
        </p:spPr>
        <p:txBody>
          <a:bodyPr spcFirstLastPara="1" wrap="square" lIns="68575" tIns="34275" rIns="68575" bIns="34275" anchor="t" anchorCtr="0">
            <a:noAutofit/>
          </a:bodyPr>
          <a:lstStyle/>
          <a:p>
            <a:pPr marL="0" lvl="0" indent="0" algn="just" rtl="0">
              <a:spcBef>
                <a:spcPts val="0"/>
              </a:spcBef>
              <a:spcAft>
                <a:spcPts val="0"/>
              </a:spcAft>
              <a:buNone/>
            </a:pPr>
            <a:r>
              <a:rPr lang="en"/>
              <a:t>Choro pericula constituam eum. Qui ne posse adversarium neglegentur, porro elitr gloriatur ius at, eu choro inermis eos. Porro iracundia interesset pro cu, in qui regione omnesque. Nam at eligendi mandamus euripidis, quas percipit dissentiet vel ne. Eu vix consulatu liberavisse conclusionemque, scaevola accusata convenire pro ne.</a:t>
            </a:r>
            <a:endParaRPr/>
          </a:p>
          <a:p>
            <a:pPr marL="0" lvl="0" indent="0" algn="just" rtl="0">
              <a:spcBef>
                <a:spcPts val="700"/>
              </a:spcBef>
              <a:spcAft>
                <a:spcPts val="700"/>
              </a:spcAft>
              <a:buNone/>
            </a:pPr>
            <a:r>
              <a:rPr lang="en"/>
              <a:t>Lorem ipsum dolor sit amet, scaevola maiestatis has at. Quo no quidam audire necessitatibus. Appetere scribentur te sed, duo te antiopam assueverit consequuntur, debet appellantur ei pro. Erat everti reprimique ea vix.</a:t>
            </a:r>
            <a:endParaRPr/>
          </a:p>
        </p:txBody>
      </p:sp>
      <p:pic>
        <p:nvPicPr>
          <p:cNvPr id="197" name="Google Shape;197;p45"/>
          <p:cNvPicPr preferRelativeResize="0"/>
          <p:nvPr/>
        </p:nvPicPr>
        <p:blipFill>
          <a:blip r:embed="rId3">
            <a:alphaModFix/>
          </a:blip>
          <a:stretch>
            <a:fillRect/>
          </a:stretch>
        </p:blipFill>
        <p:spPr>
          <a:xfrm>
            <a:off x="4879925" y="1093754"/>
            <a:ext cx="3803425" cy="2852550"/>
          </a:xfrm>
          <a:prstGeom prst="rect">
            <a:avLst/>
          </a:prstGeom>
          <a:noFill/>
          <a:ln w="9525" cap="flat" cmpd="sng">
            <a:solidFill>
              <a:srgbClr val="CCCCCC"/>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One column - Right</a:t>
            </a:r>
            <a:endParaRPr/>
          </a:p>
        </p:txBody>
      </p:sp>
      <p:sp>
        <p:nvSpPr>
          <p:cNvPr id="203" name="Google Shape;203;p46"/>
          <p:cNvSpPr txBox="1">
            <a:spLocks noGrp="1"/>
          </p:cNvSpPr>
          <p:nvPr>
            <p:ph type="body" idx="1"/>
          </p:nvPr>
        </p:nvSpPr>
        <p:spPr>
          <a:xfrm>
            <a:off x="4729900" y="861175"/>
            <a:ext cx="4148700" cy="3934500"/>
          </a:xfrm>
          <a:prstGeom prst="rect">
            <a:avLst/>
          </a:prstGeom>
        </p:spPr>
        <p:txBody>
          <a:bodyPr spcFirstLastPara="1" wrap="square" lIns="68575" tIns="34275" rIns="68575" bIns="34275" anchor="t" anchorCtr="0">
            <a:noAutofit/>
          </a:bodyPr>
          <a:lstStyle/>
          <a:p>
            <a:pPr marL="0" lvl="0" indent="0" algn="just" rtl="0">
              <a:spcBef>
                <a:spcPts val="0"/>
              </a:spcBef>
              <a:spcAft>
                <a:spcPts val="0"/>
              </a:spcAft>
              <a:buNone/>
            </a:pPr>
            <a:r>
              <a:rPr lang="en"/>
              <a:t>Choro pericula constituam eum. Qui ne posse adversarium neglegentur, porro elitr gloriatur ius at, eu choro inermis eos. Porro iracundia interesset pro cu, in qui regione omnesque. Nam at eligendi mandamus euripidis, quas percipit dissentiet vel ne. Eu vix consulatu liberavisse conclusionemque, scaevola accusata convenire pro ne.</a:t>
            </a:r>
            <a:endParaRPr/>
          </a:p>
          <a:p>
            <a:pPr marL="0" lvl="0" indent="0" algn="just" rtl="0">
              <a:spcBef>
                <a:spcPts val="700"/>
              </a:spcBef>
              <a:spcAft>
                <a:spcPts val="0"/>
              </a:spcAft>
              <a:buNone/>
            </a:pPr>
            <a:r>
              <a:rPr lang="en"/>
              <a:t>Lorem ipsum dolor sit amet, scaevola maiestatis has at. Quo no quidam audire necessitatibus. Appetere scribentur te sed, duo te antiopam assueverit consequuntur, debet appellantur ei pro. Erat everti reprimique ea vix.</a:t>
            </a:r>
            <a:endParaRPr/>
          </a:p>
          <a:p>
            <a:pPr marL="0" lvl="0" indent="0" algn="just" rtl="0">
              <a:spcBef>
                <a:spcPts val="700"/>
              </a:spcBef>
              <a:spcAft>
                <a:spcPts val="700"/>
              </a:spcAft>
              <a:buNone/>
            </a:pPr>
            <a:endParaRPr/>
          </a:p>
        </p:txBody>
      </p:sp>
      <p:pic>
        <p:nvPicPr>
          <p:cNvPr id="204" name="Google Shape;204;p46"/>
          <p:cNvPicPr preferRelativeResize="0"/>
          <p:nvPr/>
        </p:nvPicPr>
        <p:blipFill>
          <a:blip r:embed="rId3">
            <a:alphaModFix/>
          </a:blip>
          <a:stretch>
            <a:fillRect/>
          </a:stretch>
        </p:blipFill>
        <p:spPr>
          <a:xfrm>
            <a:off x="460650" y="1108529"/>
            <a:ext cx="3803425" cy="2852550"/>
          </a:xfrm>
          <a:prstGeom prst="rect">
            <a:avLst/>
          </a:prstGeom>
          <a:noFill/>
          <a:ln w="9525" cap="flat" cmpd="sng">
            <a:solidFill>
              <a:srgbClr val="CCCCCC"/>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7"/>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Two column</a:t>
            </a:r>
            <a:endParaRPr/>
          </a:p>
        </p:txBody>
      </p:sp>
      <p:sp>
        <p:nvSpPr>
          <p:cNvPr id="210" name="Google Shape;210;p47"/>
          <p:cNvSpPr txBox="1">
            <a:spLocks noGrp="1"/>
          </p:cNvSpPr>
          <p:nvPr>
            <p:ph type="body" idx="1"/>
          </p:nvPr>
        </p:nvSpPr>
        <p:spPr>
          <a:xfrm>
            <a:off x="327450" y="856075"/>
            <a:ext cx="4148700" cy="3934500"/>
          </a:xfrm>
          <a:prstGeom prst="rect">
            <a:avLst/>
          </a:prstGeom>
        </p:spPr>
        <p:txBody>
          <a:bodyPr spcFirstLastPara="1" wrap="square" lIns="68575" tIns="34275" rIns="68575" bIns="34275" anchor="t" anchorCtr="0">
            <a:noAutofit/>
          </a:bodyPr>
          <a:lstStyle/>
          <a:p>
            <a:pPr marL="0" lvl="0" indent="0" algn="just" rtl="0">
              <a:spcBef>
                <a:spcPts val="0"/>
              </a:spcBef>
              <a:spcAft>
                <a:spcPts val="0"/>
              </a:spcAft>
              <a:buNone/>
            </a:pPr>
            <a:r>
              <a:rPr lang="en"/>
              <a:t>Choro pericula constituam eum. Qui ne posse adversarium neglegentur, porro elitr gloriatur ius at, eu choro inermis eos. Porro iracundia interesset pro cu, in qui regione omnesque. Nam at eligendi mandamus euripidis, quas percipit dissentiet vel ne. Eu vix consulatu liberavisse conclusionemque, scaevola accusata convenire pro ne.</a:t>
            </a:r>
            <a:endParaRPr/>
          </a:p>
          <a:p>
            <a:pPr marL="0" lvl="0" indent="0" algn="just" rtl="0">
              <a:spcBef>
                <a:spcPts val="700"/>
              </a:spcBef>
              <a:spcAft>
                <a:spcPts val="700"/>
              </a:spcAft>
              <a:buNone/>
            </a:pPr>
            <a:r>
              <a:rPr lang="en"/>
              <a:t>Lorem ipsum dolor sit amet, scaevola maiestatis has at. Quo no quidam audire necessitatibus. Appetere scribentur te sed, duo te antiopam assueverit consequuntur, debet appellantur ei pro. Erat everti reprimique ea vix.</a:t>
            </a:r>
            <a:endParaRPr/>
          </a:p>
        </p:txBody>
      </p:sp>
      <p:sp>
        <p:nvSpPr>
          <p:cNvPr id="211" name="Google Shape;211;p47"/>
          <p:cNvSpPr txBox="1">
            <a:spLocks noGrp="1"/>
          </p:cNvSpPr>
          <p:nvPr>
            <p:ph type="body" idx="2"/>
          </p:nvPr>
        </p:nvSpPr>
        <p:spPr>
          <a:xfrm>
            <a:off x="4729900" y="856075"/>
            <a:ext cx="4148700" cy="3934500"/>
          </a:xfrm>
          <a:prstGeom prst="rect">
            <a:avLst/>
          </a:prstGeom>
        </p:spPr>
        <p:txBody>
          <a:bodyPr spcFirstLastPara="1" wrap="square" lIns="68575" tIns="34275" rIns="68575" bIns="34275" anchor="t" anchorCtr="0">
            <a:noAutofit/>
          </a:bodyPr>
          <a:lstStyle/>
          <a:p>
            <a:pPr marL="0" lvl="0" indent="0" algn="just" rtl="0">
              <a:spcBef>
                <a:spcPts val="0"/>
              </a:spcBef>
              <a:spcAft>
                <a:spcPts val="700"/>
              </a:spcAft>
              <a:buNone/>
            </a:pPr>
            <a:r>
              <a:rPr lang="en"/>
              <a:t>Ban Vien in started in 2010 with 3 engineers in a small office in Ho Chi Minh City, Vietnam.  Now a team of over 200 strong, we are proud to retain many of the foundation clients from the outset, 8 years ago.</a:t>
            </a:r>
            <a:br>
              <a:rPr lang="en"/>
            </a:br>
            <a:r>
              <a:rPr lang="en"/>
              <a:t>We offer full scope software development services; from digital consulting, development, management as well as remediation across a broad spectrum of industries.  Our medium size offers flexibility in project scale and engagement models to suit any particular client or engagement.</a:t>
            </a:r>
            <a:br>
              <a:rPr lang="en"/>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1"/>
          <p:cNvSpPr txBox="1">
            <a:spLocks noGrp="1"/>
          </p:cNvSpPr>
          <p:nvPr>
            <p:ph type="ctrTitle"/>
          </p:nvPr>
        </p:nvSpPr>
        <p:spPr>
          <a:xfrm>
            <a:off x="1611000" y="1025925"/>
            <a:ext cx="5922000" cy="30798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dirty="0"/>
              <a:t>SLIDE MASTER - MULTI ROW TITLE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8"/>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YOU CAN ALSO SPLIT YOUR CONTENT</a:t>
            </a:r>
            <a:endParaRPr/>
          </a:p>
        </p:txBody>
      </p:sp>
      <p:sp>
        <p:nvSpPr>
          <p:cNvPr id="217" name="Google Shape;217;p48"/>
          <p:cNvSpPr txBox="1">
            <a:spLocks noGrp="1"/>
          </p:cNvSpPr>
          <p:nvPr>
            <p:ph type="body" idx="1"/>
          </p:nvPr>
        </p:nvSpPr>
        <p:spPr>
          <a:xfrm>
            <a:off x="327450" y="856075"/>
            <a:ext cx="4148700" cy="3934500"/>
          </a:xfrm>
          <a:prstGeom prst="rect">
            <a:avLst/>
          </a:prstGeom>
        </p:spPr>
        <p:txBody>
          <a:bodyPr spcFirstLastPara="1" wrap="square" lIns="68575" tIns="34275" rIns="68575" bIns="34275" anchor="t" anchorCtr="0">
            <a:noAutofit/>
          </a:bodyPr>
          <a:lstStyle/>
          <a:p>
            <a:pPr marL="0" lvl="0" indent="0" algn="just" rtl="0">
              <a:spcBef>
                <a:spcPts val="0"/>
              </a:spcBef>
              <a:spcAft>
                <a:spcPts val="0"/>
              </a:spcAft>
              <a:buNone/>
            </a:pPr>
            <a:r>
              <a:rPr lang="en"/>
              <a:t>Choro pericula constituam eum. Qui ne posse adversarium neglegentur, porro elitr gloriatur ius at, eu choro inermis eos. Porro iracundia interesset pro cu, in qui regione omnesque. Nam at eligendi mandamus euripidis, quas percipit dissentiet vel ne. Eu vix consulatu liberavisse conclusionemque, scaevola accusata convenire pro ne.</a:t>
            </a:r>
            <a:endParaRPr/>
          </a:p>
          <a:p>
            <a:pPr marL="0" lvl="0" indent="0" algn="just" rtl="0">
              <a:spcBef>
                <a:spcPts val="700"/>
              </a:spcBef>
              <a:spcAft>
                <a:spcPts val="700"/>
              </a:spcAft>
              <a:buNone/>
            </a:pPr>
            <a:endParaRPr/>
          </a:p>
        </p:txBody>
      </p:sp>
      <p:sp>
        <p:nvSpPr>
          <p:cNvPr id="218" name="Google Shape;218;p48"/>
          <p:cNvSpPr txBox="1">
            <a:spLocks noGrp="1"/>
          </p:cNvSpPr>
          <p:nvPr>
            <p:ph type="body" idx="2"/>
          </p:nvPr>
        </p:nvSpPr>
        <p:spPr>
          <a:xfrm>
            <a:off x="4729900" y="856075"/>
            <a:ext cx="4148700" cy="3934500"/>
          </a:xfrm>
          <a:prstGeom prst="rect">
            <a:avLst/>
          </a:prstGeom>
        </p:spPr>
        <p:txBody>
          <a:bodyPr spcFirstLastPara="1" wrap="square" lIns="68575" tIns="34275" rIns="68575" bIns="34275" anchor="t" anchorCtr="0">
            <a:noAutofit/>
          </a:bodyPr>
          <a:lstStyle/>
          <a:p>
            <a:pPr marL="0" lvl="0" indent="0" algn="just" rtl="0">
              <a:spcBef>
                <a:spcPts val="0"/>
              </a:spcBef>
              <a:spcAft>
                <a:spcPts val="0"/>
              </a:spcAft>
              <a:buNone/>
            </a:pPr>
            <a:r>
              <a:rPr lang="en"/>
              <a:t>Choro pericula constituam eum. Qui ne posse adversarium neglegentur, porro elitr gloriatur ius at, eu choro inermis eos. Porro iracundia interesset pro cu, in qui regione omnesque. Nam at eligendi mandamus euripidis, quas percipit dissentiet vel ne. Eu vix consulatu liberavisse conclusionemque, scaevola accusata convenire pro ne.</a:t>
            </a:r>
            <a:endParaRPr/>
          </a:p>
          <a:p>
            <a:pPr marL="0" lvl="0" indent="0" algn="just" rtl="0">
              <a:spcBef>
                <a:spcPts val="700"/>
              </a:spcBef>
              <a:spcAft>
                <a:spcPts val="700"/>
              </a:spcAft>
              <a:buNone/>
            </a:pPr>
            <a:endParaRPr/>
          </a:p>
        </p:txBody>
      </p:sp>
      <p:pic>
        <p:nvPicPr>
          <p:cNvPr id="219" name="Google Shape;219;p48"/>
          <p:cNvPicPr preferRelativeResize="0"/>
          <p:nvPr/>
        </p:nvPicPr>
        <p:blipFill>
          <a:blip r:embed="rId3">
            <a:alphaModFix/>
          </a:blip>
          <a:stretch>
            <a:fillRect/>
          </a:stretch>
        </p:blipFill>
        <p:spPr>
          <a:xfrm>
            <a:off x="5738425" y="3015952"/>
            <a:ext cx="2365375" cy="1774025"/>
          </a:xfrm>
          <a:prstGeom prst="rect">
            <a:avLst/>
          </a:prstGeom>
          <a:noFill/>
          <a:ln w="9525" cap="flat" cmpd="sng">
            <a:solidFill>
              <a:srgbClr val="CCCCCC"/>
            </a:solidFill>
            <a:prstDash val="solid"/>
            <a:round/>
            <a:headEnd type="none" w="sm" len="sm"/>
            <a:tailEnd type="none" w="sm" len="sm"/>
          </a:ln>
        </p:spPr>
      </p:pic>
      <p:pic>
        <p:nvPicPr>
          <p:cNvPr id="220" name="Google Shape;220;p48"/>
          <p:cNvPicPr preferRelativeResize="0"/>
          <p:nvPr/>
        </p:nvPicPr>
        <p:blipFill>
          <a:blip r:embed="rId3">
            <a:alphaModFix/>
          </a:blip>
          <a:stretch>
            <a:fillRect/>
          </a:stretch>
        </p:blipFill>
        <p:spPr>
          <a:xfrm>
            <a:off x="1257975" y="3015952"/>
            <a:ext cx="2365375" cy="1774025"/>
          </a:xfrm>
          <a:prstGeom prst="rect">
            <a:avLst/>
          </a:prstGeom>
          <a:noFill/>
          <a:ln w="9525" cap="flat" cmpd="sng">
            <a:solidFill>
              <a:srgbClr val="CCCCCC"/>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9"/>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IN TWO OR THREE COLUMNS</a:t>
            </a:r>
            <a:endParaRPr/>
          </a:p>
        </p:txBody>
      </p:sp>
      <p:sp>
        <p:nvSpPr>
          <p:cNvPr id="226" name="Google Shape;226;p49"/>
          <p:cNvSpPr txBox="1">
            <a:spLocks noGrp="1"/>
          </p:cNvSpPr>
          <p:nvPr>
            <p:ph type="body" idx="2"/>
          </p:nvPr>
        </p:nvSpPr>
        <p:spPr>
          <a:xfrm>
            <a:off x="6211900" y="850725"/>
            <a:ext cx="2666700" cy="3934500"/>
          </a:xfrm>
          <a:prstGeom prst="rect">
            <a:avLst/>
          </a:prstGeom>
        </p:spPr>
        <p:txBody>
          <a:bodyPr spcFirstLastPara="1" wrap="square" lIns="68575" tIns="34275" rIns="68575" bIns="34275" anchor="t" anchorCtr="0">
            <a:noAutofit/>
          </a:bodyPr>
          <a:lstStyle/>
          <a:p>
            <a:pPr marL="0" lvl="0" indent="0" algn="just" rtl="0">
              <a:spcBef>
                <a:spcPts val="0"/>
              </a:spcBef>
              <a:spcAft>
                <a:spcPts val="0"/>
              </a:spcAft>
              <a:buNone/>
            </a:pPr>
            <a:r>
              <a:rPr lang="en" b="1"/>
              <a:t>Red</a:t>
            </a:r>
            <a:endParaRPr b="1"/>
          </a:p>
          <a:p>
            <a:pPr marL="0" lvl="0" indent="0" algn="just" rtl="0">
              <a:spcBef>
                <a:spcPts val="1000"/>
              </a:spcBef>
              <a:spcAft>
                <a:spcPts val="0"/>
              </a:spcAft>
              <a:buNone/>
            </a:pPr>
            <a:r>
              <a:rPr lang="en"/>
              <a:t>Is the color of blood, and because of this it has historically been associated with sacrifice, danger and courage.</a:t>
            </a:r>
            <a:endParaRPr/>
          </a:p>
          <a:p>
            <a:pPr marL="0" lvl="0" indent="0" algn="just" rtl="0">
              <a:spcBef>
                <a:spcPts val="1000"/>
              </a:spcBef>
              <a:spcAft>
                <a:spcPts val="1000"/>
              </a:spcAft>
              <a:buNone/>
            </a:pPr>
            <a:endParaRPr/>
          </a:p>
        </p:txBody>
      </p:sp>
      <p:sp>
        <p:nvSpPr>
          <p:cNvPr id="227" name="Google Shape;227;p49"/>
          <p:cNvSpPr txBox="1">
            <a:spLocks noGrp="1"/>
          </p:cNvSpPr>
          <p:nvPr>
            <p:ph type="body" idx="1"/>
          </p:nvPr>
        </p:nvSpPr>
        <p:spPr>
          <a:xfrm>
            <a:off x="327450" y="850725"/>
            <a:ext cx="2666700" cy="3934500"/>
          </a:xfrm>
          <a:prstGeom prst="rect">
            <a:avLst/>
          </a:prstGeom>
        </p:spPr>
        <p:txBody>
          <a:bodyPr spcFirstLastPara="1" wrap="square" lIns="68575" tIns="34275" rIns="68575" bIns="34275" anchor="t" anchorCtr="0">
            <a:noAutofit/>
          </a:bodyPr>
          <a:lstStyle/>
          <a:p>
            <a:pPr marL="0" lvl="0" indent="0" algn="just" rtl="0">
              <a:spcBef>
                <a:spcPts val="0"/>
              </a:spcBef>
              <a:spcAft>
                <a:spcPts val="0"/>
              </a:spcAft>
              <a:buNone/>
            </a:pPr>
            <a:r>
              <a:rPr lang="en" b="1"/>
              <a:t>Yellow</a:t>
            </a:r>
            <a:endParaRPr b="1"/>
          </a:p>
          <a:p>
            <a:pPr marL="0" lvl="0" indent="0" algn="just" rtl="0">
              <a:spcBef>
                <a:spcPts val="700"/>
              </a:spcBef>
              <a:spcAft>
                <a:spcPts val="0"/>
              </a:spcAft>
              <a:buNone/>
            </a:pPr>
            <a:r>
              <a:rPr lang="en"/>
              <a:t>Is the color of gold, butter and ripe lemons. In the spectrum of visible light, yellow is found between green and orange.</a:t>
            </a:r>
            <a:endParaRPr/>
          </a:p>
          <a:p>
            <a:pPr marL="0" lvl="0" indent="0" algn="just" rtl="0">
              <a:spcBef>
                <a:spcPts val="700"/>
              </a:spcBef>
              <a:spcAft>
                <a:spcPts val="700"/>
              </a:spcAft>
              <a:buNone/>
            </a:pPr>
            <a:endParaRPr/>
          </a:p>
        </p:txBody>
      </p:sp>
      <p:sp>
        <p:nvSpPr>
          <p:cNvPr id="228" name="Google Shape;228;p49"/>
          <p:cNvSpPr txBox="1">
            <a:spLocks noGrp="1"/>
          </p:cNvSpPr>
          <p:nvPr>
            <p:ph type="body" idx="3"/>
          </p:nvPr>
        </p:nvSpPr>
        <p:spPr>
          <a:xfrm>
            <a:off x="3248175" y="844675"/>
            <a:ext cx="2711100" cy="3804300"/>
          </a:xfrm>
          <a:prstGeom prst="rect">
            <a:avLst/>
          </a:prstGeom>
        </p:spPr>
        <p:txBody>
          <a:bodyPr spcFirstLastPara="1" wrap="square" lIns="68575" tIns="34275" rIns="68575" bIns="34275" anchor="t" anchorCtr="0">
            <a:noAutofit/>
          </a:bodyPr>
          <a:lstStyle/>
          <a:p>
            <a:pPr marL="0" lvl="0" indent="0" algn="just" rtl="0">
              <a:spcBef>
                <a:spcPts val="0"/>
              </a:spcBef>
              <a:spcAft>
                <a:spcPts val="0"/>
              </a:spcAft>
              <a:buNone/>
            </a:pPr>
            <a:r>
              <a:rPr lang="en" b="1"/>
              <a:t>Blue</a:t>
            </a:r>
            <a:endParaRPr b="1"/>
          </a:p>
          <a:p>
            <a:pPr marL="0" lvl="0" indent="0" algn="just" rtl="0">
              <a:spcBef>
                <a:spcPts val="700"/>
              </a:spcBef>
              <a:spcAft>
                <a:spcPts val="0"/>
              </a:spcAft>
              <a:buNone/>
            </a:pPr>
            <a:r>
              <a:rPr lang="en"/>
              <a:t>Is the colour of the clear sky and the deep sea. It is located between violet and green on the optical spectrum.</a:t>
            </a:r>
            <a:endParaRPr/>
          </a:p>
          <a:p>
            <a:pPr marL="0" lvl="0" indent="0" algn="just" rtl="0">
              <a:spcBef>
                <a:spcPts val="700"/>
              </a:spcBef>
              <a:spcAft>
                <a:spcPts val="7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0"/>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LET’S REVIEW SOME CONCEPTS</a:t>
            </a:r>
            <a:endParaRPr/>
          </a:p>
        </p:txBody>
      </p:sp>
      <p:sp>
        <p:nvSpPr>
          <p:cNvPr id="234" name="Google Shape;234;p50"/>
          <p:cNvSpPr txBox="1">
            <a:spLocks noGrp="1"/>
          </p:cNvSpPr>
          <p:nvPr>
            <p:ph type="body" idx="2"/>
          </p:nvPr>
        </p:nvSpPr>
        <p:spPr>
          <a:xfrm>
            <a:off x="6211900" y="850725"/>
            <a:ext cx="2666700" cy="3934500"/>
          </a:xfrm>
          <a:prstGeom prst="rect">
            <a:avLst/>
          </a:prstGeom>
        </p:spPr>
        <p:txBody>
          <a:bodyPr spcFirstLastPara="1" wrap="square" lIns="68575" tIns="34275" rIns="68575" bIns="34275" anchor="t" anchorCtr="0">
            <a:noAutofit/>
          </a:bodyPr>
          <a:lstStyle/>
          <a:p>
            <a:pPr marL="0" lvl="0" indent="0" algn="just" rtl="0">
              <a:spcBef>
                <a:spcPts val="0"/>
              </a:spcBef>
              <a:spcAft>
                <a:spcPts val="0"/>
              </a:spcAft>
              <a:buNone/>
            </a:pPr>
            <a:r>
              <a:rPr lang="en" b="1"/>
              <a:t>Red</a:t>
            </a:r>
            <a:endParaRPr b="1"/>
          </a:p>
          <a:p>
            <a:pPr marL="0" lvl="0" indent="0" algn="just" rtl="0">
              <a:spcBef>
                <a:spcPts val="1000"/>
              </a:spcBef>
              <a:spcAft>
                <a:spcPts val="0"/>
              </a:spcAft>
              <a:buNone/>
            </a:pPr>
            <a:r>
              <a:rPr lang="en"/>
              <a:t>Is the color of blood, and because of this it has historically been associated with sacrifice, danger and courage.</a:t>
            </a:r>
            <a:endParaRPr/>
          </a:p>
          <a:p>
            <a:pPr marL="0" lvl="0" indent="0" algn="just" rtl="0">
              <a:spcBef>
                <a:spcPts val="1000"/>
              </a:spcBef>
              <a:spcAft>
                <a:spcPts val="1000"/>
              </a:spcAft>
              <a:buNone/>
            </a:pPr>
            <a:endParaRPr/>
          </a:p>
        </p:txBody>
      </p:sp>
      <p:sp>
        <p:nvSpPr>
          <p:cNvPr id="235" name="Google Shape;235;p50"/>
          <p:cNvSpPr txBox="1">
            <a:spLocks noGrp="1"/>
          </p:cNvSpPr>
          <p:nvPr>
            <p:ph type="body" idx="1"/>
          </p:nvPr>
        </p:nvSpPr>
        <p:spPr>
          <a:xfrm>
            <a:off x="327450" y="850725"/>
            <a:ext cx="2666700" cy="3934500"/>
          </a:xfrm>
          <a:prstGeom prst="rect">
            <a:avLst/>
          </a:prstGeom>
        </p:spPr>
        <p:txBody>
          <a:bodyPr spcFirstLastPara="1" wrap="square" lIns="68575" tIns="34275" rIns="68575" bIns="34275" anchor="t" anchorCtr="0">
            <a:noAutofit/>
          </a:bodyPr>
          <a:lstStyle/>
          <a:p>
            <a:pPr marL="0" lvl="0" indent="0" algn="just" rtl="0">
              <a:spcBef>
                <a:spcPts val="0"/>
              </a:spcBef>
              <a:spcAft>
                <a:spcPts val="0"/>
              </a:spcAft>
              <a:buNone/>
            </a:pPr>
            <a:r>
              <a:rPr lang="en" b="1"/>
              <a:t>Yellow</a:t>
            </a:r>
            <a:endParaRPr b="1"/>
          </a:p>
          <a:p>
            <a:pPr marL="0" lvl="0" indent="0" algn="just" rtl="0">
              <a:spcBef>
                <a:spcPts val="700"/>
              </a:spcBef>
              <a:spcAft>
                <a:spcPts val="0"/>
              </a:spcAft>
              <a:buNone/>
            </a:pPr>
            <a:r>
              <a:rPr lang="en"/>
              <a:t>Is the color of gold, butter and ripe lemons. In the spectrum of visible light, yellow is found between green and orange.</a:t>
            </a:r>
            <a:endParaRPr/>
          </a:p>
          <a:p>
            <a:pPr marL="0" lvl="0" indent="0" algn="just" rtl="0">
              <a:spcBef>
                <a:spcPts val="700"/>
              </a:spcBef>
              <a:spcAft>
                <a:spcPts val="700"/>
              </a:spcAft>
              <a:buNone/>
            </a:pPr>
            <a:endParaRPr/>
          </a:p>
        </p:txBody>
      </p:sp>
      <p:sp>
        <p:nvSpPr>
          <p:cNvPr id="236" name="Google Shape;236;p50"/>
          <p:cNvSpPr txBox="1">
            <a:spLocks noGrp="1"/>
          </p:cNvSpPr>
          <p:nvPr>
            <p:ph type="body" idx="3"/>
          </p:nvPr>
        </p:nvSpPr>
        <p:spPr>
          <a:xfrm>
            <a:off x="3248175" y="844675"/>
            <a:ext cx="2711100" cy="3804300"/>
          </a:xfrm>
          <a:prstGeom prst="rect">
            <a:avLst/>
          </a:prstGeom>
        </p:spPr>
        <p:txBody>
          <a:bodyPr spcFirstLastPara="1" wrap="square" lIns="68575" tIns="34275" rIns="68575" bIns="34275" anchor="t" anchorCtr="0">
            <a:noAutofit/>
          </a:bodyPr>
          <a:lstStyle/>
          <a:p>
            <a:pPr marL="0" lvl="0" indent="0" algn="just" rtl="0">
              <a:spcBef>
                <a:spcPts val="0"/>
              </a:spcBef>
              <a:spcAft>
                <a:spcPts val="0"/>
              </a:spcAft>
              <a:buNone/>
            </a:pPr>
            <a:r>
              <a:rPr lang="en" b="1"/>
              <a:t>Blue</a:t>
            </a:r>
            <a:endParaRPr b="1"/>
          </a:p>
          <a:p>
            <a:pPr marL="0" lvl="0" indent="0" algn="just" rtl="0">
              <a:spcBef>
                <a:spcPts val="700"/>
              </a:spcBef>
              <a:spcAft>
                <a:spcPts val="0"/>
              </a:spcAft>
              <a:buNone/>
            </a:pPr>
            <a:r>
              <a:rPr lang="en"/>
              <a:t>Is the colour of the clear sky and the deep sea. It is located between violet and green on the optical spectrum.</a:t>
            </a:r>
            <a:endParaRPr/>
          </a:p>
          <a:p>
            <a:pPr marL="0" lvl="0" indent="0" algn="just" rtl="0">
              <a:spcBef>
                <a:spcPts val="700"/>
              </a:spcBef>
              <a:spcAft>
                <a:spcPts val="700"/>
              </a:spcAft>
              <a:buNone/>
            </a:pPr>
            <a:endParaRPr/>
          </a:p>
        </p:txBody>
      </p:sp>
      <p:sp>
        <p:nvSpPr>
          <p:cNvPr id="237" name="Google Shape;237;p50"/>
          <p:cNvSpPr txBox="1">
            <a:spLocks noGrp="1"/>
          </p:cNvSpPr>
          <p:nvPr>
            <p:ph type="body" idx="2"/>
          </p:nvPr>
        </p:nvSpPr>
        <p:spPr>
          <a:xfrm>
            <a:off x="6212600" y="2986206"/>
            <a:ext cx="2666700" cy="1776300"/>
          </a:xfrm>
          <a:prstGeom prst="rect">
            <a:avLst/>
          </a:prstGeom>
        </p:spPr>
        <p:txBody>
          <a:bodyPr spcFirstLastPara="1" wrap="square" lIns="68575" tIns="34275" rIns="68575" bIns="34275" anchor="t" anchorCtr="0">
            <a:noAutofit/>
          </a:bodyPr>
          <a:lstStyle/>
          <a:p>
            <a:pPr marL="0" lvl="0" indent="0" algn="just" rtl="0">
              <a:spcBef>
                <a:spcPts val="0"/>
              </a:spcBef>
              <a:spcAft>
                <a:spcPts val="0"/>
              </a:spcAft>
              <a:buNone/>
            </a:pPr>
            <a:r>
              <a:rPr lang="en" b="1"/>
              <a:t>Red</a:t>
            </a:r>
            <a:endParaRPr b="1"/>
          </a:p>
          <a:p>
            <a:pPr marL="0" lvl="0" indent="0" algn="just" rtl="0">
              <a:spcBef>
                <a:spcPts val="1000"/>
              </a:spcBef>
              <a:spcAft>
                <a:spcPts val="0"/>
              </a:spcAft>
              <a:buNone/>
            </a:pPr>
            <a:r>
              <a:rPr lang="en"/>
              <a:t>Is the color of blood, and because of this it has historically been associated with sacrifice, danger and courage.</a:t>
            </a:r>
            <a:endParaRPr/>
          </a:p>
          <a:p>
            <a:pPr marL="0" lvl="0" indent="0" algn="just" rtl="0">
              <a:spcBef>
                <a:spcPts val="1000"/>
              </a:spcBef>
              <a:spcAft>
                <a:spcPts val="1000"/>
              </a:spcAft>
              <a:buNone/>
            </a:pPr>
            <a:endParaRPr/>
          </a:p>
        </p:txBody>
      </p:sp>
      <p:sp>
        <p:nvSpPr>
          <p:cNvPr id="238" name="Google Shape;238;p50"/>
          <p:cNvSpPr txBox="1">
            <a:spLocks noGrp="1"/>
          </p:cNvSpPr>
          <p:nvPr>
            <p:ph type="body" idx="1"/>
          </p:nvPr>
        </p:nvSpPr>
        <p:spPr>
          <a:xfrm>
            <a:off x="328150" y="2986206"/>
            <a:ext cx="2666700" cy="1776300"/>
          </a:xfrm>
          <a:prstGeom prst="rect">
            <a:avLst/>
          </a:prstGeom>
        </p:spPr>
        <p:txBody>
          <a:bodyPr spcFirstLastPara="1" wrap="square" lIns="68575" tIns="34275" rIns="68575" bIns="34275" anchor="t" anchorCtr="0">
            <a:noAutofit/>
          </a:bodyPr>
          <a:lstStyle/>
          <a:p>
            <a:pPr marL="0" lvl="0" indent="0" algn="just" rtl="0">
              <a:spcBef>
                <a:spcPts val="0"/>
              </a:spcBef>
              <a:spcAft>
                <a:spcPts val="0"/>
              </a:spcAft>
              <a:buNone/>
            </a:pPr>
            <a:r>
              <a:rPr lang="en" b="1"/>
              <a:t>Yellow</a:t>
            </a:r>
            <a:endParaRPr b="1"/>
          </a:p>
          <a:p>
            <a:pPr marL="0" lvl="0" indent="0" algn="just" rtl="0">
              <a:spcBef>
                <a:spcPts val="700"/>
              </a:spcBef>
              <a:spcAft>
                <a:spcPts val="0"/>
              </a:spcAft>
              <a:buNone/>
            </a:pPr>
            <a:r>
              <a:rPr lang="en"/>
              <a:t>Is the color of gold, butter and ripe lemons. In the spectrum of visible light, yellow is found between green and orange.</a:t>
            </a:r>
            <a:endParaRPr/>
          </a:p>
          <a:p>
            <a:pPr marL="0" lvl="0" indent="0" algn="just" rtl="0">
              <a:spcBef>
                <a:spcPts val="700"/>
              </a:spcBef>
              <a:spcAft>
                <a:spcPts val="700"/>
              </a:spcAft>
              <a:buNone/>
            </a:pPr>
            <a:endParaRPr/>
          </a:p>
        </p:txBody>
      </p:sp>
      <p:sp>
        <p:nvSpPr>
          <p:cNvPr id="239" name="Google Shape;239;p50"/>
          <p:cNvSpPr txBox="1">
            <a:spLocks noGrp="1"/>
          </p:cNvSpPr>
          <p:nvPr>
            <p:ph type="body" idx="3"/>
          </p:nvPr>
        </p:nvSpPr>
        <p:spPr>
          <a:xfrm>
            <a:off x="3248875" y="2983475"/>
            <a:ext cx="2711100" cy="1717500"/>
          </a:xfrm>
          <a:prstGeom prst="rect">
            <a:avLst/>
          </a:prstGeom>
        </p:spPr>
        <p:txBody>
          <a:bodyPr spcFirstLastPara="1" wrap="square" lIns="68575" tIns="34275" rIns="68575" bIns="34275" anchor="t" anchorCtr="0">
            <a:noAutofit/>
          </a:bodyPr>
          <a:lstStyle/>
          <a:p>
            <a:pPr marL="0" lvl="0" indent="0" algn="just" rtl="0">
              <a:spcBef>
                <a:spcPts val="0"/>
              </a:spcBef>
              <a:spcAft>
                <a:spcPts val="0"/>
              </a:spcAft>
              <a:buNone/>
            </a:pPr>
            <a:r>
              <a:rPr lang="en" b="1"/>
              <a:t>Blue</a:t>
            </a:r>
            <a:endParaRPr b="1"/>
          </a:p>
          <a:p>
            <a:pPr marL="0" lvl="0" indent="0" algn="just" rtl="0">
              <a:spcBef>
                <a:spcPts val="700"/>
              </a:spcBef>
              <a:spcAft>
                <a:spcPts val="0"/>
              </a:spcAft>
              <a:buNone/>
            </a:pPr>
            <a:r>
              <a:rPr lang="en"/>
              <a:t>Is the colour of the clear sky and the deep sea. It is located between violet and green on the optical spectrum.</a:t>
            </a:r>
            <a:endParaRPr/>
          </a:p>
          <a:p>
            <a:pPr marL="0" lvl="0" indent="0" algn="just" rtl="0">
              <a:spcBef>
                <a:spcPts val="700"/>
              </a:spcBef>
              <a:spcAft>
                <a:spcPts val="7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43"/>
        <p:cNvGrpSpPr/>
        <p:nvPr/>
      </p:nvGrpSpPr>
      <p:grpSpPr>
        <a:xfrm>
          <a:off x="0" y="0"/>
          <a:ext cx="0" cy="0"/>
          <a:chOff x="0" y="0"/>
          <a:chExt cx="0" cy="0"/>
        </a:xfrm>
      </p:grpSpPr>
      <p:sp>
        <p:nvSpPr>
          <p:cNvPr id="244" name="Google Shape;244;p51"/>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CHARTS</a:t>
            </a:r>
            <a:endParaRPr/>
          </a:p>
        </p:txBody>
      </p:sp>
      <p:sp>
        <p:nvSpPr>
          <p:cNvPr id="245" name="Google Shape;245;p51"/>
          <p:cNvSpPr txBox="1"/>
          <p:nvPr/>
        </p:nvSpPr>
        <p:spPr>
          <a:xfrm>
            <a:off x="6786025" y="3366750"/>
            <a:ext cx="1692900" cy="45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Condensed"/>
                <a:ea typeface="Roboto Condensed"/>
                <a:cs typeface="Roboto Condensed"/>
                <a:sym typeface="Roboto Condensed"/>
              </a:rPr>
              <a:t>15</a:t>
            </a:r>
            <a:endParaRPr sz="3000" b="1">
              <a:latin typeface="Roboto Condensed"/>
              <a:ea typeface="Roboto Condensed"/>
              <a:cs typeface="Roboto Condensed"/>
              <a:sym typeface="Roboto Condensed"/>
            </a:endParaRPr>
          </a:p>
        </p:txBody>
      </p:sp>
      <p:sp>
        <p:nvSpPr>
          <p:cNvPr id="246" name="Google Shape;246;p51"/>
          <p:cNvSpPr txBox="1"/>
          <p:nvPr/>
        </p:nvSpPr>
        <p:spPr>
          <a:xfrm>
            <a:off x="4515032" y="2759225"/>
            <a:ext cx="1906500" cy="36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Roboto Condensed"/>
                <a:ea typeface="Roboto Condensed"/>
                <a:cs typeface="Roboto Condensed"/>
                <a:sym typeface="Roboto Condensed"/>
              </a:rPr>
              <a:t>Average user savings per deal</a:t>
            </a:r>
            <a:endParaRPr sz="1000">
              <a:latin typeface="Roboto Condensed"/>
              <a:ea typeface="Roboto Condensed"/>
              <a:cs typeface="Roboto Condensed"/>
              <a:sym typeface="Roboto Condensed"/>
            </a:endParaRPr>
          </a:p>
        </p:txBody>
      </p:sp>
      <p:sp>
        <p:nvSpPr>
          <p:cNvPr id="247" name="Google Shape;247;p51"/>
          <p:cNvSpPr txBox="1"/>
          <p:nvPr/>
        </p:nvSpPr>
        <p:spPr>
          <a:xfrm>
            <a:off x="4621825" y="2341875"/>
            <a:ext cx="1692900" cy="45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Condensed"/>
                <a:ea typeface="Roboto Condensed"/>
                <a:cs typeface="Roboto Condensed"/>
                <a:sym typeface="Roboto Condensed"/>
              </a:rPr>
              <a:t>140,000</a:t>
            </a:r>
            <a:endParaRPr sz="3000" b="1">
              <a:latin typeface="Roboto Condensed"/>
              <a:ea typeface="Roboto Condensed"/>
              <a:cs typeface="Roboto Condensed"/>
              <a:sym typeface="Roboto Condensed"/>
            </a:endParaRPr>
          </a:p>
        </p:txBody>
      </p:sp>
      <p:sp>
        <p:nvSpPr>
          <p:cNvPr id="248" name="Google Shape;248;p51"/>
          <p:cNvSpPr txBox="1"/>
          <p:nvPr/>
        </p:nvSpPr>
        <p:spPr>
          <a:xfrm>
            <a:off x="6679232" y="3784100"/>
            <a:ext cx="1906500" cy="36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Roboto Condensed"/>
                <a:ea typeface="Roboto Condensed"/>
                <a:cs typeface="Roboto Condensed"/>
                <a:sym typeface="Roboto Condensed"/>
              </a:rPr>
              <a:t>Total app downloads</a:t>
            </a:r>
            <a:endParaRPr sz="1000">
              <a:latin typeface="Roboto Condensed"/>
              <a:ea typeface="Roboto Condensed"/>
              <a:cs typeface="Roboto Condensed"/>
              <a:sym typeface="Roboto Condensed"/>
            </a:endParaRPr>
          </a:p>
        </p:txBody>
      </p:sp>
      <p:sp>
        <p:nvSpPr>
          <p:cNvPr id="249" name="Google Shape;249;p51"/>
          <p:cNvSpPr txBox="1"/>
          <p:nvPr/>
        </p:nvSpPr>
        <p:spPr>
          <a:xfrm>
            <a:off x="6786025" y="2341875"/>
            <a:ext cx="1692900" cy="45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Condensed"/>
                <a:ea typeface="Roboto Condensed"/>
                <a:cs typeface="Roboto Condensed"/>
                <a:sym typeface="Roboto Condensed"/>
              </a:rPr>
              <a:t>12,000</a:t>
            </a:r>
            <a:endParaRPr sz="3000" b="1">
              <a:latin typeface="Roboto Condensed"/>
              <a:ea typeface="Roboto Condensed"/>
              <a:cs typeface="Roboto Condensed"/>
              <a:sym typeface="Roboto Condensed"/>
            </a:endParaRPr>
          </a:p>
        </p:txBody>
      </p:sp>
      <p:sp>
        <p:nvSpPr>
          <p:cNvPr id="250" name="Google Shape;250;p51"/>
          <p:cNvSpPr txBox="1"/>
          <p:nvPr/>
        </p:nvSpPr>
        <p:spPr>
          <a:xfrm>
            <a:off x="6679232" y="2759225"/>
            <a:ext cx="1906500" cy="36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Roboto Condensed"/>
                <a:ea typeface="Roboto Condensed"/>
                <a:cs typeface="Roboto Condensed"/>
                <a:sym typeface="Roboto Condensed"/>
              </a:rPr>
              <a:t>Registered businesses</a:t>
            </a:r>
            <a:endParaRPr sz="1000">
              <a:latin typeface="Roboto Condensed"/>
              <a:ea typeface="Roboto Condensed"/>
              <a:cs typeface="Roboto Condensed"/>
              <a:sym typeface="Roboto Condensed"/>
            </a:endParaRPr>
          </a:p>
        </p:txBody>
      </p:sp>
      <p:sp>
        <p:nvSpPr>
          <p:cNvPr id="251" name="Google Shape;251;p51"/>
          <p:cNvSpPr txBox="1"/>
          <p:nvPr/>
        </p:nvSpPr>
        <p:spPr>
          <a:xfrm>
            <a:off x="4621825" y="3366750"/>
            <a:ext cx="1692900" cy="45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Condensed"/>
                <a:ea typeface="Roboto Condensed"/>
                <a:cs typeface="Roboto Condensed"/>
                <a:sym typeface="Roboto Condensed"/>
              </a:rPr>
              <a:t>2,200</a:t>
            </a:r>
            <a:endParaRPr sz="3000" b="1">
              <a:latin typeface="Roboto Condensed"/>
              <a:ea typeface="Roboto Condensed"/>
              <a:cs typeface="Roboto Condensed"/>
              <a:sym typeface="Roboto Condensed"/>
            </a:endParaRPr>
          </a:p>
        </p:txBody>
      </p:sp>
      <p:sp>
        <p:nvSpPr>
          <p:cNvPr id="252" name="Google Shape;252;p51"/>
          <p:cNvSpPr txBox="1"/>
          <p:nvPr/>
        </p:nvSpPr>
        <p:spPr>
          <a:xfrm>
            <a:off x="4515032" y="3784100"/>
            <a:ext cx="1906500" cy="36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Roboto Condensed"/>
                <a:ea typeface="Roboto Condensed"/>
                <a:cs typeface="Roboto Condensed"/>
                <a:sym typeface="Roboto Condensed"/>
              </a:rPr>
              <a:t>Daily number of users</a:t>
            </a:r>
            <a:endParaRPr sz="1000">
              <a:latin typeface="Roboto Condensed"/>
              <a:ea typeface="Roboto Condensed"/>
              <a:cs typeface="Roboto Condensed"/>
              <a:sym typeface="Roboto Condensed"/>
            </a:endParaRPr>
          </a:p>
        </p:txBody>
      </p:sp>
      <p:sp>
        <p:nvSpPr>
          <p:cNvPr id="253" name="Google Shape;253;p51"/>
          <p:cNvSpPr txBox="1"/>
          <p:nvPr/>
        </p:nvSpPr>
        <p:spPr>
          <a:xfrm>
            <a:off x="1698750" y="1439025"/>
            <a:ext cx="1692900" cy="45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Condensed"/>
                <a:ea typeface="Roboto Condensed"/>
                <a:cs typeface="Roboto Condensed"/>
                <a:sym typeface="Roboto Condensed"/>
              </a:rPr>
              <a:t>150,000</a:t>
            </a:r>
            <a:endParaRPr sz="3000" b="1">
              <a:latin typeface="Roboto Condensed"/>
              <a:ea typeface="Roboto Condensed"/>
              <a:cs typeface="Roboto Condensed"/>
              <a:sym typeface="Roboto Condensed"/>
            </a:endParaRPr>
          </a:p>
        </p:txBody>
      </p:sp>
      <p:sp>
        <p:nvSpPr>
          <p:cNvPr id="254" name="Google Shape;254;p51"/>
          <p:cNvSpPr txBox="1"/>
          <p:nvPr/>
        </p:nvSpPr>
        <p:spPr>
          <a:xfrm>
            <a:off x="1591957" y="1856375"/>
            <a:ext cx="1906500" cy="36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Roboto Condensed"/>
                <a:ea typeface="Roboto Condensed"/>
                <a:cs typeface="Roboto Condensed"/>
                <a:sym typeface="Roboto Condensed"/>
              </a:rPr>
              <a:t>Gross revenues in 2017-2018</a:t>
            </a:r>
            <a:endParaRPr sz="1000">
              <a:latin typeface="Roboto Condensed"/>
              <a:ea typeface="Roboto Condensed"/>
              <a:cs typeface="Roboto Condensed"/>
              <a:sym typeface="Roboto Condensed"/>
            </a:endParaRPr>
          </a:p>
        </p:txBody>
      </p:sp>
      <p:sp>
        <p:nvSpPr>
          <p:cNvPr id="255" name="Google Shape;255;p51"/>
          <p:cNvSpPr txBox="1"/>
          <p:nvPr/>
        </p:nvSpPr>
        <p:spPr>
          <a:xfrm>
            <a:off x="654550" y="4353875"/>
            <a:ext cx="7885800" cy="367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a:latin typeface="Roboto Condensed"/>
                <a:ea typeface="Roboto Condensed"/>
                <a:cs typeface="Roboto Condensed"/>
                <a:sym typeface="Roboto Condensed"/>
              </a:rPr>
              <a:t>If you want to modify this graph, click on it, follow the link, change the data and replace it </a:t>
            </a:r>
            <a:endParaRPr sz="1000">
              <a:latin typeface="Roboto Condensed"/>
              <a:ea typeface="Roboto Condensed"/>
              <a:cs typeface="Roboto Condensed"/>
              <a:sym typeface="Roboto Condensed"/>
            </a:endParaRPr>
          </a:p>
        </p:txBody>
      </p:sp>
      <p:pic>
        <p:nvPicPr>
          <p:cNvPr id="256" name="Google Shape;256;p51" title="Gráfico">
            <a:hlinkClick r:id="rId3"/>
          </p:cNvPr>
          <p:cNvPicPr preferRelativeResize="0"/>
          <p:nvPr/>
        </p:nvPicPr>
        <p:blipFill>
          <a:blip r:embed="rId4">
            <a:alphaModFix/>
          </a:blip>
          <a:stretch>
            <a:fillRect/>
          </a:stretch>
        </p:blipFill>
        <p:spPr>
          <a:xfrm>
            <a:off x="698500" y="2321480"/>
            <a:ext cx="3693399" cy="193507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60"/>
        <p:cNvGrpSpPr/>
        <p:nvPr/>
      </p:nvGrpSpPr>
      <p:grpSpPr>
        <a:xfrm>
          <a:off x="0" y="0"/>
          <a:ext cx="0" cy="0"/>
          <a:chOff x="0" y="0"/>
          <a:chExt cx="0" cy="0"/>
        </a:xfrm>
      </p:grpSpPr>
      <p:sp>
        <p:nvSpPr>
          <p:cNvPr id="261" name="Google Shape;261;p52"/>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CHARTS</a:t>
            </a:r>
            <a:endParaRPr/>
          </a:p>
        </p:txBody>
      </p:sp>
      <p:pic>
        <p:nvPicPr>
          <p:cNvPr id="262" name="Google Shape;262;p52" title="Gráfico"/>
          <p:cNvPicPr preferRelativeResize="0"/>
          <p:nvPr/>
        </p:nvPicPr>
        <p:blipFill>
          <a:blip r:embed="rId3">
            <a:alphaModFix/>
          </a:blip>
          <a:stretch>
            <a:fillRect/>
          </a:stretch>
        </p:blipFill>
        <p:spPr>
          <a:xfrm>
            <a:off x="1864163" y="1469600"/>
            <a:ext cx="5415675" cy="3347769"/>
          </a:xfrm>
          <a:prstGeom prst="rect">
            <a:avLst/>
          </a:prstGeom>
          <a:noFill/>
          <a:ln>
            <a:noFill/>
          </a:ln>
        </p:spPr>
      </p:pic>
      <p:sp>
        <p:nvSpPr>
          <p:cNvPr id="263" name="Google Shape;263;p52"/>
          <p:cNvSpPr txBox="1">
            <a:spLocks noGrp="1"/>
          </p:cNvSpPr>
          <p:nvPr>
            <p:ph type="body" idx="1"/>
          </p:nvPr>
        </p:nvSpPr>
        <p:spPr>
          <a:xfrm>
            <a:off x="327450" y="855925"/>
            <a:ext cx="8482800" cy="3999300"/>
          </a:xfrm>
          <a:prstGeom prst="rect">
            <a:avLst/>
          </a:prstGeom>
        </p:spPr>
        <p:txBody>
          <a:bodyPr spcFirstLastPara="1" wrap="square" lIns="68575" tIns="34275" rIns="68575" bIns="34275" anchor="t" anchorCtr="0">
            <a:noAutofit/>
          </a:bodyPr>
          <a:lstStyle/>
          <a:p>
            <a:pPr marL="0" lvl="0" indent="0" algn="just" rtl="0">
              <a:spcBef>
                <a:spcPts val="0"/>
              </a:spcBef>
              <a:spcAft>
                <a:spcPts val="700"/>
              </a:spcAft>
              <a:buNone/>
            </a:pPr>
            <a:r>
              <a:rPr lang="en"/>
              <a:t>If you want to modify this graph, click on it, follow the link, change the data and replace it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67"/>
        <p:cNvGrpSpPr/>
        <p:nvPr/>
      </p:nvGrpSpPr>
      <p:grpSpPr>
        <a:xfrm>
          <a:off x="0" y="0"/>
          <a:ext cx="0" cy="0"/>
          <a:chOff x="0" y="0"/>
          <a:chExt cx="0" cy="0"/>
        </a:xfrm>
      </p:grpSpPr>
      <p:cxnSp>
        <p:nvCxnSpPr>
          <p:cNvPr id="268" name="Google Shape;268;p53"/>
          <p:cNvCxnSpPr/>
          <p:nvPr/>
        </p:nvCxnSpPr>
        <p:spPr>
          <a:xfrm>
            <a:off x="5010275" y="3970250"/>
            <a:ext cx="2383200" cy="614400"/>
          </a:xfrm>
          <a:prstGeom prst="bentConnector3">
            <a:avLst>
              <a:gd name="adj1" fmla="val 50000"/>
            </a:avLst>
          </a:prstGeom>
          <a:noFill/>
          <a:ln w="19050" cap="flat" cmpd="sng">
            <a:solidFill>
              <a:srgbClr val="D9D9D9"/>
            </a:solidFill>
            <a:prstDash val="solid"/>
            <a:round/>
            <a:headEnd type="none" w="med" len="med"/>
            <a:tailEnd type="none" w="med" len="med"/>
          </a:ln>
        </p:spPr>
      </p:cxnSp>
      <p:sp>
        <p:nvSpPr>
          <p:cNvPr id="269" name="Google Shape;269;p53"/>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CHARTS</a:t>
            </a:r>
            <a:endParaRPr/>
          </a:p>
        </p:txBody>
      </p:sp>
      <p:sp>
        <p:nvSpPr>
          <p:cNvPr id="270" name="Google Shape;270;p53"/>
          <p:cNvSpPr txBox="1">
            <a:spLocks noGrp="1"/>
          </p:cNvSpPr>
          <p:nvPr>
            <p:ph type="body" idx="1"/>
          </p:nvPr>
        </p:nvSpPr>
        <p:spPr>
          <a:xfrm>
            <a:off x="327450" y="855925"/>
            <a:ext cx="8482800" cy="3999300"/>
          </a:xfrm>
          <a:prstGeom prst="rect">
            <a:avLst/>
          </a:prstGeom>
        </p:spPr>
        <p:txBody>
          <a:bodyPr spcFirstLastPara="1" wrap="square" lIns="68575" tIns="34275" rIns="68575" bIns="34275" anchor="t" anchorCtr="0">
            <a:noAutofit/>
          </a:bodyPr>
          <a:lstStyle/>
          <a:p>
            <a:pPr marL="0" lvl="0" indent="0" algn="just" rtl="0">
              <a:spcBef>
                <a:spcPts val="0"/>
              </a:spcBef>
              <a:spcAft>
                <a:spcPts val="700"/>
              </a:spcAft>
              <a:buNone/>
            </a:pPr>
            <a:r>
              <a:rPr lang="en"/>
              <a:t>If you want to modify this graph, click on it, follow the link, change the data and replace it</a:t>
            </a:r>
            <a:endParaRPr/>
          </a:p>
        </p:txBody>
      </p:sp>
      <p:cxnSp>
        <p:nvCxnSpPr>
          <p:cNvPr id="271" name="Google Shape;271;p53"/>
          <p:cNvCxnSpPr/>
          <p:nvPr/>
        </p:nvCxnSpPr>
        <p:spPr>
          <a:xfrm>
            <a:off x="5577775" y="2354600"/>
            <a:ext cx="1737000" cy="0"/>
          </a:xfrm>
          <a:prstGeom prst="straightConnector1">
            <a:avLst/>
          </a:prstGeom>
          <a:noFill/>
          <a:ln w="19050" cap="flat" cmpd="sng">
            <a:solidFill>
              <a:srgbClr val="D9D9D9"/>
            </a:solidFill>
            <a:prstDash val="solid"/>
            <a:round/>
            <a:headEnd type="none" w="med" len="med"/>
            <a:tailEnd type="none" w="med" len="med"/>
          </a:ln>
        </p:spPr>
      </p:cxnSp>
      <p:cxnSp>
        <p:nvCxnSpPr>
          <p:cNvPr id="272" name="Google Shape;272;p53"/>
          <p:cNvCxnSpPr/>
          <p:nvPr/>
        </p:nvCxnSpPr>
        <p:spPr>
          <a:xfrm>
            <a:off x="1913550" y="2801050"/>
            <a:ext cx="1737000" cy="0"/>
          </a:xfrm>
          <a:prstGeom prst="straightConnector1">
            <a:avLst/>
          </a:prstGeom>
          <a:noFill/>
          <a:ln w="19050" cap="flat" cmpd="sng">
            <a:solidFill>
              <a:srgbClr val="D9D9D9"/>
            </a:solidFill>
            <a:prstDash val="solid"/>
            <a:round/>
            <a:headEnd type="none" w="med" len="med"/>
            <a:tailEnd type="none" w="med" len="med"/>
          </a:ln>
        </p:spPr>
      </p:cxnSp>
      <p:cxnSp>
        <p:nvCxnSpPr>
          <p:cNvPr id="273" name="Google Shape;273;p53"/>
          <p:cNvCxnSpPr/>
          <p:nvPr/>
        </p:nvCxnSpPr>
        <p:spPr>
          <a:xfrm>
            <a:off x="5299575" y="3664200"/>
            <a:ext cx="2015100" cy="0"/>
          </a:xfrm>
          <a:prstGeom prst="straightConnector1">
            <a:avLst/>
          </a:prstGeom>
          <a:noFill/>
          <a:ln w="19050" cap="flat" cmpd="sng">
            <a:solidFill>
              <a:srgbClr val="D9D9D9"/>
            </a:solidFill>
            <a:prstDash val="solid"/>
            <a:round/>
            <a:headEnd type="none" w="med" len="med"/>
            <a:tailEnd type="none" w="med" len="med"/>
          </a:ln>
        </p:spPr>
      </p:cxnSp>
      <p:cxnSp>
        <p:nvCxnSpPr>
          <p:cNvPr id="274" name="Google Shape;274;p53"/>
          <p:cNvCxnSpPr/>
          <p:nvPr/>
        </p:nvCxnSpPr>
        <p:spPr>
          <a:xfrm>
            <a:off x="1913550" y="3886750"/>
            <a:ext cx="2368200" cy="0"/>
          </a:xfrm>
          <a:prstGeom prst="straightConnector1">
            <a:avLst/>
          </a:prstGeom>
          <a:noFill/>
          <a:ln w="19050" cap="flat" cmpd="sng">
            <a:solidFill>
              <a:srgbClr val="D9D9D9"/>
            </a:solidFill>
            <a:prstDash val="solid"/>
            <a:round/>
            <a:headEnd type="none" w="med" len="med"/>
            <a:tailEnd type="none" w="med" len="med"/>
          </a:ln>
        </p:spPr>
      </p:cxnSp>
      <p:sp>
        <p:nvSpPr>
          <p:cNvPr id="275" name="Google Shape;275;p53"/>
          <p:cNvSpPr txBox="1"/>
          <p:nvPr/>
        </p:nvSpPr>
        <p:spPr>
          <a:xfrm>
            <a:off x="1913543" y="2400452"/>
            <a:ext cx="536100" cy="3426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n" sz="2400">
                <a:solidFill>
                  <a:srgbClr val="434343"/>
                </a:solidFill>
                <a:latin typeface="Roboto Condensed"/>
                <a:ea typeface="Roboto Condensed"/>
                <a:cs typeface="Roboto Condensed"/>
                <a:sym typeface="Roboto Condensed"/>
              </a:rPr>
              <a:t>40%</a:t>
            </a:r>
            <a:endParaRPr sz="2400">
              <a:solidFill>
                <a:srgbClr val="434343"/>
              </a:solidFill>
              <a:latin typeface="Roboto Condensed"/>
              <a:ea typeface="Roboto Condensed"/>
              <a:cs typeface="Roboto Condensed"/>
              <a:sym typeface="Roboto Condensed"/>
            </a:endParaRPr>
          </a:p>
        </p:txBody>
      </p:sp>
      <p:sp>
        <p:nvSpPr>
          <p:cNvPr id="276" name="Google Shape;276;p53"/>
          <p:cNvSpPr txBox="1"/>
          <p:nvPr/>
        </p:nvSpPr>
        <p:spPr>
          <a:xfrm>
            <a:off x="1913550" y="2904900"/>
            <a:ext cx="1044900" cy="2127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n" b="1">
                <a:solidFill>
                  <a:srgbClr val="434343"/>
                </a:solidFill>
                <a:latin typeface="Roboto Condensed"/>
                <a:ea typeface="Roboto Condensed"/>
                <a:cs typeface="Roboto Condensed"/>
                <a:sym typeface="Roboto Condensed"/>
              </a:rPr>
              <a:t>A</a:t>
            </a:r>
            <a:endParaRPr b="1">
              <a:solidFill>
                <a:srgbClr val="434343"/>
              </a:solidFill>
              <a:latin typeface="Roboto Condensed"/>
              <a:ea typeface="Roboto Condensed"/>
              <a:cs typeface="Roboto Condensed"/>
              <a:sym typeface="Roboto Condensed"/>
            </a:endParaRPr>
          </a:p>
        </p:txBody>
      </p:sp>
      <p:sp>
        <p:nvSpPr>
          <p:cNvPr id="277" name="Google Shape;277;p53"/>
          <p:cNvSpPr txBox="1"/>
          <p:nvPr/>
        </p:nvSpPr>
        <p:spPr>
          <a:xfrm>
            <a:off x="1913543" y="3460652"/>
            <a:ext cx="536100" cy="3426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n" sz="2400">
                <a:solidFill>
                  <a:srgbClr val="434343"/>
                </a:solidFill>
                <a:latin typeface="Roboto Condensed"/>
                <a:ea typeface="Roboto Condensed"/>
                <a:cs typeface="Roboto Condensed"/>
                <a:sym typeface="Roboto Condensed"/>
              </a:rPr>
              <a:t>20%</a:t>
            </a:r>
            <a:endParaRPr sz="2400">
              <a:solidFill>
                <a:srgbClr val="434343"/>
              </a:solidFill>
              <a:latin typeface="Roboto Condensed"/>
              <a:ea typeface="Roboto Condensed"/>
              <a:cs typeface="Roboto Condensed"/>
              <a:sym typeface="Roboto Condensed"/>
            </a:endParaRPr>
          </a:p>
        </p:txBody>
      </p:sp>
      <p:sp>
        <p:nvSpPr>
          <p:cNvPr id="278" name="Google Shape;278;p53"/>
          <p:cNvSpPr txBox="1"/>
          <p:nvPr/>
        </p:nvSpPr>
        <p:spPr>
          <a:xfrm>
            <a:off x="6778668" y="3243502"/>
            <a:ext cx="536100" cy="3426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r>
              <a:rPr lang="en" sz="2400">
                <a:solidFill>
                  <a:srgbClr val="434343"/>
                </a:solidFill>
                <a:latin typeface="Roboto Condensed"/>
                <a:ea typeface="Roboto Condensed"/>
                <a:cs typeface="Roboto Condensed"/>
                <a:sym typeface="Roboto Condensed"/>
              </a:rPr>
              <a:t>10%</a:t>
            </a:r>
            <a:endParaRPr sz="2400">
              <a:solidFill>
                <a:srgbClr val="434343"/>
              </a:solidFill>
              <a:latin typeface="Roboto Condensed"/>
              <a:ea typeface="Roboto Condensed"/>
              <a:cs typeface="Roboto Condensed"/>
              <a:sym typeface="Roboto Condensed"/>
            </a:endParaRPr>
          </a:p>
        </p:txBody>
      </p:sp>
      <p:sp>
        <p:nvSpPr>
          <p:cNvPr id="279" name="Google Shape;279;p53"/>
          <p:cNvSpPr txBox="1"/>
          <p:nvPr/>
        </p:nvSpPr>
        <p:spPr>
          <a:xfrm>
            <a:off x="6778668" y="1913502"/>
            <a:ext cx="536100" cy="3426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r>
              <a:rPr lang="en" sz="2400">
                <a:solidFill>
                  <a:srgbClr val="434343"/>
                </a:solidFill>
                <a:latin typeface="Roboto Condensed"/>
                <a:ea typeface="Roboto Condensed"/>
                <a:cs typeface="Roboto Condensed"/>
                <a:sym typeface="Roboto Condensed"/>
              </a:rPr>
              <a:t>30%</a:t>
            </a:r>
            <a:endParaRPr sz="2400">
              <a:solidFill>
                <a:srgbClr val="434343"/>
              </a:solidFill>
              <a:latin typeface="Roboto Condensed"/>
              <a:ea typeface="Roboto Condensed"/>
              <a:cs typeface="Roboto Condensed"/>
              <a:sym typeface="Roboto Condensed"/>
            </a:endParaRPr>
          </a:p>
        </p:txBody>
      </p:sp>
      <p:sp>
        <p:nvSpPr>
          <p:cNvPr id="280" name="Google Shape;280;p53"/>
          <p:cNvSpPr txBox="1"/>
          <p:nvPr/>
        </p:nvSpPr>
        <p:spPr>
          <a:xfrm>
            <a:off x="1913550" y="3970250"/>
            <a:ext cx="1044900" cy="2127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n" b="1">
                <a:solidFill>
                  <a:srgbClr val="434343"/>
                </a:solidFill>
                <a:latin typeface="Roboto Condensed"/>
                <a:ea typeface="Roboto Condensed"/>
                <a:cs typeface="Roboto Condensed"/>
                <a:sym typeface="Roboto Condensed"/>
              </a:rPr>
              <a:t>C</a:t>
            </a:r>
            <a:endParaRPr b="1">
              <a:solidFill>
                <a:srgbClr val="434343"/>
              </a:solidFill>
              <a:latin typeface="Roboto Condensed"/>
              <a:ea typeface="Roboto Condensed"/>
              <a:cs typeface="Roboto Condensed"/>
              <a:sym typeface="Roboto Condensed"/>
            </a:endParaRPr>
          </a:p>
        </p:txBody>
      </p:sp>
      <p:sp>
        <p:nvSpPr>
          <p:cNvPr id="281" name="Google Shape;281;p53"/>
          <p:cNvSpPr txBox="1"/>
          <p:nvPr/>
        </p:nvSpPr>
        <p:spPr>
          <a:xfrm>
            <a:off x="6269900" y="2453100"/>
            <a:ext cx="1044900" cy="2127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r>
              <a:rPr lang="en" b="1">
                <a:solidFill>
                  <a:srgbClr val="434343"/>
                </a:solidFill>
                <a:latin typeface="Roboto Condensed"/>
                <a:ea typeface="Roboto Condensed"/>
                <a:cs typeface="Roboto Condensed"/>
                <a:sym typeface="Roboto Condensed"/>
              </a:rPr>
              <a:t>B</a:t>
            </a:r>
            <a:endParaRPr b="1">
              <a:solidFill>
                <a:srgbClr val="434343"/>
              </a:solidFill>
              <a:latin typeface="Roboto Condensed"/>
              <a:ea typeface="Roboto Condensed"/>
              <a:cs typeface="Roboto Condensed"/>
              <a:sym typeface="Roboto Condensed"/>
            </a:endParaRPr>
          </a:p>
        </p:txBody>
      </p:sp>
      <p:sp>
        <p:nvSpPr>
          <p:cNvPr id="282" name="Google Shape;282;p53"/>
          <p:cNvSpPr txBox="1"/>
          <p:nvPr/>
        </p:nvSpPr>
        <p:spPr>
          <a:xfrm>
            <a:off x="6269900" y="3742300"/>
            <a:ext cx="1044900" cy="2127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r>
              <a:rPr lang="en" b="1">
                <a:solidFill>
                  <a:srgbClr val="434343"/>
                </a:solidFill>
                <a:latin typeface="Roboto Condensed"/>
                <a:ea typeface="Roboto Condensed"/>
                <a:cs typeface="Roboto Condensed"/>
                <a:sym typeface="Roboto Condensed"/>
              </a:rPr>
              <a:t>D</a:t>
            </a:r>
            <a:endParaRPr b="1">
              <a:solidFill>
                <a:srgbClr val="434343"/>
              </a:solidFill>
              <a:latin typeface="Roboto Condensed"/>
              <a:ea typeface="Roboto Condensed"/>
              <a:cs typeface="Roboto Condensed"/>
              <a:sym typeface="Roboto Condensed"/>
            </a:endParaRPr>
          </a:p>
        </p:txBody>
      </p:sp>
      <p:pic>
        <p:nvPicPr>
          <p:cNvPr id="283" name="Google Shape;283;p53" title="Gráfico">
            <a:hlinkClick r:id="rId3"/>
          </p:cNvPr>
          <p:cNvPicPr preferRelativeResize="0"/>
          <p:nvPr/>
        </p:nvPicPr>
        <p:blipFill>
          <a:blip r:embed="rId4">
            <a:alphaModFix/>
          </a:blip>
          <a:stretch>
            <a:fillRect/>
          </a:stretch>
        </p:blipFill>
        <p:spPr>
          <a:xfrm>
            <a:off x="2488737" y="1631800"/>
            <a:ext cx="4250849" cy="2625675"/>
          </a:xfrm>
          <a:prstGeom prst="rect">
            <a:avLst/>
          </a:prstGeom>
          <a:noFill/>
          <a:ln>
            <a:noFill/>
          </a:ln>
        </p:spPr>
      </p:pic>
      <p:sp>
        <p:nvSpPr>
          <p:cNvPr id="284" name="Google Shape;284;p53"/>
          <p:cNvSpPr txBox="1"/>
          <p:nvPr/>
        </p:nvSpPr>
        <p:spPr>
          <a:xfrm>
            <a:off x="6827468" y="4137502"/>
            <a:ext cx="536100" cy="3426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r>
              <a:rPr lang="en" sz="2400">
                <a:solidFill>
                  <a:srgbClr val="434343"/>
                </a:solidFill>
                <a:latin typeface="Roboto Condensed"/>
                <a:ea typeface="Roboto Condensed"/>
                <a:cs typeface="Roboto Condensed"/>
                <a:sym typeface="Roboto Condensed"/>
              </a:rPr>
              <a:t>10%</a:t>
            </a:r>
            <a:endParaRPr sz="2400">
              <a:solidFill>
                <a:srgbClr val="434343"/>
              </a:solidFill>
              <a:latin typeface="Roboto Condensed"/>
              <a:ea typeface="Roboto Condensed"/>
              <a:cs typeface="Roboto Condensed"/>
              <a:sym typeface="Roboto Condensed"/>
            </a:endParaRPr>
          </a:p>
        </p:txBody>
      </p:sp>
      <p:sp>
        <p:nvSpPr>
          <p:cNvPr id="285" name="Google Shape;285;p53"/>
          <p:cNvSpPr txBox="1"/>
          <p:nvPr/>
        </p:nvSpPr>
        <p:spPr>
          <a:xfrm>
            <a:off x="6318675" y="4662600"/>
            <a:ext cx="1044900" cy="2127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r>
              <a:rPr lang="en" b="1">
                <a:solidFill>
                  <a:srgbClr val="434343"/>
                </a:solidFill>
                <a:latin typeface="Roboto Condensed"/>
                <a:ea typeface="Roboto Condensed"/>
                <a:cs typeface="Roboto Condensed"/>
                <a:sym typeface="Roboto Condensed"/>
              </a:rPr>
              <a:t>E</a:t>
            </a:r>
            <a:endParaRPr b="1">
              <a:solidFill>
                <a:srgbClr val="434343"/>
              </a:solidFill>
              <a:latin typeface="Roboto Condensed"/>
              <a:ea typeface="Roboto Condensed"/>
              <a:cs typeface="Roboto Condensed"/>
              <a:sym typeface="Roboto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9"/>
        <p:cNvGrpSpPr/>
        <p:nvPr/>
      </p:nvGrpSpPr>
      <p:grpSpPr>
        <a:xfrm>
          <a:off x="0" y="0"/>
          <a:ext cx="0" cy="0"/>
          <a:chOff x="0" y="0"/>
          <a:chExt cx="0" cy="0"/>
        </a:xfrm>
      </p:grpSpPr>
      <p:sp>
        <p:nvSpPr>
          <p:cNvPr id="290" name="Google Shape;290;p54"/>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TABLE</a:t>
            </a:r>
            <a:endParaRPr/>
          </a:p>
        </p:txBody>
      </p:sp>
      <p:graphicFrame>
        <p:nvGraphicFramePr>
          <p:cNvPr id="291" name="Google Shape;291;p54"/>
          <p:cNvGraphicFramePr/>
          <p:nvPr/>
        </p:nvGraphicFramePr>
        <p:xfrm>
          <a:off x="4980788" y="1800775"/>
          <a:ext cx="3163600" cy="1742800"/>
        </p:xfrm>
        <a:graphic>
          <a:graphicData uri="http://schemas.openxmlformats.org/drawingml/2006/table">
            <a:tbl>
              <a:tblPr>
                <a:noFill/>
                <a:tableStyleId>{2F256FA4-DC5B-41B3-AB7A-BD6CD7AF8F72}</a:tableStyleId>
              </a:tblPr>
              <a:tblGrid>
                <a:gridCol w="916775">
                  <a:extLst>
                    <a:ext uri="{9D8B030D-6E8A-4147-A177-3AD203B41FA5}">
                      <a16:colId xmlns:a16="http://schemas.microsoft.com/office/drawing/2014/main" val="20000"/>
                    </a:ext>
                  </a:extLst>
                </a:gridCol>
                <a:gridCol w="763725">
                  <a:extLst>
                    <a:ext uri="{9D8B030D-6E8A-4147-A177-3AD203B41FA5}">
                      <a16:colId xmlns:a16="http://schemas.microsoft.com/office/drawing/2014/main" val="20001"/>
                    </a:ext>
                  </a:extLst>
                </a:gridCol>
                <a:gridCol w="745325">
                  <a:extLst>
                    <a:ext uri="{9D8B030D-6E8A-4147-A177-3AD203B41FA5}">
                      <a16:colId xmlns:a16="http://schemas.microsoft.com/office/drawing/2014/main" val="20002"/>
                    </a:ext>
                  </a:extLst>
                </a:gridCol>
                <a:gridCol w="737775">
                  <a:extLst>
                    <a:ext uri="{9D8B030D-6E8A-4147-A177-3AD203B41FA5}">
                      <a16:colId xmlns:a16="http://schemas.microsoft.com/office/drawing/2014/main" val="20003"/>
                    </a:ext>
                  </a:extLst>
                </a:gridCol>
              </a:tblGrid>
              <a:tr h="435700">
                <a:tc>
                  <a:txBody>
                    <a:bodyPr/>
                    <a:lstStyle/>
                    <a:p>
                      <a:pPr marL="0" lvl="0" indent="0" algn="ctr" rtl="0">
                        <a:spcBef>
                          <a:spcPts val="0"/>
                        </a:spcBef>
                        <a:spcAft>
                          <a:spcPts val="0"/>
                        </a:spcAft>
                        <a:buNone/>
                      </a:pPr>
                      <a:r>
                        <a:rPr lang="en" sz="1000" b="1">
                          <a:solidFill>
                            <a:srgbClr val="434343"/>
                          </a:solidFill>
                          <a:latin typeface="Roboto Condensed"/>
                          <a:ea typeface="Roboto Condensed"/>
                          <a:cs typeface="Roboto Condensed"/>
                          <a:sym typeface="Roboto Condensed"/>
                        </a:rPr>
                        <a:t>TREATMENT</a:t>
                      </a:r>
                      <a:endParaRPr sz="1000" b="1">
                        <a:solidFill>
                          <a:srgbClr val="434343"/>
                        </a:solidFill>
                        <a:latin typeface="Roboto Condensed"/>
                        <a:ea typeface="Roboto Condensed"/>
                        <a:cs typeface="Roboto Condensed"/>
                        <a:sym typeface="Roboto Condensed"/>
                      </a:endParaRPr>
                    </a:p>
                  </a:txBody>
                  <a:tcPr marL="91425" marR="91425" marT="91425" marB="91425" anchor="ctr">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000" b="1">
                          <a:solidFill>
                            <a:srgbClr val="434343"/>
                          </a:solidFill>
                          <a:latin typeface="Roboto Condensed"/>
                          <a:ea typeface="Roboto Condensed"/>
                          <a:cs typeface="Roboto Condensed"/>
                          <a:sym typeface="Roboto Condensed"/>
                        </a:rPr>
                        <a:t>Test 1</a:t>
                      </a:r>
                      <a:endParaRPr sz="1000" b="1">
                        <a:solidFill>
                          <a:srgbClr val="434343"/>
                        </a:solidFill>
                        <a:latin typeface="Roboto Condensed"/>
                        <a:ea typeface="Roboto Condensed"/>
                        <a:cs typeface="Roboto Condensed"/>
                        <a:sym typeface="Roboto Condensed"/>
                      </a:endParaRPr>
                    </a:p>
                  </a:txBody>
                  <a:tcPr marL="91425" marR="91425" marT="91425" marB="91425" anchor="ctr">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000" b="1">
                          <a:solidFill>
                            <a:srgbClr val="434343"/>
                          </a:solidFill>
                          <a:latin typeface="Roboto Condensed"/>
                          <a:ea typeface="Roboto Condensed"/>
                          <a:cs typeface="Roboto Condensed"/>
                          <a:sym typeface="Roboto Condensed"/>
                        </a:rPr>
                        <a:t>Test 2</a:t>
                      </a:r>
                      <a:endParaRPr sz="1000" b="1">
                        <a:solidFill>
                          <a:srgbClr val="434343"/>
                        </a:solidFill>
                        <a:latin typeface="Roboto Condensed"/>
                        <a:ea typeface="Roboto Condensed"/>
                        <a:cs typeface="Roboto Condensed"/>
                        <a:sym typeface="Roboto Condensed"/>
                      </a:endParaRPr>
                    </a:p>
                  </a:txBody>
                  <a:tcPr marL="91425" marR="91425" marT="91425" marB="91425" anchor="ctr">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000" b="1">
                          <a:solidFill>
                            <a:srgbClr val="434343"/>
                          </a:solidFill>
                          <a:latin typeface="Roboto Condensed"/>
                          <a:ea typeface="Roboto Condensed"/>
                          <a:cs typeface="Roboto Condensed"/>
                          <a:sym typeface="Roboto Condensed"/>
                        </a:rPr>
                        <a:t>Test 3</a:t>
                      </a:r>
                      <a:endParaRPr sz="1000" b="1">
                        <a:solidFill>
                          <a:srgbClr val="434343"/>
                        </a:solidFill>
                        <a:latin typeface="Roboto Condensed"/>
                        <a:ea typeface="Roboto Condensed"/>
                        <a:cs typeface="Roboto Condensed"/>
                        <a:sym typeface="Roboto Condensed"/>
                      </a:endParaRPr>
                    </a:p>
                  </a:txBody>
                  <a:tcPr marL="91425" marR="91425" marT="91425" marB="91425" anchor="ctr">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435700">
                <a:tc>
                  <a:txBody>
                    <a:bodyPr/>
                    <a:lstStyle/>
                    <a:p>
                      <a:pPr marL="0" lvl="0" indent="0" algn="ctr" rtl="0">
                        <a:spcBef>
                          <a:spcPts val="0"/>
                        </a:spcBef>
                        <a:spcAft>
                          <a:spcPts val="0"/>
                        </a:spcAft>
                        <a:buNone/>
                      </a:pPr>
                      <a:r>
                        <a:rPr lang="en" sz="1000" b="1">
                          <a:solidFill>
                            <a:srgbClr val="434343"/>
                          </a:solidFill>
                          <a:latin typeface="Roboto Condensed"/>
                          <a:ea typeface="Roboto Condensed"/>
                          <a:cs typeface="Roboto Condensed"/>
                          <a:sym typeface="Roboto Condensed"/>
                        </a:rPr>
                        <a:t>Group 1</a:t>
                      </a:r>
                      <a:endParaRPr sz="1000" b="1">
                        <a:solidFill>
                          <a:srgbClr val="434343"/>
                        </a:solidFill>
                        <a:latin typeface="Roboto Condensed"/>
                        <a:ea typeface="Roboto Condensed"/>
                        <a:cs typeface="Roboto Condensed"/>
                        <a:sym typeface="Roboto Condensed"/>
                      </a:endParaRPr>
                    </a:p>
                  </a:txBody>
                  <a:tcPr marL="91425" marR="91425" marT="91425" marB="91425">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315</a:t>
                      </a:r>
                      <a:endParaRPr sz="1000">
                        <a:solidFill>
                          <a:srgbClr val="434343"/>
                        </a:solidFill>
                        <a:latin typeface="Roboto Condensed"/>
                        <a:ea typeface="Roboto Condensed"/>
                        <a:cs typeface="Roboto Condensed"/>
                        <a:sym typeface="Roboto Condensed"/>
                      </a:endParaRPr>
                    </a:p>
                  </a:txBody>
                  <a:tcPr marL="91425" marR="91425" marT="91425" marB="91425">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285</a:t>
                      </a:r>
                      <a:endParaRPr sz="1000">
                        <a:solidFill>
                          <a:srgbClr val="434343"/>
                        </a:solidFill>
                        <a:latin typeface="Roboto Condensed"/>
                        <a:ea typeface="Roboto Condensed"/>
                        <a:cs typeface="Roboto Condensed"/>
                        <a:sym typeface="Roboto Condensed"/>
                      </a:endParaRPr>
                    </a:p>
                  </a:txBody>
                  <a:tcPr marL="91425" marR="91425" marT="91425" marB="91425">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600</a:t>
                      </a:r>
                      <a:endParaRPr sz="1000">
                        <a:solidFill>
                          <a:srgbClr val="434343"/>
                        </a:solidFill>
                        <a:latin typeface="Roboto Condensed"/>
                        <a:ea typeface="Roboto Condensed"/>
                        <a:cs typeface="Roboto Condensed"/>
                        <a:sym typeface="Roboto Condensed"/>
                      </a:endParaRPr>
                    </a:p>
                  </a:txBody>
                  <a:tcPr marL="91425" marR="91425" marT="91425" marB="91425">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35700">
                <a:tc>
                  <a:txBody>
                    <a:bodyPr/>
                    <a:lstStyle/>
                    <a:p>
                      <a:pPr marL="0" lvl="0" indent="0" algn="ctr" rtl="0">
                        <a:spcBef>
                          <a:spcPts val="0"/>
                        </a:spcBef>
                        <a:spcAft>
                          <a:spcPts val="0"/>
                        </a:spcAft>
                        <a:buNone/>
                      </a:pPr>
                      <a:r>
                        <a:rPr lang="en" sz="1000" b="1">
                          <a:solidFill>
                            <a:srgbClr val="434343"/>
                          </a:solidFill>
                          <a:latin typeface="Roboto Condensed"/>
                          <a:ea typeface="Roboto Condensed"/>
                          <a:cs typeface="Roboto Condensed"/>
                          <a:sym typeface="Roboto Condensed"/>
                        </a:rPr>
                        <a:t>Group 2</a:t>
                      </a:r>
                      <a:endParaRPr sz="1000" b="1">
                        <a:solidFill>
                          <a:srgbClr val="434343"/>
                        </a:solidFill>
                        <a:latin typeface="Roboto Condensed"/>
                        <a:ea typeface="Roboto Condensed"/>
                        <a:cs typeface="Roboto Condensed"/>
                        <a:sym typeface="Roboto Condensed"/>
                      </a:endParaRPr>
                    </a:p>
                  </a:txBody>
                  <a:tcPr marL="91425" marR="91425" marT="91425" marB="91425">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210</a:t>
                      </a:r>
                      <a:endParaRPr sz="1000">
                        <a:solidFill>
                          <a:srgbClr val="434343"/>
                        </a:solidFill>
                        <a:latin typeface="Roboto Condensed"/>
                        <a:ea typeface="Roboto Condensed"/>
                        <a:cs typeface="Roboto Condensed"/>
                        <a:sym typeface="Roboto Condensed"/>
                      </a:endParaRPr>
                    </a:p>
                  </a:txBody>
                  <a:tcPr marL="91425" marR="91425" marT="91425" marB="91425">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390</a:t>
                      </a:r>
                      <a:endParaRPr sz="1000">
                        <a:solidFill>
                          <a:srgbClr val="434343"/>
                        </a:solidFill>
                        <a:latin typeface="Roboto Condensed"/>
                        <a:ea typeface="Roboto Condensed"/>
                        <a:cs typeface="Roboto Condensed"/>
                        <a:sym typeface="Roboto Condensed"/>
                      </a:endParaRPr>
                    </a:p>
                  </a:txBody>
                  <a:tcPr marL="91425" marR="91425" marT="91425" marB="91425">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600</a:t>
                      </a:r>
                      <a:endParaRPr sz="1000">
                        <a:solidFill>
                          <a:srgbClr val="434343"/>
                        </a:solidFill>
                        <a:latin typeface="Roboto Condensed"/>
                        <a:ea typeface="Roboto Condensed"/>
                        <a:cs typeface="Roboto Condensed"/>
                        <a:sym typeface="Roboto Condensed"/>
                      </a:endParaRPr>
                    </a:p>
                  </a:txBody>
                  <a:tcPr marL="91425" marR="91425" marT="91425" marB="91425">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35700">
                <a:tc>
                  <a:txBody>
                    <a:bodyPr/>
                    <a:lstStyle/>
                    <a:p>
                      <a:pPr marL="0" lvl="0" indent="0" algn="ctr" rtl="0">
                        <a:spcBef>
                          <a:spcPts val="0"/>
                        </a:spcBef>
                        <a:spcAft>
                          <a:spcPts val="0"/>
                        </a:spcAft>
                        <a:buNone/>
                      </a:pPr>
                      <a:r>
                        <a:rPr lang="en" sz="1000" b="1">
                          <a:solidFill>
                            <a:srgbClr val="434343"/>
                          </a:solidFill>
                          <a:latin typeface="Roboto Condensed"/>
                          <a:ea typeface="Roboto Condensed"/>
                          <a:cs typeface="Roboto Condensed"/>
                          <a:sym typeface="Roboto Condensed"/>
                        </a:rPr>
                        <a:t>Group 3</a:t>
                      </a:r>
                      <a:endParaRPr sz="1000" b="1">
                        <a:solidFill>
                          <a:srgbClr val="434343"/>
                        </a:solidFill>
                        <a:latin typeface="Roboto Condensed"/>
                        <a:ea typeface="Roboto Condensed"/>
                        <a:cs typeface="Roboto Condensed"/>
                        <a:sym typeface="Roboto Condensed"/>
                      </a:endParaRPr>
                    </a:p>
                  </a:txBody>
                  <a:tcPr marL="91425" marR="91425" marT="91425" marB="91425">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240</a:t>
                      </a:r>
                      <a:endParaRPr sz="1000">
                        <a:solidFill>
                          <a:srgbClr val="434343"/>
                        </a:solidFill>
                        <a:latin typeface="Roboto Condensed"/>
                        <a:ea typeface="Roboto Condensed"/>
                        <a:cs typeface="Roboto Condensed"/>
                        <a:sym typeface="Roboto Condensed"/>
                      </a:endParaRPr>
                    </a:p>
                  </a:txBody>
                  <a:tcPr marL="91425" marR="91425" marT="91425" marB="91425">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165</a:t>
                      </a:r>
                      <a:endParaRPr sz="1000">
                        <a:solidFill>
                          <a:srgbClr val="434343"/>
                        </a:solidFill>
                        <a:latin typeface="Roboto Condensed"/>
                        <a:ea typeface="Roboto Condensed"/>
                        <a:cs typeface="Roboto Condensed"/>
                        <a:sym typeface="Roboto Condensed"/>
                      </a:endParaRPr>
                    </a:p>
                  </a:txBody>
                  <a:tcPr marL="91425" marR="91425" marT="91425" marB="91425">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580</a:t>
                      </a:r>
                      <a:endParaRPr sz="1000">
                        <a:solidFill>
                          <a:srgbClr val="434343"/>
                        </a:solidFill>
                        <a:latin typeface="Roboto Condensed"/>
                        <a:ea typeface="Roboto Condensed"/>
                        <a:cs typeface="Roboto Condensed"/>
                        <a:sym typeface="Roboto Condensed"/>
                      </a:endParaRPr>
                    </a:p>
                  </a:txBody>
                  <a:tcPr marL="91425" marR="91425" marT="91425" marB="91425">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92" name="Google Shape;292;p54"/>
          <p:cNvSpPr txBox="1"/>
          <p:nvPr/>
        </p:nvSpPr>
        <p:spPr>
          <a:xfrm>
            <a:off x="5512713" y="1302100"/>
            <a:ext cx="2247000"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434343"/>
                </a:solidFill>
                <a:latin typeface="Roboto Condensed"/>
                <a:ea typeface="Roboto Condensed"/>
                <a:cs typeface="Roboto Condensed"/>
                <a:sym typeface="Roboto Condensed"/>
              </a:rPr>
              <a:t>EXPERIMENT B</a:t>
            </a:r>
            <a:endParaRPr sz="1600" b="1">
              <a:solidFill>
                <a:srgbClr val="434343"/>
              </a:solidFill>
              <a:latin typeface="Roboto Condensed"/>
              <a:ea typeface="Roboto Condensed"/>
              <a:cs typeface="Roboto Condensed"/>
              <a:sym typeface="Roboto Condensed"/>
            </a:endParaRPr>
          </a:p>
        </p:txBody>
      </p:sp>
      <p:graphicFrame>
        <p:nvGraphicFramePr>
          <p:cNvPr id="293" name="Google Shape;293;p54"/>
          <p:cNvGraphicFramePr/>
          <p:nvPr/>
        </p:nvGraphicFramePr>
        <p:xfrm>
          <a:off x="999438" y="1800775"/>
          <a:ext cx="3163600" cy="1742800"/>
        </p:xfrm>
        <a:graphic>
          <a:graphicData uri="http://schemas.openxmlformats.org/drawingml/2006/table">
            <a:tbl>
              <a:tblPr>
                <a:noFill/>
                <a:tableStyleId>{2F256FA4-DC5B-41B3-AB7A-BD6CD7AF8F72}</a:tableStyleId>
              </a:tblPr>
              <a:tblGrid>
                <a:gridCol w="916775">
                  <a:extLst>
                    <a:ext uri="{9D8B030D-6E8A-4147-A177-3AD203B41FA5}">
                      <a16:colId xmlns:a16="http://schemas.microsoft.com/office/drawing/2014/main" val="20000"/>
                    </a:ext>
                  </a:extLst>
                </a:gridCol>
                <a:gridCol w="763725">
                  <a:extLst>
                    <a:ext uri="{9D8B030D-6E8A-4147-A177-3AD203B41FA5}">
                      <a16:colId xmlns:a16="http://schemas.microsoft.com/office/drawing/2014/main" val="20001"/>
                    </a:ext>
                  </a:extLst>
                </a:gridCol>
                <a:gridCol w="745325">
                  <a:extLst>
                    <a:ext uri="{9D8B030D-6E8A-4147-A177-3AD203B41FA5}">
                      <a16:colId xmlns:a16="http://schemas.microsoft.com/office/drawing/2014/main" val="20002"/>
                    </a:ext>
                  </a:extLst>
                </a:gridCol>
                <a:gridCol w="737775">
                  <a:extLst>
                    <a:ext uri="{9D8B030D-6E8A-4147-A177-3AD203B41FA5}">
                      <a16:colId xmlns:a16="http://schemas.microsoft.com/office/drawing/2014/main" val="20003"/>
                    </a:ext>
                  </a:extLst>
                </a:gridCol>
              </a:tblGrid>
              <a:tr h="435700">
                <a:tc>
                  <a:txBody>
                    <a:bodyPr/>
                    <a:lstStyle/>
                    <a:p>
                      <a:pPr marL="0" lvl="0" indent="0" algn="ctr" rtl="0">
                        <a:spcBef>
                          <a:spcPts val="0"/>
                        </a:spcBef>
                        <a:spcAft>
                          <a:spcPts val="0"/>
                        </a:spcAft>
                        <a:buNone/>
                      </a:pPr>
                      <a:r>
                        <a:rPr lang="en" sz="1000" b="1">
                          <a:solidFill>
                            <a:srgbClr val="434343"/>
                          </a:solidFill>
                          <a:latin typeface="Roboto Condensed"/>
                          <a:ea typeface="Roboto Condensed"/>
                          <a:cs typeface="Roboto Condensed"/>
                          <a:sym typeface="Roboto Condensed"/>
                        </a:rPr>
                        <a:t>TREATMENT</a:t>
                      </a:r>
                      <a:endParaRPr sz="1000" b="1">
                        <a:solidFill>
                          <a:srgbClr val="434343"/>
                        </a:solidFill>
                        <a:latin typeface="Roboto Condensed"/>
                        <a:ea typeface="Roboto Condensed"/>
                        <a:cs typeface="Roboto Condensed"/>
                        <a:sym typeface="Roboto Condensed"/>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000" b="1">
                          <a:solidFill>
                            <a:srgbClr val="434343"/>
                          </a:solidFill>
                          <a:latin typeface="Roboto Condensed"/>
                          <a:ea typeface="Roboto Condensed"/>
                          <a:cs typeface="Roboto Condensed"/>
                          <a:sym typeface="Roboto Condensed"/>
                        </a:rPr>
                        <a:t>Test 1</a:t>
                      </a:r>
                      <a:endParaRPr sz="1000" b="1">
                        <a:solidFill>
                          <a:srgbClr val="434343"/>
                        </a:solidFill>
                        <a:latin typeface="Roboto Condensed"/>
                        <a:ea typeface="Roboto Condensed"/>
                        <a:cs typeface="Roboto Condensed"/>
                        <a:sym typeface="Roboto Condensed"/>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000" b="1">
                          <a:solidFill>
                            <a:srgbClr val="434343"/>
                          </a:solidFill>
                          <a:latin typeface="Roboto Condensed"/>
                          <a:ea typeface="Roboto Condensed"/>
                          <a:cs typeface="Roboto Condensed"/>
                          <a:sym typeface="Roboto Condensed"/>
                        </a:rPr>
                        <a:t>Test 2</a:t>
                      </a:r>
                      <a:endParaRPr sz="1000" b="1">
                        <a:solidFill>
                          <a:srgbClr val="434343"/>
                        </a:solidFill>
                        <a:latin typeface="Roboto Condensed"/>
                        <a:ea typeface="Roboto Condensed"/>
                        <a:cs typeface="Roboto Condensed"/>
                        <a:sym typeface="Roboto Condensed"/>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000" b="1">
                          <a:solidFill>
                            <a:srgbClr val="434343"/>
                          </a:solidFill>
                          <a:latin typeface="Roboto Condensed"/>
                          <a:ea typeface="Roboto Condensed"/>
                          <a:cs typeface="Roboto Condensed"/>
                          <a:sym typeface="Roboto Condensed"/>
                        </a:rPr>
                        <a:t>Test 3</a:t>
                      </a:r>
                      <a:endParaRPr sz="1000" b="1">
                        <a:solidFill>
                          <a:srgbClr val="434343"/>
                        </a:solidFill>
                        <a:latin typeface="Roboto Condensed"/>
                        <a:ea typeface="Roboto Condensed"/>
                        <a:cs typeface="Roboto Condensed"/>
                        <a:sym typeface="Roboto Condensed"/>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35700">
                <a:tc>
                  <a:txBody>
                    <a:bodyPr/>
                    <a:lstStyle/>
                    <a:p>
                      <a:pPr marL="0" lvl="0" indent="0" algn="ctr" rtl="0">
                        <a:spcBef>
                          <a:spcPts val="0"/>
                        </a:spcBef>
                        <a:spcAft>
                          <a:spcPts val="0"/>
                        </a:spcAft>
                        <a:buNone/>
                      </a:pPr>
                      <a:r>
                        <a:rPr lang="en" sz="1000" b="1">
                          <a:solidFill>
                            <a:srgbClr val="434343"/>
                          </a:solidFill>
                          <a:latin typeface="Roboto Condensed"/>
                          <a:ea typeface="Roboto Condensed"/>
                          <a:cs typeface="Roboto Condensed"/>
                          <a:sym typeface="Roboto Condensed"/>
                        </a:rPr>
                        <a:t>Group 1</a:t>
                      </a:r>
                      <a:endParaRPr sz="1000" b="1">
                        <a:solidFill>
                          <a:srgbClr val="434343"/>
                        </a:solidFill>
                        <a:latin typeface="Roboto Condensed"/>
                        <a:ea typeface="Roboto Condensed"/>
                        <a:cs typeface="Roboto Condensed"/>
                        <a:sym typeface="Roboto Condensed"/>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315</a:t>
                      </a:r>
                      <a:endParaRPr sz="1000">
                        <a:solidFill>
                          <a:srgbClr val="434343"/>
                        </a:solidFill>
                        <a:latin typeface="Roboto Condensed"/>
                        <a:ea typeface="Roboto Condensed"/>
                        <a:cs typeface="Roboto Condensed"/>
                        <a:sym typeface="Roboto Condensed"/>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F3F3F3">
                        <a:alpha val="53460"/>
                      </a:srgbClr>
                    </a:solidFill>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285</a:t>
                      </a:r>
                      <a:endParaRPr sz="1000">
                        <a:solidFill>
                          <a:srgbClr val="434343"/>
                        </a:solidFill>
                        <a:latin typeface="Roboto Condensed"/>
                        <a:ea typeface="Roboto Condensed"/>
                        <a:cs typeface="Roboto Condensed"/>
                        <a:sym typeface="Roboto Condensed"/>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F3F3F3">
                        <a:alpha val="53460"/>
                      </a:srgbClr>
                    </a:solidFill>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600</a:t>
                      </a:r>
                      <a:endParaRPr sz="1000">
                        <a:solidFill>
                          <a:srgbClr val="434343"/>
                        </a:solidFill>
                        <a:latin typeface="Roboto Condensed"/>
                        <a:ea typeface="Roboto Condensed"/>
                        <a:cs typeface="Roboto Condensed"/>
                        <a:sym typeface="Roboto Condensed"/>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F3F3F3">
                        <a:alpha val="53460"/>
                      </a:srgbClr>
                    </a:solidFill>
                  </a:tcPr>
                </a:tc>
                <a:extLst>
                  <a:ext uri="{0D108BD9-81ED-4DB2-BD59-A6C34878D82A}">
                    <a16:rowId xmlns:a16="http://schemas.microsoft.com/office/drawing/2014/main" val="10001"/>
                  </a:ext>
                </a:extLst>
              </a:tr>
              <a:tr h="435700">
                <a:tc>
                  <a:txBody>
                    <a:bodyPr/>
                    <a:lstStyle/>
                    <a:p>
                      <a:pPr marL="0" lvl="0" indent="0" algn="ctr" rtl="0">
                        <a:spcBef>
                          <a:spcPts val="0"/>
                        </a:spcBef>
                        <a:spcAft>
                          <a:spcPts val="0"/>
                        </a:spcAft>
                        <a:buNone/>
                      </a:pPr>
                      <a:r>
                        <a:rPr lang="en" sz="1000" b="1">
                          <a:solidFill>
                            <a:srgbClr val="434343"/>
                          </a:solidFill>
                          <a:latin typeface="Roboto Condensed"/>
                          <a:ea typeface="Roboto Condensed"/>
                          <a:cs typeface="Roboto Condensed"/>
                          <a:sym typeface="Roboto Condensed"/>
                        </a:rPr>
                        <a:t>Group 2</a:t>
                      </a:r>
                      <a:endParaRPr sz="1000" b="1">
                        <a:solidFill>
                          <a:srgbClr val="434343"/>
                        </a:solidFill>
                        <a:latin typeface="Roboto Condensed"/>
                        <a:ea typeface="Roboto Condensed"/>
                        <a:cs typeface="Roboto Condensed"/>
                        <a:sym typeface="Roboto Condensed"/>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210</a:t>
                      </a:r>
                      <a:endParaRPr sz="1000">
                        <a:solidFill>
                          <a:srgbClr val="434343"/>
                        </a:solidFill>
                        <a:latin typeface="Roboto Condensed"/>
                        <a:ea typeface="Roboto Condensed"/>
                        <a:cs typeface="Roboto Condensed"/>
                        <a:sym typeface="Roboto Condensed"/>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F3F3F3">
                        <a:alpha val="53460"/>
                      </a:srgbClr>
                    </a:solidFill>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390</a:t>
                      </a:r>
                      <a:endParaRPr sz="1000">
                        <a:solidFill>
                          <a:srgbClr val="434343"/>
                        </a:solidFill>
                        <a:latin typeface="Roboto Condensed"/>
                        <a:ea typeface="Roboto Condensed"/>
                        <a:cs typeface="Roboto Condensed"/>
                        <a:sym typeface="Roboto Condensed"/>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F3F3F3">
                        <a:alpha val="53460"/>
                      </a:srgbClr>
                    </a:solidFill>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600</a:t>
                      </a:r>
                      <a:endParaRPr sz="1000">
                        <a:solidFill>
                          <a:srgbClr val="434343"/>
                        </a:solidFill>
                        <a:latin typeface="Roboto Condensed"/>
                        <a:ea typeface="Roboto Condensed"/>
                        <a:cs typeface="Roboto Condensed"/>
                        <a:sym typeface="Roboto Condensed"/>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F3F3F3">
                        <a:alpha val="53460"/>
                      </a:srgbClr>
                    </a:solidFill>
                  </a:tcPr>
                </a:tc>
                <a:extLst>
                  <a:ext uri="{0D108BD9-81ED-4DB2-BD59-A6C34878D82A}">
                    <a16:rowId xmlns:a16="http://schemas.microsoft.com/office/drawing/2014/main" val="10002"/>
                  </a:ext>
                </a:extLst>
              </a:tr>
              <a:tr h="435700">
                <a:tc>
                  <a:txBody>
                    <a:bodyPr/>
                    <a:lstStyle/>
                    <a:p>
                      <a:pPr marL="0" lvl="0" indent="0" algn="ctr" rtl="0">
                        <a:spcBef>
                          <a:spcPts val="0"/>
                        </a:spcBef>
                        <a:spcAft>
                          <a:spcPts val="0"/>
                        </a:spcAft>
                        <a:buNone/>
                      </a:pPr>
                      <a:r>
                        <a:rPr lang="en" sz="1000" b="1">
                          <a:solidFill>
                            <a:srgbClr val="434343"/>
                          </a:solidFill>
                          <a:latin typeface="Roboto Condensed"/>
                          <a:ea typeface="Roboto Condensed"/>
                          <a:cs typeface="Roboto Condensed"/>
                          <a:sym typeface="Roboto Condensed"/>
                        </a:rPr>
                        <a:t>Group 3</a:t>
                      </a:r>
                      <a:endParaRPr sz="1000" b="1">
                        <a:solidFill>
                          <a:srgbClr val="434343"/>
                        </a:solidFill>
                        <a:latin typeface="Roboto Condensed"/>
                        <a:ea typeface="Roboto Condensed"/>
                        <a:cs typeface="Roboto Condensed"/>
                        <a:sym typeface="Roboto Condensed"/>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240</a:t>
                      </a:r>
                      <a:endParaRPr sz="1000">
                        <a:solidFill>
                          <a:srgbClr val="434343"/>
                        </a:solidFill>
                        <a:latin typeface="Roboto Condensed"/>
                        <a:ea typeface="Roboto Condensed"/>
                        <a:cs typeface="Roboto Condensed"/>
                        <a:sym typeface="Roboto Condensed"/>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F3F3F3">
                        <a:alpha val="53460"/>
                      </a:srgbClr>
                    </a:solidFill>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165</a:t>
                      </a:r>
                      <a:endParaRPr sz="1000">
                        <a:solidFill>
                          <a:srgbClr val="434343"/>
                        </a:solidFill>
                        <a:latin typeface="Roboto Condensed"/>
                        <a:ea typeface="Roboto Condensed"/>
                        <a:cs typeface="Roboto Condensed"/>
                        <a:sym typeface="Roboto Condensed"/>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F3F3F3">
                        <a:alpha val="53460"/>
                      </a:srgbClr>
                    </a:solidFill>
                  </a:tcPr>
                </a:tc>
                <a:tc>
                  <a:txBody>
                    <a:bodyPr/>
                    <a:lstStyle/>
                    <a:p>
                      <a:pPr marL="0" lvl="0" indent="0" algn="ctr" rtl="0">
                        <a:spcBef>
                          <a:spcPts val="0"/>
                        </a:spcBef>
                        <a:spcAft>
                          <a:spcPts val="0"/>
                        </a:spcAft>
                        <a:buNone/>
                      </a:pPr>
                      <a:r>
                        <a:rPr lang="en" sz="1000">
                          <a:solidFill>
                            <a:srgbClr val="434343"/>
                          </a:solidFill>
                          <a:latin typeface="Roboto Condensed"/>
                          <a:ea typeface="Roboto Condensed"/>
                          <a:cs typeface="Roboto Condensed"/>
                          <a:sym typeface="Roboto Condensed"/>
                        </a:rPr>
                        <a:t>580</a:t>
                      </a:r>
                      <a:endParaRPr sz="1000">
                        <a:solidFill>
                          <a:srgbClr val="434343"/>
                        </a:solidFill>
                        <a:latin typeface="Roboto Condensed"/>
                        <a:ea typeface="Roboto Condensed"/>
                        <a:cs typeface="Roboto Condensed"/>
                        <a:sym typeface="Roboto Condensed"/>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F3F3F3">
                        <a:alpha val="53460"/>
                      </a:srgbClr>
                    </a:solidFill>
                  </a:tcPr>
                </a:tc>
                <a:extLst>
                  <a:ext uri="{0D108BD9-81ED-4DB2-BD59-A6C34878D82A}">
                    <a16:rowId xmlns:a16="http://schemas.microsoft.com/office/drawing/2014/main" val="10003"/>
                  </a:ext>
                </a:extLst>
              </a:tr>
            </a:tbl>
          </a:graphicData>
        </a:graphic>
      </p:graphicFrame>
      <p:sp>
        <p:nvSpPr>
          <p:cNvPr id="294" name="Google Shape;294;p54"/>
          <p:cNvSpPr txBox="1"/>
          <p:nvPr/>
        </p:nvSpPr>
        <p:spPr>
          <a:xfrm>
            <a:off x="1523988" y="1302100"/>
            <a:ext cx="2247000"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434343"/>
                </a:solidFill>
                <a:latin typeface="Roboto Condensed"/>
                <a:ea typeface="Roboto Condensed"/>
                <a:cs typeface="Roboto Condensed"/>
                <a:sym typeface="Roboto Condensed"/>
              </a:rPr>
              <a:t>EXPERIMENT A</a:t>
            </a:r>
            <a:endParaRPr sz="1600" b="1">
              <a:solidFill>
                <a:srgbClr val="434343"/>
              </a:solidFill>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98"/>
        <p:cNvGrpSpPr/>
        <p:nvPr/>
      </p:nvGrpSpPr>
      <p:grpSpPr>
        <a:xfrm>
          <a:off x="0" y="0"/>
          <a:ext cx="0" cy="0"/>
          <a:chOff x="0" y="0"/>
          <a:chExt cx="0" cy="0"/>
        </a:xfrm>
      </p:grpSpPr>
      <p:sp>
        <p:nvSpPr>
          <p:cNvPr id="299" name="Google Shape;299;p55"/>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MAPS</a:t>
            </a:r>
            <a:endParaRPr/>
          </a:p>
        </p:txBody>
      </p:sp>
      <p:sp>
        <p:nvSpPr>
          <p:cNvPr id="300" name="Google Shape;300;p55"/>
          <p:cNvSpPr txBox="1"/>
          <p:nvPr/>
        </p:nvSpPr>
        <p:spPr>
          <a:xfrm>
            <a:off x="508975" y="2483200"/>
            <a:ext cx="1455600" cy="654300"/>
          </a:xfrm>
          <a:prstGeom prst="rect">
            <a:avLst/>
          </a:prstGeom>
          <a:noFill/>
          <a:ln>
            <a:noFill/>
          </a:ln>
        </p:spPr>
        <p:txBody>
          <a:bodyPr spcFirstLastPara="1" wrap="square" lIns="0" tIns="6350" rIns="0" bIns="0" anchor="t" anchorCtr="0">
            <a:noAutofit/>
          </a:bodyPr>
          <a:lstStyle/>
          <a:p>
            <a:pPr marL="0" marR="0" lvl="0" indent="0" algn="l" rtl="0">
              <a:lnSpc>
                <a:spcPct val="100000"/>
              </a:lnSpc>
              <a:spcBef>
                <a:spcPts val="0"/>
              </a:spcBef>
              <a:spcAft>
                <a:spcPts val="0"/>
              </a:spcAft>
              <a:buNone/>
            </a:pPr>
            <a:r>
              <a:rPr lang="en" b="1">
                <a:solidFill>
                  <a:srgbClr val="434343"/>
                </a:solidFill>
                <a:latin typeface="Roboto Condensed"/>
                <a:ea typeface="Roboto Condensed"/>
                <a:cs typeface="Roboto Condensed"/>
                <a:sym typeface="Roboto Condensed"/>
              </a:rPr>
              <a:t>A</a:t>
            </a:r>
            <a:endParaRPr b="1">
              <a:solidFill>
                <a:srgbClr val="434343"/>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r>
              <a:rPr lang="en" sz="1100">
                <a:solidFill>
                  <a:srgbClr val="434343"/>
                </a:solidFill>
                <a:latin typeface="Roboto Condensed"/>
                <a:ea typeface="Roboto Condensed"/>
                <a:cs typeface="Roboto Condensed"/>
                <a:sym typeface="Roboto Condensed"/>
              </a:rPr>
              <a:t>Choro pericula constituam eum. Qui ne posse adversarium neglegentur</a:t>
            </a:r>
            <a:endParaRPr sz="1100">
              <a:solidFill>
                <a:srgbClr val="434343"/>
              </a:solidFill>
              <a:latin typeface="Roboto Condensed"/>
              <a:ea typeface="Roboto Condensed"/>
              <a:cs typeface="Roboto Condensed"/>
              <a:sym typeface="Roboto Condensed"/>
            </a:endParaRPr>
          </a:p>
        </p:txBody>
      </p:sp>
      <p:sp>
        <p:nvSpPr>
          <p:cNvPr id="301" name="Google Shape;301;p55"/>
          <p:cNvSpPr txBox="1"/>
          <p:nvPr/>
        </p:nvSpPr>
        <p:spPr>
          <a:xfrm>
            <a:off x="508975" y="3542925"/>
            <a:ext cx="1682700" cy="654300"/>
          </a:xfrm>
          <a:prstGeom prst="rect">
            <a:avLst/>
          </a:prstGeom>
          <a:noFill/>
          <a:ln>
            <a:noFill/>
          </a:ln>
        </p:spPr>
        <p:txBody>
          <a:bodyPr spcFirstLastPara="1" wrap="square" lIns="0" tIns="6350" rIns="0" bIns="0" anchor="t" anchorCtr="0">
            <a:noAutofit/>
          </a:bodyPr>
          <a:lstStyle/>
          <a:p>
            <a:pPr marL="0" marR="0" lvl="0" indent="0" algn="l" rtl="0">
              <a:lnSpc>
                <a:spcPct val="100000"/>
              </a:lnSpc>
              <a:spcBef>
                <a:spcPts val="0"/>
              </a:spcBef>
              <a:spcAft>
                <a:spcPts val="0"/>
              </a:spcAft>
              <a:buNone/>
            </a:pPr>
            <a:r>
              <a:rPr lang="en" b="1">
                <a:solidFill>
                  <a:srgbClr val="434343"/>
                </a:solidFill>
                <a:latin typeface="Roboto Condensed"/>
                <a:ea typeface="Roboto Condensed"/>
                <a:cs typeface="Roboto Condensed"/>
                <a:sym typeface="Roboto Condensed"/>
              </a:rPr>
              <a:t>C</a:t>
            </a:r>
            <a:endParaRPr b="1">
              <a:solidFill>
                <a:srgbClr val="434343"/>
              </a:solidFill>
              <a:latin typeface="Roboto Condensed"/>
              <a:ea typeface="Roboto Condensed"/>
              <a:cs typeface="Roboto Condensed"/>
              <a:sym typeface="Roboto Condensed"/>
            </a:endParaRPr>
          </a:p>
          <a:p>
            <a:pPr marL="0" marR="0" lvl="0" indent="0" algn="l" rtl="0">
              <a:spcBef>
                <a:spcPts val="100"/>
              </a:spcBef>
              <a:spcAft>
                <a:spcPts val="0"/>
              </a:spcAft>
              <a:buNone/>
            </a:pPr>
            <a:r>
              <a:rPr lang="en" sz="1100">
                <a:solidFill>
                  <a:srgbClr val="434343"/>
                </a:solidFill>
                <a:latin typeface="Roboto Condensed"/>
                <a:ea typeface="Roboto Condensed"/>
                <a:cs typeface="Roboto Condensed"/>
                <a:sym typeface="Roboto Condensed"/>
              </a:rPr>
              <a:t>Choro pericula constituam eum. Qui ne posse adversarium neglegentur</a:t>
            </a:r>
            <a:br>
              <a:rPr lang="en" sz="1100">
                <a:solidFill>
                  <a:srgbClr val="434343"/>
                </a:solidFill>
                <a:latin typeface="Roboto Condensed"/>
                <a:ea typeface="Roboto Condensed"/>
                <a:cs typeface="Roboto Condensed"/>
                <a:sym typeface="Roboto Condensed"/>
              </a:rPr>
            </a:br>
            <a:endParaRPr sz="1100">
              <a:solidFill>
                <a:srgbClr val="434343"/>
              </a:solidFill>
              <a:latin typeface="Roboto Condensed"/>
              <a:ea typeface="Roboto Condensed"/>
              <a:cs typeface="Roboto Condensed"/>
              <a:sym typeface="Roboto Condensed"/>
            </a:endParaRPr>
          </a:p>
        </p:txBody>
      </p:sp>
      <p:sp>
        <p:nvSpPr>
          <p:cNvPr id="302" name="Google Shape;302;p55"/>
          <p:cNvSpPr txBox="1"/>
          <p:nvPr/>
        </p:nvSpPr>
        <p:spPr>
          <a:xfrm>
            <a:off x="2461950" y="2483200"/>
            <a:ext cx="1881600" cy="654300"/>
          </a:xfrm>
          <a:prstGeom prst="rect">
            <a:avLst/>
          </a:prstGeom>
          <a:noFill/>
          <a:ln>
            <a:noFill/>
          </a:ln>
        </p:spPr>
        <p:txBody>
          <a:bodyPr spcFirstLastPara="1" wrap="square" lIns="0" tIns="6350" rIns="0" bIns="0" anchor="t" anchorCtr="0">
            <a:noAutofit/>
          </a:bodyPr>
          <a:lstStyle/>
          <a:p>
            <a:pPr marL="0" marR="0" lvl="0" indent="0" algn="l" rtl="0">
              <a:lnSpc>
                <a:spcPct val="100000"/>
              </a:lnSpc>
              <a:spcBef>
                <a:spcPts val="0"/>
              </a:spcBef>
              <a:spcAft>
                <a:spcPts val="0"/>
              </a:spcAft>
              <a:buNone/>
            </a:pPr>
            <a:r>
              <a:rPr lang="en" b="1">
                <a:solidFill>
                  <a:srgbClr val="434343"/>
                </a:solidFill>
                <a:latin typeface="Roboto Condensed"/>
                <a:ea typeface="Roboto Condensed"/>
                <a:cs typeface="Roboto Condensed"/>
                <a:sym typeface="Roboto Condensed"/>
              </a:rPr>
              <a:t>B</a:t>
            </a:r>
            <a:endParaRPr b="1">
              <a:solidFill>
                <a:srgbClr val="434343"/>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r>
              <a:rPr lang="en" sz="1100">
                <a:solidFill>
                  <a:srgbClr val="434343"/>
                </a:solidFill>
                <a:latin typeface="Roboto Condensed"/>
                <a:ea typeface="Roboto Condensed"/>
                <a:cs typeface="Roboto Condensed"/>
                <a:sym typeface="Roboto Condensed"/>
              </a:rPr>
              <a:t>Choro pericula constituam eum. Qui ne posse adversarium neglegentur</a:t>
            </a:r>
            <a:endParaRPr sz="1100">
              <a:solidFill>
                <a:srgbClr val="434343"/>
              </a:solidFill>
              <a:latin typeface="Roboto Condensed"/>
              <a:ea typeface="Roboto Condensed"/>
              <a:cs typeface="Roboto Condensed"/>
              <a:sym typeface="Roboto Condensed"/>
            </a:endParaRPr>
          </a:p>
        </p:txBody>
      </p:sp>
      <p:sp>
        <p:nvSpPr>
          <p:cNvPr id="303" name="Google Shape;303;p55"/>
          <p:cNvSpPr txBox="1"/>
          <p:nvPr/>
        </p:nvSpPr>
        <p:spPr>
          <a:xfrm>
            <a:off x="2461950" y="3543398"/>
            <a:ext cx="1587900" cy="492900"/>
          </a:xfrm>
          <a:prstGeom prst="rect">
            <a:avLst/>
          </a:prstGeom>
          <a:noFill/>
          <a:ln>
            <a:noFill/>
          </a:ln>
        </p:spPr>
        <p:txBody>
          <a:bodyPr spcFirstLastPara="1" wrap="square" lIns="0" tIns="6350" rIns="0" bIns="0" anchor="t" anchorCtr="0">
            <a:noAutofit/>
          </a:bodyPr>
          <a:lstStyle/>
          <a:p>
            <a:pPr marL="0" marR="0" lvl="0" indent="0" algn="l" rtl="0">
              <a:lnSpc>
                <a:spcPct val="100000"/>
              </a:lnSpc>
              <a:spcBef>
                <a:spcPts val="0"/>
              </a:spcBef>
              <a:spcAft>
                <a:spcPts val="0"/>
              </a:spcAft>
              <a:buNone/>
            </a:pPr>
            <a:r>
              <a:rPr lang="en" b="1">
                <a:solidFill>
                  <a:srgbClr val="434343"/>
                </a:solidFill>
                <a:latin typeface="Roboto Condensed"/>
                <a:ea typeface="Roboto Condensed"/>
                <a:cs typeface="Roboto Condensed"/>
                <a:sym typeface="Roboto Condensed"/>
              </a:rPr>
              <a:t>D</a:t>
            </a:r>
            <a:endParaRPr b="1">
              <a:solidFill>
                <a:srgbClr val="434343"/>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r>
              <a:rPr lang="en" sz="1100">
                <a:solidFill>
                  <a:srgbClr val="434343"/>
                </a:solidFill>
                <a:latin typeface="Roboto Condensed"/>
                <a:ea typeface="Roboto Condensed"/>
                <a:cs typeface="Roboto Condensed"/>
                <a:sym typeface="Roboto Condensed"/>
              </a:rPr>
              <a:t>Choro pericula constituam eum. Qui ne posse adversarium neglegentur</a:t>
            </a:r>
            <a:endParaRPr sz="1100">
              <a:solidFill>
                <a:srgbClr val="434343"/>
              </a:solidFill>
              <a:latin typeface="Roboto Condensed"/>
              <a:ea typeface="Roboto Condensed"/>
              <a:cs typeface="Roboto Condensed"/>
              <a:sym typeface="Roboto Condensed"/>
            </a:endParaRPr>
          </a:p>
        </p:txBody>
      </p:sp>
      <p:grpSp>
        <p:nvGrpSpPr>
          <p:cNvPr id="304" name="Google Shape;304;p55"/>
          <p:cNvGrpSpPr/>
          <p:nvPr/>
        </p:nvGrpSpPr>
        <p:grpSpPr>
          <a:xfrm>
            <a:off x="4572009" y="581056"/>
            <a:ext cx="3484843" cy="2156809"/>
            <a:chOff x="2529950" y="4155175"/>
            <a:chExt cx="1137425" cy="690975"/>
          </a:xfrm>
        </p:grpSpPr>
        <p:sp>
          <p:nvSpPr>
            <p:cNvPr id="305" name="Google Shape;305;p55"/>
            <p:cNvSpPr/>
            <p:nvPr/>
          </p:nvSpPr>
          <p:spPr>
            <a:xfrm>
              <a:off x="2798800" y="4155175"/>
              <a:ext cx="8325" cy="8325"/>
            </a:xfrm>
            <a:custGeom>
              <a:avLst/>
              <a:gdLst/>
              <a:ahLst/>
              <a:cxnLst/>
              <a:rect l="l" t="t" r="r" b="b"/>
              <a:pathLst>
                <a:path w="333" h="333" extrusionOk="0">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5"/>
            <p:cNvSpPr/>
            <p:nvPr/>
          </p:nvSpPr>
          <p:spPr>
            <a:xfrm>
              <a:off x="2816650" y="4155175"/>
              <a:ext cx="8325" cy="8325"/>
            </a:xfrm>
            <a:custGeom>
              <a:avLst/>
              <a:gdLst/>
              <a:ahLst/>
              <a:cxnLst/>
              <a:rect l="l" t="t" r="r" b="b"/>
              <a:pathLst>
                <a:path w="333" h="333" extrusionOk="0">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5"/>
            <p:cNvSpPr/>
            <p:nvPr/>
          </p:nvSpPr>
          <p:spPr>
            <a:xfrm>
              <a:off x="2834675" y="4155175"/>
              <a:ext cx="8325" cy="8325"/>
            </a:xfrm>
            <a:custGeom>
              <a:avLst/>
              <a:gdLst/>
              <a:ahLst/>
              <a:cxnLst/>
              <a:rect l="l" t="t" r="r" b="b"/>
              <a:pathLst>
                <a:path w="333" h="333" extrusionOk="0">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5"/>
            <p:cNvSpPr/>
            <p:nvPr/>
          </p:nvSpPr>
          <p:spPr>
            <a:xfrm>
              <a:off x="2852525" y="4155175"/>
              <a:ext cx="8325" cy="8325"/>
            </a:xfrm>
            <a:custGeom>
              <a:avLst/>
              <a:gdLst/>
              <a:ahLst/>
              <a:cxnLst/>
              <a:rect l="l" t="t" r="r" b="b"/>
              <a:pathLst>
                <a:path w="333" h="333" extrusionOk="0">
                  <a:moveTo>
                    <a:pt x="167" y="1"/>
                  </a:moveTo>
                  <a:cubicBezTo>
                    <a:pt x="73" y="1"/>
                    <a:pt x="1" y="73"/>
                    <a:pt x="1" y="167"/>
                  </a:cubicBezTo>
                  <a:cubicBezTo>
                    <a:pt x="1" y="261"/>
                    <a:pt x="73" y="333"/>
                    <a:pt x="167" y="333"/>
                  </a:cubicBezTo>
                  <a:cubicBezTo>
                    <a:pt x="260" y="333"/>
                    <a:pt x="332" y="261"/>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5"/>
            <p:cNvSpPr/>
            <p:nvPr/>
          </p:nvSpPr>
          <p:spPr>
            <a:xfrm>
              <a:off x="2870375" y="4155175"/>
              <a:ext cx="8325" cy="8325"/>
            </a:xfrm>
            <a:custGeom>
              <a:avLst/>
              <a:gdLst/>
              <a:ahLst/>
              <a:cxnLst/>
              <a:rect l="l" t="t" r="r" b="b"/>
              <a:pathLst>
                <a:path w="333" h="333" extrusionOk="0">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5"/>
            <p:cNvSpPr/>
            <p:nvPr/>
          </p:nvSpPr>
          <p:spPr>
            <a:xfrm>
              <a:off x="2942150" y="4155175"/>
              <a:ext cx="8300" cy="8325"/>
            </a:xfrm>
            <a:custGeom>
              <a:avLst/>
              <a:gdLst/>
              <a:ahLst/>
              <a:cxnLst/>
              <a:rect l="l" t="t" r="r" b="b"/>
              <a:pathLst>
                <a:path w="332" h="333" extrusionOk="0">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5"/>
            <p:cNvSpPr/>
            <p:nvPr/>
          </p:nvSpPr>
          <p:spPr>
            <a:xfrm>
              <a:off x="2960000" y="4155175"/>
              <a:ext cx="8325" cy="8325"/>
            </a:xfrm>
            <a:custGeom>
              <a:avLst/>
              <a:gdLst/>
              <a:ahLst/>
              <a:cxnLst/>
              <a:rect l="l" t="t" r="r" b="b"/>
              <a:pathLst>
                <a:path w="333" h="333" extrusionOk="0">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5"/>
            <p:cNvSpPr/>
            <p:nvPr/>
          </p:nvSpPr>
          <p:spPr>
            <a:xfrm>
              <a:off x="2798800" y="4173225"/>
              <a:ext cx="8325" cy="8300"/>
            </a:xfrm>
            <a:custGeom>
              <a:avLst/>
              <a:gdLst/>
              <a:ahLst/>
              <a:cxnLst/>
              <a:rect l="l" t="t" r="r" b="b"/>
              <a:pathLst>
                <a:path w="333" h="332" extrusionOk="0">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5"/>
            <p:cNvSpPr/>
            <p:nvPr/>
          </p:nvSpPr>
          <p:spPr>
            <a:xfrm>
              <a:off x="2816650" y="4173225"/>
              <a:ext cx="8325" cy="8300"/>
            </a:xfrm>
            <a:custGeom>
              <a:avLst/>
              <a:gdLst/>
              <a:ahLst/>
              <a:cxnLst/>
              <a:rect l="l" t="t" r="r" b="b"/>
              <a:pathLst>
                <a:path w="333" h="332" extrusionOk="0">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5"/>
            <p:cNvSpPr/>
            <p:nvPr/>
          </p:nvSpPr>
          <p:spPr>
            <a:xfrm>
              <a:off x="2834675" y="4173225"/>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5"/>
            <p:cNvSpPr/>
            <p:nvPr/>
          </p:nvSpPr>
          <p:spPr>
            <a:xfrm>
              <a:off x="2852525" y="4173225"/>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5"/>
            <p:cNvSpPr/>
            <p:nvPr/>
          </p:nvSpPr>
          <p:spPr>
            <a:xfrm>
              <a:off x="2888400" y="4173225"/>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5"/>
            <p:cNvSpPr/>
            <p:nvPr/>
          </p:nvSpPr>
          <p:spPr>
            <a:xfrm>
              <a:off x="2906250" y="4173225"/>
              <a:ext cx="8325" cy="8300"/>
            </a:xfrm>
            <a:custGeom>
              <a:avLst/>
              <a:gdLst/>
              <a:ahLst/>
              <a:cxnLst/>
              <a:rect l="l" t="t" r="r" b="b"/>
              <a:pathLst>
                <a:path w="333" h="332" extrusionOk="0">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5"/>
            <p:cNvSpPr/>
            <p:nvPr/>
          </p:nvSpPr>
          <p:spPr>
            <a:xfrm>
              <a:off x="2924300" y="4173225"/>
              <a:ext cx="8300" cy="8300"/>
            </a:xfrm>
            <a:custGeom>
              <a:avLst/>
              <a:gdLst/>
              <a:ahLst/>
              <a:cxnLst/>
              <a:rect l="l" t="t" r="r" b="b"/>
              <a:pathLst>
                <a:path w="332" h="332" extrusionOk="0">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5"/>
            <p:cNvSpPr/>
            <p:nvPr/>
          </p:nvSpPr>
          <p:spPr>
            <a:xfrm>
              <a:off x="2942150" y="4173225"/>
              <a:ext cx="8300" cy="8300"/>
            </a:xfrm>
            <a:custGeom>
              <a:avLst/>
              <a:gdLst/>
              <a:ahLst/>
              <a:cxnLst/>
              <a:rect l="l" t="t" r="r" b="b"/>
              <a:pathLst>
                <a:path w="332" h="332" extrusionOk="0">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5"/>
            <p:cNvSpPr/>
            <p:nvPr/>
          </p:nvSpPr>
          <p:spPr>
            <a:xfrm>
              <a:off x="2960000" y="4173225"/>
              <a:ext cx="8325" cy="8300"/>
            </a:xfrm>
            <a:custGeom>
              <a:avLst/>
              <a:gdLst/>
              <a:ahLst/>
              <a:cxnLst/>
              <a:rect l="l" t="t" r="r" b="b"/>
              <a:pathLst>
                <a:path w="333" h="332" extrusionOk="0">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5"/>
            <p:cNvSpPr/>
            <p:nvPr/>
          </p:nvSpPr>
          <p:spPr>
            <a:xfrm>
              <a:off x="2978025" y="4173225"/>
              <a:ext cx="8325" cy="8300"/>
            </a:xfrm>
            <a:custGeom>
              <a:avLst/>
              <a:gdLst/>
              <a:ahLst/>
              <a:cxnLst/>
              <a:rect l="l" t="t" r="r" b="b"/>
              <a:pathLst>
                <a:path w="333" h="332" extrusionOk="0">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5"/>
            <p:cNvSpPr/>
            <p:nvPr/>
          </p:nvSpPr>
          <p:spPr>
            <a:xfrm>
              <a:off x="2995875" y="4173225"/>
              <a:ext cx="8325" cy="8300"/>
            </a:xfrm>
            <a:custGeom>
              <a:avLst/>
              <a:gdLst/>
              <a:ahLst/>
              <a:cxnLst/>
              <a:rect l="l" t="t" r="r" b="b"/>
              <a:pathLst>
                <a:path w="333" h="332" extrusionOk="0">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5"/>
            <p:cNvSpPr/>
            <p:nvPr/>
          </p:nvSpPr>
          <p:spPr>
            <a:xfrm>
              <a:off x="3013900" y="4173225"/>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5"/>
            <p:cNvSpPr/>
            <p:nvPr/>
          </p:nvSpPr>
          <p:spPr>
            <a:xfrm>
              <a:off x="3031750" y="4173225"/>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5"/>
            <p:cNvSpPr/>
            <p:nvPr/>
          </p:nvSpPr>
          <p:spPr>
            <a:xfrm>
              <a:off x="3085500" y="4173225"/>
              <a:ext cx="8300" cy="8300"/>
            </a:xfrm>
            <a:custGeom>
              <a:avLst/>
              <a:gdLst/>
              <a:ahLst/>
              <a:cxnLst/>
              <a:rect l="l" t="t" r="r" b="b"/>
              <a:pathLst>
                <a:path w="332" h="332" extrusionOk="0">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5"/>
            <p:cNvSpPr/>
            <p:nvPr/>
          </p:nvSpPr>
          <p:spPr>
            <a:xfrm>
              <a:off x="3103525" y="4173225"/>
              <a:ext cx="8325" cy="8300"/>
            </a:xfrm>
            <a:custGeom>
              <a:avLst/>
              <a:gdLst/>
              <a:ahLst/>
              <a:cxnLst/>
              <a:rect l="l" t="t" r="r" b="b"/>
              <a:pathLst>
                <a:path w="333" h="332" extrusionOk="0">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5"/>
            <p:cNvSpPr/>
            <p:nvPr/>
          </p:nvSpPr>
          <p:spPr>
            <a:xfrm>
              <a:off x="3121375" y="4173225"/>
              <a:ext cx="8325" cy="8300"/>
            </a:xfrm>
            <a:custGeom>
              <a:avLst/>
              <a:gdLst/>
              <a:ahLst/>
              <a:cxnLst/>
              <a:rect l="l" t="t" r="r" b="b"/>
              <a:pathLst>
                <a:path w="333" h="332" extrusionOk="0">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5"/>
            <p:cNvSpPr/>
            <p:nvPr/>
          </p:nvSpPr>
          <p:spPr>
            <a:xfrm>
              <a:off x="3139225" y="4173225"/>
              <a:ext cx="8325" cy="8300"/>
            </a:xfrm>
            <a:custGeom>
              <a:avLst/>
              <a:gdLst/>
              <a:ahLst/>
              <a:cxnLst/>
              <a:rect l="l" t="t" r="r" b="b"/>
              <a:pathLst>
                <a:path w="333" h="332" extrusionOk="0">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5"/>
            <p:cNvSpPr/>
            <p:nvPr/>
          </p:nvSpPr>
          <p:spPr>
            <a:xfrm>
              <a:off x="3157250" y="4173225"/>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5"/>
            <p:cNvSpPr/>
            <p:nvPr/>
          </p:nvSpPr>
          <p:spPr>
            <a:xfrm>
              <a:off x="3228825" y="4173225"/>
              <a:ext cx="8325" cy="8300"/>
            </a:xfrm>
            <a:custGeom>
              <a:avLst/>
              <a:gdLst/>
              <a:ahLst/>
              <a:cxnLst/>
              <a:rect l="l" t="t" r="r" b="b"/>
              <a:pathLst>
                <a:path w="333" h="332" extrusionOk="0">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5"/>
            <p:cNvSpPr/>
            <p:nvPr/>
          </p:nvSpPr>
          <p:spPr>
            <a:xfrm>
              <a:off x="3336475" y="4173225"/>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5"/>
            <p:cNvSpPr/>
            <p:nvPr/>
          </p:nvSpPr>
          <p:spPr>
            <a:xfrm>
              <a:off x="3354325" y="4173225"/>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5"/>
            <p:cNvSpPr/>
            <p:nvPr/>
          </p:nvSpPr>
          <p:spPr>
            <a:xfrm>
              <a:off x="2745075" y="4191075"/>
              <a:ext cx="8300" cy="8300"/>
            </a:xfrm>
            <a:custGeom>
              <a:avLst/>
              <a:gdLst/>
              <a:ahLst/>
              <a:cxnLst/>
              <a:rect l="l" t="t" r="r" b="b"/>
              <a:pathLst>
                <a:path w="332" h="332" extrusionOk="0">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5"/>
            <p:cNvSpPr/>
            <p:nvPr/>
          </p:nvSpPr>
          <p:spPr>
            <a:xfrm>
              <a:off x="2798800" y="4191075"/>
              <a:ext cx="8325" cy="8300"/>
            </a:xfrm>
            <a:custGeom>
              <a:avLst/>
              <a:gdLst/>
              <a:ahLst/>
              <a:cxnLst/>
              <a:rect l="l" t="t" r="r" b="b"/>
              <a:pathLst>
                <a:path w="333" h="332" extrusionOk="0">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5"/>
            <p:cNvSpPr/>
            <p:nvPr/>
          </p:nvSpPr>
          <p:spPr>
            <a:xfrm>
              <a:off x="2816650" y="4191075"/>
              <a:ext cx="8325" cy="8300"/>
            </a:xfrm>
            <a:custGeom>
              <a:avLst/>
              <a:gdLst/>
              <a:ahLst/>
              <a:cxnLst/>
              <a:rect l="l" t="t" r="r" b="b"/>
              <a:pathLst>
                <a:path w="333" h="332" extrusionOk="0">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5"/>
            <p:cNvSpPr/>
            <p:nvPr/>
          </p:nvSpPr>
          <p:spPr>
            <a:xfrm>
              <a:off x="2834675" y="4191075"/>
              <a:ext cx="8325" cy="8300"/>
            </a:xfrm>
            <a:custGeom>
              <a:avLst/>
              <a:gdLst/>
              <a:ahLst/>
              <a:cxnLst/>
              <a:rect l="l" t="t" r="r" b="b"/>
              <a:pathLst>
                <a:path w="333" h="332" extrusionOk="0">
                  <a:moveTo>
                    <a:pt x="167" y="0"/>
                  </a:moveTo>
                  <a:cubicBezTo>
                    <a:pt x="73" y="0"/>
                    <a:pt x="1" y="79"/>
                    <a:pt x="1" y="166"/>
                  </a:cubicBezTo>
                  <a:cubicBezTo>
                    <a:pt x="1" y="260"/>
                    <a:pt x="73" y="332"/>
                    <a:pt x="167" y="332"/>
                  </a:cubicBezTo>
                  <a:cubicBezTo>
                    <a:pt x="253" y="332"/>
                    <a:pt x="332" y="260"/>
                    <a:pt x="332" y="166"/>
                  </a:cubicBezTo>
                  <a:cubicBezTo>
                    <a:pt x="332" y="79"/>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5"/>
            <p:cNvSpPr/>
            <p:nvPr/>
          </p:nvSpPr>
          <p:spPr>
            <a:xfrm>
              <a:off x="2870375" y="4191075"/>
              <a:ext cx="8325" cy="8300"/>
            </a:xfrm>
            <a:custGeom>
              <a:avLst/>
              <a:gdLst/>
              <a:ahLst/>
              <a:cxnLst/>
              <a:rect l="l" t="t" r="r" b="b"/>
              <a:pathLst>
                <a:path w="333" h="332" extrusionOk="0">
                  <a:moveTo>
                    <a:pt x="167" y="0"/>
                  </a:moveTo>
                  <a:cubicBezTo>
                    <a:pt x="80" y="0"/>
                    <a:pt x="1" y="79"/>
                    <a:pt x="1" y="166"/>
                  </a:cubicBezTo>
                  <a:cubicBezTo>
                    <a:pt x="1" y="260"/>
                    <a:pt x="80" y="332"/>
                    <a:pt x="167" y="332"/>
                  </a:cubicBezTo>
                  <a:cubicBezTo>
                    <a:pt x="260" y="332"/>
                    <a:pt x="332" y="260"/>
                    <a:pt x="332" y="166"/>
                  </a:cubicBezTo>
                  <a:cubicBezTo>
                    <a:pt x="332" y="79"/>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5"/>
            <p:cNvSpPr/>
            <p:nvPr/>
          </p:nvSpPr>
          <p:spPr>
            <a:xfrm>
              <a:off x="2888400" y="4191075"/>
              <a:ext cx="8325" cy="8300"/>
            </a:xfrm>
            <a:custGeom>
              <a:avLst/>
              <a:gdLst/>
              <a:ahLst/>
              <a:cxnLst/>
              <a:rect l="l" t="t" r="r" b="b"/>
              <a:pathLst>
                <a:path w="333" h="332" extrusionOk="0">
                  <a:moveTo>
                    <a:pt x="167" y="0"/>
                  </a:moveTo>
                  <a:cubicBezTo>
                    <a:pt x="73" y="0"/>
                    <a:pt x="1" y="79"/>
                    <a:pt x="1" y="166"/>
                  </a:cubicBezTo>
                  <a:cubicBezTo>
                    <a:pt x="1" y="260"/>
                    <a:pt x="73" y="332"/>
                    <a:pt x="167" y="332"/>
                  </a:cubicBezTo>
                  <a:cubicBezTo>
                    <a:pt x="261" y="332"/>
                    <a:pt x="333" y="260"/>
                    <a:pt x="333" y="166"/>
                  </a:cubicBezTo>
                  <a:cubicBezTo>
                    <a:pt x="333" y="79"/>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5"/>
            <p:cNvSpPr/>
            <p:nvPr/>
          </p:nvSpPr>
          <p:spPr>
            <a:xfrm>
              <a:off x="2906250" y="4191075"/>
              <a:ext cx="8325" cy="8300"/>
            </a:xfrm>
            <a:custGeom>
              <a:avLst/>
              <a:gdLst/>
              <a:ahLst/>
              <a:cxnLst/>
              <a:rect l="l" t="t" r="r" b="b"/>
              <a:pathLst>
                <a:path w="333" h="332" extrusionOk="0">
                  <a:moveTo>
                    <a:pt x="167" y="0"/>
                  </a:moveTo>
                  <a:cubicBezTo>
                    <a:pt x="80" y="0"/>
                    <a:pt x="1" y="79"/>
                    <a:pt x="1" y="166"/>
                  </a:cubicBezTo>
                  <a:cubicBezTo>
                    <a:pt x="1" y="260"/>
                    <a:pt x="80" y="332"/>
                    <a:pt x="167" y="332"/>
                  </a:cubicBezTo>
                  <a:cubicBezTo>
                    <a:pt x="261" y="332"/>
                    <a:pt x="333" y="260"/>
                    <a:pt x="333" y="166"/>
                  </a:cubicBezTo>
                  <a:cubicBezTo>
                    <a:pt x="333" y="79"/>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5"/>
            <p:cNvSpPr/>
            <p:nvPr/>
          </p:nvSpPr>
          <p:spPr>
            <a:xfrm>
              <a:off x="2924300" y="4191075"/>
              <a:ext cx="8300" cy="8300"/>
            </a:xfrm>
            <a:custGeom>
              <a:avLst/>
              <a:gdLst/>
              <a:ahLst/>
              <a:cxnLst/>
              <a:rect l="l" t="t" r="r" b="b"/>
              <a:pathLst>
                <a:path w="332" h="332" extrusionOk="0">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5"/>
            <p:cNvSpPr/>
            <p:nvPr/>
          </p:nvSpPr>
          <p:spPr>
            <a:xfrm>
              <a:off x="2942150" y="4191075"/>
              <a:ext cx="8300" cy="8300"/>
            </a:xfrm>
            <a:custGeom>
              <a:avLst/>
              <a:gdLst/>
              <a:ahLst/>
              <a:cxnLst/>
              <a:rect l="l" t="t" r="r" b="b"/>
              <a:pathLst>
                <a:path w="332" h="332" extrusionOk="0">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5"/>
            <p:cNvSpPr/>
            <p:nvPr/>
          </p:nvSpPr>
          <p:spPr>
            <a:xfrm>
              <a:off x="2960000" y="4191075"/>
              <a:ext cx="8325" cy="8300"/>
            </a:xfrm>
            <a:custGeom>
              <a:avLst/>
              <a:gdLst/>
              <a:ahLst/>
              <a:cxnLst/>
              <a:rect l="l" t="t" r="r" b="b"/>
              <a:pathLst>
                <a:path w="333" h="332" extrusionOk="0">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5"/>
            <p:cNvSpPr/>
            <p:nvPr/>
          </p:nvSpPr>
          <p:spPr>
            <a:xfrm>
              <a:off x="2978025" y="4191075"/>
              <a:ext cx="8325" cy="8300"/>
            </a:xfrm>
            <a:custGeom>
              <a:avLst/>
              <a:gdLst/>
              <a:ahLst/>
              <a:cxnLst/>
              <a:rect l="l" t="t" r="r" b="b"/>
              <a:pathLst>
                <a:path w="333" h="332" extrusionOk="0">
                  <a:moveTo>
                    <a:pt x="166" y="0"/>
                  </a:moveTo>
                  <a:cubicBezTo>
                    <a:pt x="73" y="0"/>
                    <a:pt x="0" y="79"/>
                    <a:pt x="0" y="166"/>
                  </a:cubicBezTo>
                  <a:cubicBezTo>
                    <a:pt x="0" y="260"/>
                    <a:pt x="73" y="332"/>
                    <a:pt x="166" y="332"/>
                  </a:cubicBezTo>
                  <a:cubicBezTo>
                    <a:pt x="260" y="332"/>
                    <a:pt x="332" y="260"/>
                    <a:pt x="332" y="166"/>
                  </a:cubicBezTo>
                  <a:cubicBezTo>
                    <a:pt x="332" y="79"/>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5"/>
            <p:cNvSpPr/>
            <p:nvPr/>
          </p:nvSpPr>
          <p:spPr>
            <a:xfrm>
              <a:off x="2995875" y="4191075"/>
              <a:ext cx="8325" cy="8300"/>
            </a:xfrm>
            <a:custGeom>
              <a:avLst/>
              <a:gdLst/>
              <a:ahLst/>
              <a:cxnLst/>
              <a:rect l="l" t="t" r="r" b="b"/>
              <a:pathLst>
                <a:path w="333" h="332" extrusionOk="0">
                  <a:moveTo>
                    <a:pt x="166" y="0"/>
                  </a:moveTo>
                  <a:cubicBezTo>
                    <a:pt x="80" y="0"/>
                    <a:pt x="1" y="79"/>
                    <a:pt x="1" y="166"/>
                  </a:cubicBezTo>
                  <a:cubicBezTo>
                    <a:pt x="1" y="260"/>
                    <a:pt x="80" y="332"/>
                    <a:pt x="166" y="332"/>
                  </a:cubicBezTo>
                  <a:cubicBezTo>
                    <a:pt x="260" y="332"/>
                    <a:pt x="332" y="260"/>
                    <a:pt x="332" y="166"/>
                  </a:cubicBezTo>
                  <a:cubicBezTo>
                    <a:pt x="332" y="79"/>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5"/>
            <p:cNvSpPr/>
            <p:nvPr/>
          </p:nvSpPr>
          <p:spPr>
            <a:xfrm>
              <a:off x="3103525" y="4191075"/>
              <a:ext cx="8325" cy="8300"/>
            </a:xfrm>
            <a:custGeom>
              <a:avLst/>
              <a:gdLst/>
              <a:ahLst/>
              <a:cxnLst/>
              <a:rect l="l" t="t" r="r" b="b"/>
              <a:pathLst>
                <a:path w="333" h="332" extrusionOk="0">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5"/>
            <p:cNvSpPr/>
            <p:nvPr/>
          </p:nvSpPr>
          <p:spPr>
            <a:xfrm>
              <a:off x="3121375" y="4191075"/>
              <a:ext cx="8325" cy="8300"/>
            </a:xfrm>
            <a:custGeom>
              <a:avLst/>
              <a:gdLst/>
              <a:ahLst/>
              <a:cxnLst/>
              <a:rect l="l" t="t" r="r" b="b"/>
              <a:pathLst>
                <a:path w="333" h="332" extrusionOk="0">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5"/>
            <p:cNvSpPr/>
            <p:nvPr/>
          </p:nvSpPr>
          <p:spPr>
            <a:xfrm>
              <a:off x="2691150" y="4209100"/>
              <a:ext cx="8325" cy="8325"/>
            </a:xfrm>
            <a:custGeom>
              <a:avLst/>
              <a:gdLst/>
              <a:ahLst/>
              <a:cxnLst/>
              <a:rect l="l" t="t" r="r" b="b"/>
              <a:pathLst>
                <a:path w="333" h="333" extrusionOk="0">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5"/>
            <p:cNvSpPr/>
            <p:nvPr/>
          </p:nvSpPr>
          <p:spPr>
            <a:xfrm>
              <a:off x="2709175" y="4209100"/>
              <a:ext cx="8325" cy="8325"/>
            </a:xfrm>
            <a:custGeom>
              <a:avLst/>
              <a:gdLst/>
              <a:ahLst/>
              <a:cxnLst/>
              <a:rect l="l" t="t" r="r" b="b"/>
              <a:pathLst>
                <a:path w="333" h="333" extrusionOk="0">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5"/>
            <p:cNvSpPr/>
            <p:nvPr/>
          </p:nvSpPr>
          <p:spPr>
            <a:xfrm>
              <a:off x="2727025" y="4209100"/>
              <a:ext cx="8325" cy="8325"/>
            </a:xfrm>
            <a:custGeom>
              <a:avLst/>
              <a:gdLst/>
              <a:ahLst/>
              <a:cxnLst/>
              <a:rect l="l" t="t" r="r" b="b"/>
              <a:pathLst>
                <a:path w="333" h="333" extrusionOk="0">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5"/>
            <p:cNvSpPr/>
            <p:nvPr/>
          </p:nvSpPr>
          <p:spPr>
            <a:xfrm>
              <a:off x="2745075" y="4209100"/>
              <a:ext cx="8300" cy="8325"/>
            </a:xfrm>
            <a:custGeom>
              <a:avLst/>
              <a:gdLst/>
              <a:ahLst/>
              <a:cxnLst/>
              <a:rect l="l" t="t" r="r" b="b"/>
              <a:pathLst>
                <a:path w="332" h="333" extrusionOk="0">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5"/>
            <p:cNvSpPr/>
            <p:nvPr/>
          </p:nvSpPr>
          <p:spPr>
            <a:xfrm>
              <a:off x="2762925" y="4209100"/>
              <a:ext cx="8300" cy="8325"/>
            </a:xfrm>
            <a:custGeom>
              <a:avLst/>
              <a:gdLst/>
              <a:ahLst/>
              <a:cxnLst/>
              <a:rect l="l" t="t" r="r" b="b"/>
              <a:pathLst>
                <a:path w="332" h="333" extrusionOk="0">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5"/>
            <p:cNvSpPr/>
            <p:nvPr/>
          </p:nvSpPr>
          <p:spPr>
            <a:xfrm>
              <a:off x="2798800" y="4209100"/>
              <a:ext cx="8325" cy="8325"/>
            </a:xfrm>
            <a:custGeom>
              <a:avLst/>
              <a:gdLst/>
              <a:ahLst/>
              <a:cxnLst/>
              <a:rect l="l" t="t" r="r" b="b"/>
              <a:pathLst>
                <a:path w="333" h="333" extrusionOk="0">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5"/>
            <p:cNvSpPr/>
            <p:nvPr/>
          </p:nvSpPr>
          <p:spPr>
            <a:xfrm>
              <a:off x="2816650" y="4209100"/>
              <a:ext cx="8325" cy="8325"/>
            </a:xfrm>
            <a:custGeom>
              <a:avLst/>
              <a:gdLst/>
              <a:ahLst/>
              <a:cxnLst/>
              <a:rect l="l" t="t" r="r" b="b"/>
              <a:pathLst>
                <a:path w="333" h="333" extrusionOk="0">
                  <a:moveTo>
                    <a:pt x="166" y="0"/>
                  </a:moveTo>
                  <a:cubicBezTo>
                    <a:pt x="80" y="0"/>
                    <a:pt x="0" y="73"/>
                    <a:pt x="0" y="166"/>
                  </a:cubicBezTo>
                  <a:cubicBezTo>
                    <a:pt x="0" y="260"/>
                    <a:pt x="80"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5"/>
            <p:cNvSpPr/>
            <p:nvPr/>
          </p:nvSpPr>
          <p:spPr>
            <a:xfrm>
              <a:off x="2888400" y="4209100"/>
              <a:ext cx="8325" cy="8325"/>
            </a:xfrm>
            <a:custGeom>
              <a:avLst/>
              <a:gdLst/>
              <a:ahLst/>
              <a:cxnLst/>
              <a:rect l="l" t="t" r="r" b="b"/>
              <a:pathLst>
                <a:path w="333" h="333" extrusionOk="0">
                  <a:moveTo>
                    <a:pt x="167" y="0"/>
                  </a:moveTo>
                  <a:cubicBezTo>
                    <a:pt x="73" y="0"/>
                    <a:pt x="1" y="73"/>
                    <a:pt x="1" y="166"/>
                  </a:cubicBezTo>
                  <a:cubicBezTo>
                    <a:pt x="1" y="260"/>
                    <a:pt x="73" y="332"/>
                    <a:pt x="167" y="332"/>
                  </a:cubicBezTo>
                  <a:cubicBezTo>
                    <a:pt x="261" y="332"/>
                    <a:pt x="333" y="260"/>
                    <a:pt x="333" y="166"/>
                  </a:cubicBezTo>
                  <a:cubicBezTo>
                    <a:pt x="333" y="73"/>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5"/>
            <p:cNvSpPr/>
            <p:nvPr/>
          </p:nvSpPr>
          <p:spPr>
            <a:xfrm>
              <a:off x="2906250" y="4209100"/>
              <a:ext cx="8325" cy="8325"/>
            </a:xfrm>
            <a:custGeom>
              <a:avLst/>
              <a:gdLst/>
              <a:ahLst/>
              <a:cxnLst/>
              <a:rect l="l" t="t" r="r" b="b"/>
              <a:pathLst>
                <a:path w="333" h="333" extrusionOk="0">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5"/>
            <p:cNvSpPr/>
            <p:nvPr/>
          </p:nvSpPr>
          <p:spPr>
            <a:xfrm>
              <a:off x="2924300" y="4209100"/>
              <a:ext cx="8300" cy="8325"/>
            </a:xfrm>
            <a:custGeom>
              <a:avLst/>
              <a:gdLst/>
              <a:ahLst/>
              <a:cxnLst/>
              <a:rect l="l" t="t" r="r" b="b"/>
              <a:pathLst>
                <a:path w="332" h="333" extrusionOk="0">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5"/>
            <p:cNvSpPr/>
            <p:nvPr/>
          </p:nvSpPr>
          <p:spPr>
            <a:xfrm>
              <a:off x="2942150" y="4209100"/>
              <a:ext cx="8300" cy="8325"/>
            </a:xfrm>
            <a:custGeom>
              <a:avLst/>
              <a:gdLst/>
              <a:ahLst/>
              <a:cxnLst/>
              <a:rect l="l" t="t" r="r" b="b"/>
              <a:pathLst>
                <a:path w="332" h="333" extrusionOk="0">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5"/>
            <p:cNvSpPr/>
            <p:nvPr/>
          </p:nvSpPr>
          <p:spPr>
            <a:xfrm>
              <a:off x="2960000" y="4209100"/>
              <a:ext cx="8325" cy="8325"/>
            </a:xfrm>
            <a:custGeom>
              <a:avLst/>
              <a:gdLst/>
              <a:ahLst/>
              <a:cxnLst/>
              <a:rect l="l" t="t" r="r" b="b"/>
              <a:pathLst>
                <a:path w="333" h="333" extrusionOk="0">
                  <a:moveTo>
                    <a:pt x="166" y="0"/>
                  </a:moveTo>
                  <a:cubicBezTo>
                    <a:pt x="80" y="0"/>
                    <a:pt x="0" y="73"/>
                    <a:pt x="0" y="166"/>
                  </a:cubicBezTo>
                  <a:cubicBezTo>
                    <a:pt x="0" y="260"/>
                    <a:pt x="80"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5"/>
            <p:cNvSpPr/>
            <p:nvPr/>
          </p:nvSpPr>
          <p:spPr>
            <a:xfrm>
              <a:off x="2978025" y="4209100"/>
              <a:ext cx="8325" cy="8325"/>
            </a:xfrm>
            <a:custGeom>
              <a:avLst/>
              <a:gdLst/>
              <a:ahLst/>
              <a:cxnLst/>
              <a:rect l="l" t="t" r="r" b="b"/>
              <a:pathLst>
                <a:path w="333" h="333" extrusionOk="0">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5"/>
            <p:cNvSpPr/>
            <p:nvPr/>
          </p:nvSpPr>
          <p:spPr>
            <a:xfrm>
              <a:off x="2995875" y="4209100"/>
              <a:ext cx="8325" cy="8325"/>
            </a:xfrm>
            <a:custGeom>
              <a:avLst/>
              <a:gdLst/>
              <a:ahLst/>
              <a:cxnLst/>
              <a:rect l="l" t="t" r="r" b="b"/>
              <a:pathLst>
                <a:path w="333" h="333" extrusionOk="0">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5"/>
            <p:cNvSpPr/>
            <p:nvPr/>
          </p:nvSpPr>
          <p:spPr>
            <a:xfrm>
              <a:off x="3228825" y="4209100"/>
              <a:ext cx="8325" cy="8325"/>
            </a:xfrm>
            <a:custGeom>
              <a:avLst/>
              <a:gdLst/>
              <a:ahLst/>
              <a:cxnLst/>
              <a:rect l="l" t="t" r="r" b="b"/>
              <a:pathLst>
                <a:path w="333" h="333" extrusionOk="0">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5"/>
            <p:cNvSpPr/>
            <p:nvPr/>
          </p:nvSpPr>
          <p:spPr>
            <a:xfrm>
              <a:off x="3246875" y="4209100"/>
              <a:ext cx="8300" cy="8325"/>
            </a:xfrm>
            <a:custGeom>
              <a:avLst/>
              <a:gdLst/>
              <a:ahLst/>
              <a:cxnLst/>
              <a:rect l="l" t="t" r="r" b="b"/>
              <a:pathLst>
                <a:path w="332" h="333" extrusionOk="0">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5"/>
            <p:cNvSpPr/>
            <p:nvPr/>
          </p:nvSpPr>
          <p:spPr>
            <a:xfrm>
              <a:off x="3264725" y="4209100"/>
              <a:ext cx="8300" cy="8325"/>
            </a:xfrm>
            <a:custGeom>
              <a:avLst/>
              <a:gdLst/>
              <a:ahLst/>
              <a:cxnLst/>
              <a:rect l="l" t="t" r="r" b="b"/>
              <a:pathLst>
                <a:path w="332" h="333" extrusionOk="0">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5"/>
            <p:cNvSpPr/>
            <p:nvPr/>
          </p:nvSpPr>
          <p:spPr>
            <a:xfrm>
              <a:off x="3282750" y="4209100"/>
              <a:ext cx="8325" cy="8325"/>
            </a:xfrm>
            <a:custGeom>
              <a:avLst/>
              <a:gdLst/>
              <a:ahLst/>
              <a:cxnLst/>
              <a:rect l="l" t="t" r="r" b="b"/>
              <a:pathLst>
                <a:path w="333" h="333" extrusionOk="0">
                  <a:moveTo>
                    <a:pt x="166" y="0"/>
                  </a:moveTo>
                  <a:cubicBezTo>
                    <a:pt x="73" y="0"/>
                    <a:pt x="0" y="73"/>
                    <a:pt x="0" y="166"/>
                  </a:cubicBezTo>
                  <a:cubicBezTo>
                    <a:pt x="0" y="260"/>
                    <a:pt x="73" y="332"/>
                    <a:pt x="166" y="332"/>
                  </a:cubicBezTo>
                  <a:cubicBezTo>
                    <a:pt x="253" y="332"/>
                    <a:pt x="332" y="260"/>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5"/>
            <p:cNvSpPr/>
            <p:nvPr/>
          </p:nvSpPr>
          <p:spPr>
            <a:xfrm>
              <a:off x="3300600" y="4209100"/>
              <a:ext cx="8325" cy="8325"/>
            </a:xfrm>
            <a:custGeom>
              <a:avLst/>
              <a:gdLst/>
              <a:ahLst/>
              <a:cxnLst/>
              <a:rect l="l" t="t" r="r" b="b"/>
              <a:pathLst>
                <a:path w="333" h="333" extrusionOk="0">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5"/>
            <p:cNvSpPr/>
            <p:nvPr/>
          </p:nvSpPr>
          <p:spPr>
            <a:xfrm>
              <a:off x="3318450" y="4209100"/>
              <a:ext cx="8325" cy="8325"/>
            </a:xfrm>
            <a:custGeom>
              <a:avLst/>
              <a:gdLst/>
              <a:ahLst/>
              <a:cxnLst/>
              <a:rect l="l" t="t" r="r" b="b"/>
              <a:pathLst>
                <a:path w="333" h="333" extrusionOk="0">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5"/>
            <p:cNvSpPr/>
            <p:nvPr/>
          </p:nvSpPr>
          <p:spPr>
            <a:xfrm>
              <a:off x="3336475" y="4209100"/>
              <a:ext cx="8325" cy="8325"/>
            </a:xfrm>
            <a:custGeom>
              <a:avLst/>
              <a:gdLst/>
              <a:ahLst/>
              <a:cxnLst/>
              <a:rect l="l" t="t" r="r" b="b"/>
              <a:pathLst>
                <a:path w="333" h="333" extrusionOk="0">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5"/>
            <p:cNvSpPr/>
            <p:nvPr/>
          </p:nvSpPr>
          <p:spPr>
            <a:xfrm>
              <a:off x="3354325" y="4209100"/>
              <a:ext cx="8325" cy="8325"/>
            </a:xfrm>
            <a:custGeom>
              <a:avLst/>
              <a:gdLst/>
              <a:ahLst/>
              <a:cxnLst/>
              <a:rect l="l" t="t" r="r" b="b"/>
              <a:pathLst>
                <a:path w="333" h="333" extrusionOk="0">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5"/>
            <p:cNvSpPr/>
            <p:nvPr/>
          </p:nvSpPr>
          <p:spPr>
            <a:xfrm>
              <a:off x="3372375" y="4209100"/>
              <a:ext cx="8300" cy="8325"/>
            </a:xfrm>
            <a:custGeom>
              <a:avLst/>
              <a:gdLst/>
              <a:ahLst/>
              <a:cxnLst/>
              <a:rect l="l" t="t" r="r" b="b"/>
              <a:pathLst>
                <a:path w="332" h="333" extrusionOk="0">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5"/>
            <p:cNvSpPr/>
            <p:nvPr/>
          </p:nvSpPr>
          <p:spPr>
            <a:xfrm>
              <a:off x="3390225" y="4209100"/>
              <a:ext cx="8300" cy="8325"/>
            </a:xfrm>
            <a:custGeom>
              <a:avLst/>
              <a:gdLst/>
              <a:ahLst/>
              <a:cxnLst/>
              <a:rect l="l" t="t" r="r" b="b"/>
              <a:pathLst>
                <a:path w="332" h="333" extrusionOk="0">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5"/>
            <p:cNvSpPr/>
            <p:nvPr/>
          </p:nvSpPr>
          <p:spPr>
            <a:xfrm>
              <a:off x="3461975" y="4209100"/>
              <a:ext cx="8325" cy="8325"/>
            </a:xfrm>
            <a:custGeom>
              <a:avLst/>
              <a:gdLst/>
              <a:ahLst/>
              <a:cxnLst/>
              <a:rect l="l" t="t" r="r" b="b"/>
              <a:pathLst>
                <a:path w="333" h="333" extrusionOk="0">
                  <a:moveTo>
                    <a:pt x="166" y="0"/>
                  </a:moveTo>
                  <a:cubicBezTo>
                    <a:pt x="73" y="0"/>
                    <a:pt x="1" y="73"/>
                    <a:pt x="1" y="166"/>
                  </a:cubicBezTo>
                  <a:cubicBezTo>
                    <a:pt x="1" y="260"/>
                    <a:pt x="73" y="332"/>
                    <a:pt x="166" y="332"/>
                  </a:cubicBezTo>
                  <a:cubicBezTo>
                    <a:pt x="253" y="332"/>
                    <a:pt x="332" y="260"/>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5"/>
            <p:cNvSpPr/>
            <p:nvPr/>
          </p:nvSpPr>
          <p:spPr>
            <a:xfrm>
              <a:off x="3479825" y="4209100"/>
              <a:ext cx="8325" cy="8325"/>
            </a:xfrm>
            <a:custGeom>
              <a:avLst/>
              <a:gdLst/>
              <a:ahLst/>
              <a:cxnLst/>
              <a:rect l="l" t="t" r="r" b="b"/>
              <a:pathLst>
                <a:path w="333" h="333" extrusionOk="0">
                  <a:moveTo>
                    <a:pt x="166" y="0"/>
                  </a:moveTo>
                  <a:cubicBezTo>
                    <a:pt x="73" y="0"/>
                    <a:pt x="1" y="73"/>
                    <a:pt x="1" y="166"/>
                  </a:cubicBezTo>
                  <a:cubicBezTo>
                    <a:pt x="1" y="260"/>
                    <a:pt x="73"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5"/>
            <p:cNvSpPr/>
            <p:nvPr/>
          </p:nvSpPr>
          <p:spPr>
            <a:xfrm>
              <a:off x="2691150" y="4227125"/>
              <a:ext cx="8325" cy="8325"/>
            </a:xfrm>
            <a:custGeom>
              <a:avLst/>
              <a:gdLst/>
              <a:ahLst/>
              <a:cxnLst/>
              <a:rect l="l" t="t" r="r" b="b"/>
              <a:pathLst>
                <a:path w="333" h="333" extrusionOk="0">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5"/>
            <p:cNvSpPr/>
            <p:nvPr/>
          </p:nvSpPr>
          <p:spPr>
            <a:xfrm>
              <a:off x="2709175" y="4227125"/>
              <a:ext cx="8325" cy="8325"/>
            </a:xfrm>
            <a:custGeom>
              <a:avLst/>
              <a:gdLst/>
              <a:ahLst/>
              <a:cxnLst/>
              <a:rect l="l" t="t" r="r" b="b"/>
              <a:pathLst>
                <a:path w="333" h="333" extrusionOk="0">
                  <a:moveTo>
                    <a:pt x="167" y="1"/>
                  </a:moveTo>
                  <a:cubicBezTo>
                    <a:pt x="73" y="1"/>
                    <a:pt x="1" y="73"/>
                    <a:pt x="1" y="167"/>
                  </a:cubicBezTo>
                  <a:cubicBezTo>
                    <a:pt x="1" y="253"/>
                    <a:pt x="73" y="332"/>
                    <a:pt x="167" y="332"/>
                  </a:cubicBezTo>
                  <a:cubicBezTo>
                    <a:pt x="260" y="332"/>
                    <a:pt x="333" y="253"/>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5"/>
            <p:cNvSpPr/>
            <p:nvPr/>
          </p:nvSpPr>
          <p:spPr>
            <a:xfrm>
              <a:off x="2727025" y="4227125"/>
              <a:ext cx="8325" cy="8325"/>
            </a:xfrm>
            <a:custGeom>
              <a:avLst/>
              <a:gdLst/>
              <a:ahLst/>
              <a:cxnLst/>
              <a:rect l="l" t="t" r="r" b="b"/>
              <a:pathLst>
                <a:path w="333" h="333" extrusionOk="0">
                  <a:moveTo>
                    <a:pt x="167" y="1"/>
                  </a:moveTo>
                  <a:cubicBezTo>
                    <a:pt x="80" y="1"/>
                    <a:pt x="1" y="73"/>
                    <a:pt x="1" y="167"/>
                  </a:cubicBezTo>
                  <a:cubicBezTo>
                    <a:pt x="1" y="253"/>
                    <a:pt x="80" y="332"/>
                    <a:pt x="167" y="332"/>
                  </a:cubicBezTo>
                  <a:cubicBezTo>
                    <a:pt x="260" y="332"/>
                    <a:pt x="333" y="253"/>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5"/>
            <p:cNvSpPr/>
            <p:nvPr/>
          </p:nvSpPr>
          <p:spPr>
            <a:xfrm>
              <a:off x="2745075" y="4227125"/>
              <a:ext cx="8300" cy="8325"/>
            </a:xfrm>
            <a:custGeom>
              <a:avLst/>
              <a:gdLst/>
              <a:ahLst/>
              <a:cxnLst/>
              <a:rect l="l" t="t" r="r" b="b"/>
              <a:pathLst>
                <a:path w="332" h="333" extrusionOk="0">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5"/>
            <p:cNvSpPr/>
            <p:nvPr/>
          </p:nvSpPr>
          <p:spPr>
            <a:xfrm>
              <a:off x="2762925" y="4227125"/>
              <a:ext cx="8300" cy="8325"/>
            </a:xfrm>
            <a:custGeom>
              <a:avLst/>
              <a:gdLst/>
              <a:ahLst/>
              <a:cxnLst/>
              <a:rect l="l" t="t" r="r" b="b"/>
              <a:pathLst>
                <a:path w="332" h="333" extrusionOk="0">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5"/>
            <p:cNvSpPr/>
            <p:nvPr/>
          </p:nvSpPr>
          <p:spPr>
            <a:xfrm>
              <a:off x="2798800" y="4227125"/>
              <a:ext cx="8325" cy="8325"/>
            </a:xfrm>
            <a:custGeom>
              <a:avLst/>
              <a:gdLst/>
              <a:ahLst/>
              <a:cxnLst/>
              <a:rect l="l" t="t" r="r" b="b"/>
              <a:pathLst>
                <a:path w="333" h="333" extrusionOk="0">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5"/>
            <p:cNvSpPr/>
            <p:nvPr/>
          </p:nvSpPr>
          <p:spPr>
            <a:xfrm>
              <a:off x="2816650" y="4227125"/>
              <a:ext cx="8325" cy="8325"/>
            </a:xfrm>
            <a:custGeom>
              <a:avLst/>
              <a:gdLst/>
              <a:ahLst/>
              <a:cxnLst/>
              <a:rect l="l" t="t" r="r" b="b"/>
              <a:pathLst>
                <a:path w="333" h="333" extrusionOk="0">
                  <a:moveTo>
                    <a:pt x="166" y="1"/>
                  </a:moveTo>
                  <a:cubicBezTo>
                    <a:pt x="80" y="1"/>
                    <a:pt x="0" y="73"/>
                    <a:pt x="0" y="167"/>
                  </a:cubicBezTo>
                  <a:cubicBezTo>
                    <a:pt x="0" y="253"/>
                    <a:pt x="80" y="332"/>
                    <a:pt x="166" y="332"/>
                  </a:cubicBezTo>
                  <a:cubicBezTo>
                    <a:pt x="260" y="332"/>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5"/>
            <p:cNvSpPr/>
            <p:nvPr/>
          </p:nvSpPr>
          <p:spPr>
            <a:xfrm>
              <a:off x="2834675" y="4227125"/>
              <a:ext cx="8325" cy="8325"/>
            </a:xfrm>
            <a:custGeom>
              <a:avLst/>
              <a:gdLst/>
              <a:ahLst/>
              <a:cxnLst/>
              <a:rect l="l" t="t" r="r" b="b"/>
              <a:pathLst>
                <a:path w="333" h="333" extrusionOk="0">
                  <a:moveTo>
                    <a:pt x="167" y="1"/>
                  </a:moveTo>
                  <a:cubicBezTo>
                    <a:pt x="73" y="1"/>
                    <a:pt x="1" y="73"/>
                    <a:pt x="1" y="167"/>
                  </a:cubicBezTo>
                  <a:cubicBezTo>
                    <a:pt x="1" y="253"/>
                    <a:pt x="73" y="332"/>
                    <a:pt x="167" y="332"/>
                  </a:cubicBezTo>
                  <a:cubicBezTo>
                    <a:pt x="253" y="332"/>
                    <a:pt x="332" y="253"/>
                    <a:pt x="332" y="167"/>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5"/>
            <p:cNvSpPr/>
            <p:nvPr/>
          </p:nvSpPr>
          <p:spPr>
            <a:xfrm>
              <a:off x="2888400" y="4227125"/>
              <a:ext cx="8325" cy="8325"/>
            </a:xfrm>
            <a:custGeom>
              <a:avLst/>
              <a:gdLst/>
              <a:ahLst/>
              <a:cxnLst/>
              <a:rect l="l" t="t" r="r" b="b"/>
              <a:pathLst>
                <a:path w="333" h="333" extrusionOk="0">
                  <a:moveTo>
                    <a:pt x="167" y="1"/>
                  </a:moveTo>
                  <a:cubicBezTo>
                    <a:pt x="73" y="1"/>
                    <a:pt x="1" y="73"/>
                    <a:pt x="1" y="167"/>
                  </a:cubicBezTo>
                  <a:cubicBezTo>
                    <a:pt x="1" y="253"/>
                    <a:pt x="73" y="332"/>
                    <a:pt x="167" y="332"/>
                  </a:cubicBezTo>
                  <a:cubicBezTo>
                    <a:pt x="261" y="332"/>
                    <a:pt x="333" y="253"/>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5"/>
            <p:cNvSpPr/>
            <p:nvPr/>
          </p:nvSpPr>
          <p:spPr>
            <a:xfrm>
              <a:off x="2906250" y="4227125"/>
              <a:ext cx="8325" cy="8325"/>
            </a:xfrm>
            <a:custGeom>
              <a:avLst/>
              <a:gdLst/>
              <a:ahLst/>
              <a:cxnLst/>
              <a:rect l="l" t="t" r="r" b="b"/>
              <a:pathLst>
                <a:path w="333" h="333" extrusionOk="0">
                  <a:moveTo>
                    <a:pt x="167" y="1"/>
                  </a:moveTo>
                  <a:cubicBezTo>
                    <a:pt x="80" y="1"/>
                    <a:pt x="1" y="73"/>
                    <a:pt x="1" y="167"/>
                  </a:cubicBezTo>
                  <a:cubicBezTo>
                    <a:pt x="1" y="253"/>
                    <a:pt x="80" y="332"/>
                    <a:pt x="167" y="332"/>
                  </a:cubicBezTo>
                  <a:cubicBezTo>
                    <a:pt x="261" y="332"/>
                    <a:pt x="333" y="253"/>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5"/>
            <p:cNvSpPr/>
            <p:nvPr/>
          </p:nvSpPr>
          <p:spPr>
            <a:xfrm>
              <a:off x="2924300" y="4227125"/>
              <a:ext cx="8300" cy="8325"/>
            </a:xfrm>
            <a:custGeom>
              <a:avLst/>
              <a:gdLst/>
              <a:ahLst/>
              <a:cxnLst/>
              <a:rect l="l" t="t" r="r" b="b"/>
              <a:pathLst>
                <a:path w="332" h="333" extrusionOk="0">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5"/>
            <p:cNvSpPr/>
            <p:nvPr/>
          </p:nvSpPr>
          <p:spPr>
            <a:xfrm>
              <a:off x="2942150" y="4227125"/>
              <a:ext cx="8300" cy="8325"/>
            </a:xfrm>
            <a:custGeom>
              <a:avLst/>
              <a:gdLst/>
              <a:ahLst/>
              <a:cxnLst/>
              <a:rect l="l" t="t" r="r" b="b"/>
              <a:pathLst>
                <a:path w="332" h="333" extrusionOk="0">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5"/>
            <p:cNvSpPr/>
            <p:nvPr/>
          </p:nvSpPr>
          <p:spPr>
            <a:xfrm>
              <a:off x="2960000" y="4227125"/>
              <a:ext cx="8325" cy="8325"/>
            </a:xfrm>
            <a:custGeom>
              <a:avLst/>
              <a:gdLst/>
              <a:ahLst/>
              <a:cxnLst/>
              <a:rect l="l" t="t" r="r" b="b"/>
              <a:pathLst>
                <a:path w="333" h="333" extrusionOk="0">
                  <a:moveTo>
                    <a:pt x="166" y="1"/>
                  </a:moveTo>
                  <a:cubicBezTo>
                    <a:pt x="80" y="1"/>
                    <a:pt x="0" y="73"/>
                    <a:pt x="0" y="167"/>
                  </a:cubicBezTo>
                  <a:cubicBezTo>
                    <a:pt x="0" y="253"/>
                    <a:pt x="80" y="332"/>
                    <a:pt x="166" y="332"/>
                  </a:cubicBezTo>
                  <a:cubicBezTo>
                    <a:pt x="260" y="332"/>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5"/>
            <p:cNvSpPr/>
            <p:nvPr/>
          </p:nvSpPr>
          <p:spPr>
            <a:xfrm>
              <a:off x="2995875" y="4227125"/>
              <a:ext cx="8325" cy="8325"/>
            </a:xfrm>
            <a:custGeom>
              <a:avLst/>
              <a:gdLst/>
              <a:ahLst/>
              <a:cxnLst/>
              <a:rect l="l" t="t" r="r" b="b"/>
              <a:pathLst>
                <a:path w="333" h="333" extrusionOk="0">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5"/>
            <p:cNvSpPr/>
            <p:nvPr/>
          </p:nvSpPr>
          <p:spPr>
            <a:xfrm>
              <a:off x="3228825" y="4227125"/>
              <a:ext cx="8325" cy="8325"/>
            </a:xfrm>
            <a:custGeom>
              <a:avLst/>
              <a:gdLst/>
              <a:ahLst/>
              <a:cxnLst/>
              <a:rect l="l" t="t" r="r" b="b"/>
              <a:pathLst>
                <a:path w="333" h="333" extrusionOk="0">
                  <a:moveTo>
                    <a:pt x="167" y="1"/>
                  </a:moveTo>
                  <a:cubicBezTo>
                    <a:pt x="80" y="1"/>
                    <a:pt x="1" y="73"/>
                    <a:pt x="1" y="167"/>
                  </a:cubicBezTo>
                  <a:cubicBezTo>
                    <a:pt x="1" y="253"/>
                    <a:pt x="80" y="332"/>
                    <a:pt x="167" y="332"/>
                  </a:cubicBezTo>
                  <a:cubicBezTo>
                    <a:pt x="261" y="332"/>
                    <a:pt x="333" y="253"/>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5"/>
            <p:cNvSpPr/>
            <p:nvPr/>
          </p:nvSpPr>
          <p:spPr>
            <a:xfrm>
              <a:off x="3246875" y="4227125"/>
              <a:ext cx="8300" cy="8325"/>
            </a:xfrm>
            <a:custGeom>
              <a:avLst/>
              <a:gdLst/>
              <a:ahLst/>
              <a:cxnLst/>
              <a:rect l="l" t="t" r="r" b="b"/>
              <a:pathLst>
                <a:path w="332" h="333" extrusionOk="0">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5"/>
            <p:cNvSpPr/>
            <p:nvPr/>
          </p:nvSpPr>
          <p:spPr>
            <a:xfrm>
              <a:off x="3264725" y="4227125"/>
              <a:ext cx="8300" cy="8325"/>
            </a:xfrm>
            <a:custGeom>
              <a:avLst/>
              <a:gdLst/>
              <a:ahLst/>
              <a:cxnLst/>
              <a:rect l="l" t="t" r="r" b="b"/>
              <a:pathLst>
                <a:path w="332" h="333" extrusionOk="0">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5"/>
            <p:cNvSpPr/>
            <p:nvPr/>
          </p:nvSpPr>
          <p:spPr>
            <a:xfrm>
              <a:off x="3282750" y="4227125"/>
              <a:ext cx="8325" cy="8325"/>
            </a:xfrm>
            <a:custGeom>
              <a:avLst/>
              <a:gdLst/>
              <a:ahLst/>
              <a:cxnLst/>
              <a:rect l="l" t="t" r="r" b="b"/>
              <a:pathLst>
                <a:path w="333" h="333" extrusionOk="0">
                  <a:moveTo>
                    <a:pt x="166" y="1"/>
                  </a:moveTo>
                  <a:cubicBezTo>
                    <a:pt x="73" y="1"/>
                    <a:pt x="0" y="73"/>
                    <a:pt x="0" y="167"/>
                  </a:cubicBezTo>
                  <a:cubicBezTo>
                    <a:pt x="0" y="253"/>
                    <a:pt x="73" y="332"/>
                    <a:pt x="166" y="332"/>
                  </a:cubicBezTo>
                  <a:cubicBezTo>
                    <a:pt x="253" y="332"/>
                    <a:pt x="332" y="253"/>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5"/>
            <p:cNvSpPr/>
            <p:nvPr/>
          </p:nvSpPr>
          <p:spPr>
            <a:xfrm>
              <a:off x="3300600" y="4227125"/>
              <a:ext cx="8325" cy="8325"/>
            </a:xfrm>
            <a:custGeom>
              <a:avLst/>
              <a:gdLst/>
              <a:ahLst/>
              <a:cxnLst/>
              <a:rect l="l" t="t" r="r" b="b"/>
              <a:pathLst>
                <a:path w="333" h="333" extrusionOk="0">
                  <a:moveTo>
                    <a:pt x="166" y="1"/>
                  </a:moveTo>
                  <a:cubicBezTo>
                    <a:pt x="73" y="1"/>
                    <a:pt x="0" y="73"/>
                    <a:pt x="0" y="167"/>
                  </a:cubicBezTo>
                  <a:cubicBezTo>
                    <a:pt x="0" y="253"/>
                    <a:pt x="73" y="332"/>
                    <a:pt x="166" y="332"/>
                  </a:cubicBezTo>
                  <a:cubicBezTo>
                    <a:pt x="260" y="332"/>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5"/>
            <p:cNvSpPr/>
            <p:nvPr/>
          </p:nvSpPr>
          <p:spPr>
            <a:xfrm>
              <a:off x="3318450" y="4227125"/>
              <a:ext cx="8325" cy="8325"/>
            </a:xfrm>
            <a:custGeom>
              <a:avLst/>
              <a:gdLst/>
              <a:ahLst/>
              <a:cxnLst/>
              <a:rect l="l" t="t" r="r" b="b"/>
              <a:pathLst>
                <a:path w="333" h="333" extrusionOk="0">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5"/>
            <p:cNvSpPr/>
            <p:nvPr/>
          </p:nvSpPr>
          <p:spPr>
            <a:xfrm>
              <a:off x="3336475" y="4227125"/>
              <a:ext cx="8325" cy="8325"/>
            </a:xfrm>
            <a:custGeom>
              <a:avLst/>
              <a:gdLst/>
              <a:ahLst/>
              <a:cxnLst/>
              <a:rect l="l" t="t" r="r" b="b"/>
              <a:pathLst>
                <a:path w="333" h="333" extrusionOk="0">
                  <a:moveTo>
                    <a:pt x="167" y="1"/>
                  </a:moveTo>
                  <a:cubicBezTo>
                    <a:pt x="73" y="1"/>
                    <a:pt x="1" y="73"/>
                    <a:pt x="1" y="167"/>
                  </a:cubicBezTo>
                  <a:cubicBezTo>
                    <a:pt x="1" y="253"/>
                    <a:pt x="73" y="332"/>
                    <a:pt x="167" y="332"/>
                  </a:cubicBezTo>
                  <a:cubicBezTo>
                    <a:pt x="253" y="332"/>
                    <a:pt x="333" y="253"/>
                    <a:pt x="333" y="167"/>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5"/>
            <p:cNvSpPr/>
            <p:nvPr/>
          </p:nvSpPr>
          <p:spPr>
            <a:xfrm>
              <a:off x="3354325" y="4227125"/>
              <a:ext cx="8325" cy="8325"/>
            </a:xfrm>
            <a:custGeom>
              <a:avLst/>
              <a:gdLst/>
              <a:ahLst/>
              <a:cxnLst/>
              <a:rect l="l" t="t" r="r" b="b"/>
              <a:pathLst>
                <a:path w="333" h="333" extrusionOk="0">
                  <a:moveTo>
                    <a:pt x="167" y="1"/>
                  </a:moveTo>
                  <a:cubicBezTo>
                    <a:pt x="73" y="1"/>
                    <a:pt x="1" y="73"/>
                    <a:pt x="1" y="167"/>
                  </a:cubicBezTo>
                  <a:cubicBezTo>
                    <a:pt x="1" y="253"/>
                    <a:pt x="73" y="332"/>
                    <a:pt x="167" y="332"/>
                  </a:cubicBezTo>
                  <a:cubicBezTo>
                    <a:pt x="260" y="332"/>
                    <a:pt x="333" y="253"/>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5"/>
            <p:cNvSpPr/>
            <p:nvPr/>
          </p:nvSpPr>
          <p:spPr>
            <a:xfrm>
              <a:off x="3372375" y="4227125"/>
              <a:ext cx="8300" cy="8325"/>
            </a:xfrm>
            <a:custGeom>
              <a:avLst/>
              <a:gdLst/>
              <a:ahLst/>
              <a:cxnLst/>
              <a:rect l="l" t="t" r="r" b="b"/>
              <a:pathLst>
                <a:path w="332" h="333" extrusionOk="0">
                  <a:moveTo>
                    <a:pt x="166" y="1"/>
                  </a:moveTo>
                  <a:cubicBezTo>
                    <a:pt x="72" y="1"/>
                    <a:pt x="0" y="73"/>
                    <a:pt x="0" y="167"/>
                  </a:cubicBezTo>
                  <a:cubicBezTo>
                    <a:pt x="0" y="253"/>
                    <a:pt x="72" y="332"/>
                    <a:pt x="166" y="332"/>
                  </a:cubicBezTo>
                  <a:cubicBezTo>
                    <a:pt x="252" y="332"/>
                    <a:pt x="332" y="253"/>
                    <a:pt x="332" y="167"/>
                  </a:cubicBezTo>
                  <a:cubicBezTo>
                    <a:pt x="332" y="73"/>
                    <a:pt x="252"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5"/>
            <p:cNvSpPr/>
            <p:nvPr/>
          </p:nvSpPr>
          <p:spPr>
            <a:xfrm>
              <a:off x="3390225" y="4227125"/>
              <a:ext cx="8300" cy="8325"/>
            </a:xfrm>
            <a:custGeom>
              <a:avLst/>
              <a:gdLst/>
              <a:ahLst/>
              <a:cxnLst/>
              <a:rect l="l" t="t" r="r" b="b"/>
              <a:pathLst>
                <a:path w="332" h="333" extrusionOk="0">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5"/>
            <p:cNvSpPr/>
            <p:nvPr/>
          </p:nvSpPr>
          <p:spPr>
            <a:xfrm>
              <a:off x="3408075" y="4227125"/>
              <a:ext cx="8300" cy="8325"/>
            </a:xfrm>
            <a:custGeom>
              <a:avLst/>
              <a:gdLst/>
              <a:ahLst/>
              <a:cxnLst/>
              <a:rect l="l" t="t" r="r" b="b"/>
              <a:pathLst>
                <a:path w="332" h="333" extrusionOk="0">
                  <a:moveTo>
                    <a:pt x="166" y="1"/>
                  </a:moveTo>
                  <a:cubicBezTo>
                    <a:pt x="79" y="1"/>
                    <a:pt x="0" y="73"/>
                    <a:pt x="0" y="167"/>
                  </a:cubicBezTo>
                  <a:cubicBezTo>
                    <a:pt x="0" y="253"/>
                    <a:pt x="79" y="332"/>
                    <a:pt x="166" y="332"/>
                  </a:cubicBezTo>
                  <a:cubicBezTo>
                    <a:pt x="260" y="332"/>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5"/>
            <p:cNvSpPr/>
            <p:nvPr/>
          </p:nvSpPr>
          <p:spPr>
            <a:xfrm>
              <a:off x="3426100" y="4227125"/>
              <a:ext cx="8325" cy="8325"/>
            </a:xfrm>
            <a:custGeom>
              <a:avLst/>
              <a:gdLst/>
              <a:ahLst/>
              <a:cxnLst/>
              <a:rect l="l" t="t" r="r" b="b"/>
              <a:pathLst>
                <a:path w="333" h="333" extrusionOk="0">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5"/>
            <p:cNvSpPr/>
            <p:nvPr/>
          </p:nvSpPr>
          <p:spPr>
            <a:xfrm>
              <a:off x="3443950" y="4227125"/>
              <a:ext cx="8325" cy="8325"/>
            </a:xfrm>
            <a:custGeom>
              <a:avLst/>
              <a:gdLst/>
              <a:ahLst/>
              <a:cxnLst/>
              <a:rect l="l" t="t" r="r" b="b"/>
              <a:pathLst>
                <a:path w="333" h="333" extrusionOk="0">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5"/>
            <p:cNvSpPr/>
            <p:nvPr/>
          </p:nvSpPr>
          <p:spPr>
            <a:xfrm>
              <a:off x="3461975" y="4227125"/>
              <a:ext cx="8325" cy="8325"/>
            </a:xfrm>
            <a:custGeom>
              <a:avLst/>
              <a:gdLst/>
              <a:ahLst/>
              <a:cxnLst/>
              <a:rect l="l" t="t" r="r" b="b"/>
              <a:pathLst>
                <a:path w="333" h="333" extrusionOk="0">
                  <a:moveTo>
                    <a:pt x="166" y="1"/>
                  </a:moveTo>
                  <a:cubicBezTo>
                    <a:pt x="73" y="1"/>
                    <a:pt x="1" y="73"/>
                    <a:pt x="1" y="167"/>
                  </a:cubicBezTo>
                  <a:cubicBezTo>
                    <a:pt x="1" y="253"/>
                    <a:pt x="73" y="332"/>
                    <a:pt x="166" y="332"/>
                  </a:cubicBezTo>
                  <a:cubicBezTo>
                    <a:pt x="253" y="332"/>
                    <a:pt x="332" y="253"/>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5"/>
            <p:cNvSpPr/>
            <p:nvPr/>
          </p:nvSpPr>
          <p:spPr>
            <a:xfrm>
              <a:off x="3479825" y="4227125"/>
              <a:ext cx="8325" cy="8325"/>
            </a:xfrm>
            <a:custGeom>
              <a:avLst/>
              <a:gdLst/>
              <a:ahLst/>
              <a:cxnLst/>
              <a:rect l="l" t="t" r="r" b="b"/>
              <a:pathLst>
                <a:path w="333" h="333" extrusionOk="0">
                  <a:moveTo>
                    <a:pt x="166" y="1"/>
                  </a:moveTo>
                  <a:cubicBezTo>
                    <a:pt x="73" y="1"/>
                    <a:pt x="1" y="73"/>
                    <a:pt x="1" y="167"/>
                  </a:cubicBezTo>
                  <a:cubicBezTo>
                    <a:pt x="1" y="253"/>
                    <a:pt x="73" y="332"/>
                    <a:pt x="166" y="332"/>
                  </a:cubicBezTo>
                  <a:cubicBezTo>
                    <a:pt x="260" y="332"/>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5"/>
            <p:cNvSpPr/>
            <p:nvPr/>
          </p:nvSpPr>
          <p:spPr>
            <a:xfrm>
              <a:off x="3497675" y="4227125"/>
              <a:ext cx="8325" cy="8325"/>
            </a:xfrm>
            <a:custGeom>
              <a:avLst/>
              <a:gdLst/>
              <a:ahLst/>
              <a:cxnLst/>
              <a:rect l="l" t="t" r="r" b="b"/>
              <a:pathLst>
                <a:path w="333" h="333" extrusionOk="0">
                  <a:moveTo>
                    <a:pt x="167" y="1"/>
                  </a:moveTo>
                  <a:cubicBezTo>
                    <a:pt x="80" y="1"/>
                    <a:pt x="1" y="73"/>
                    <a:pt x="1" y="167"/>
                  </a:cubicBezTo>
                  <a:cubicBezTo>
                    <a:pt x="1" y="253"/>
                    <a:pt x="80" y="332"/>
                    <a:pt x="167" y="332"/>
                  </a:cubicBezTo>
                  <a:cubicBezTo>
                    <a:pt x="260" y="332"/>
                    <a:pt x="332" y="253"/>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5"/>
            <p:cNvSpPr/>
            <p:nvPr/>
          </p:nvSpPr>
          <p:spPr>
            <a:xfrm>
              <a:off x="3515700" y="4227125"/>
              <a:ext cx="8325" cy="8325"/>
            </a:xfrm>
            <a:custGeom>
              <a:avLst/>
              <a:gdLst/>
              <a:ahLst/>
              <a:cxnLst/>
              <a:rect l="l" t="t" r="r" b="b"/>
              <a:pathLst>
                <a:path w="333" h="333" extrusionOk="0">
                  <a:moveTo>
                    <a:pt x="167" y="1"/>
                  </a:moveTo>
                  <a:cubicBezTo>
                    <a:pt x="73" y="1"/>
                    <a:pt x="1" y="73"/>
                    <a:pt x="1" y="167"/>
                  </a:cubicBezTo>
                  <a:cubicBezTo>
                    <a:pt x="1" y="253"/>
                    <a:pt x="73" y="332"/>
                    <a:pt x="167" y="332"/>
                  </a:cubicBezTo>
                  <a:cubicBezTo>
                    <a:pt x="253" y="332"/>
                    <a:pt x="333" y="253"/>
                    <a:pt x="333" y="167"/>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5"/>
            <p:cNvSpPr/>
            <p:nvPr/>
          </p:nvSpPr>
          <p:spPr>
            <a:xfrm>
              <a:off x="2565825" y="4244975"/>
              <a:ext cx="8325" cy="8325"/>
            </a:xfrm>
            <a:custGeom>
              <a:avLst/>
              <a:gdLst/>
              <a:ahLst/>
              <a:cxnLst/>
              <a:rect l="l" t="t" r="r" b="b"/>
              <a:pathLst>
                <a:path w="333" h="333" extrusionOk="0">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5"/>
            <p:cNvSpPr/>
            <p:nvPr/>
          </p:nvSpPr>
          <p:spPr>
            <a:xfrm>
              <a:off x="2583675" y="4244975"/>
              <a:ext cx="8325" cy="8325"/>
            </a:xfrm>
            <a:custGeom>
              <a:avLst/>
              <a:gdLst/>
              <a:ahLst/>
              <a:cxnLst/>
              <a:rect l="l" t="t" r="r" b="b"/>
              <a:pathLst>
                <a:path w="333" h="333" extrusionOk="0">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5"/>
            <p:cNvSpPr/>
            <p:nvPr/>
          </p:nvSpPr>
          <p:spPr>
            <a:xfrm>
              <a:off x="2601550" y="4244975"/>
              <a:ext cx="8300" cy="8325"/>
            </a:xfrm>
            <a:custGeom>
              <a:avLst/>
              <a:gdLst/>
              <a:ahLst/>
              <a:cxnLst/>
              <a:rect l="l" t="t" r="r" b="b"/>
              <a:pathLst>
                <a:path w="332" h="333" extrusionOk="0">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5"/>
            <p:cNvSpPr/>
            <p:nvPr/>
          </p:nvSpPr>
          <p:spPr>
            <a:xfrm>
              <a:off x="2619575" y="4244975"/>
              <a:ext cx="8325" cy="8325"/>
            </a:xfrm>
            <a:custGeom>
              <a:avLst/>
              <a:gdLst/>
              <a:ahLst/>
              <a:cxnLst/>
              <a:rect l="l" t="t" r="r" b="b"/>
              <a:pathLst>
                <a:path w="333" h="333" extrusionOk="0">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5"/>
            <p:cNvSpPr/>
            <p:nvPr/>
          </p:nvSpPr>
          <p:spPr>
            <a:xfrm>
              <a:off x="2637425" y="4244975"/>
              <a:ext cx="8325" cy="8325"/>
            </a:xfrm>
            <a:custGeom>
              <a:avLst/>
              <a:gdLst/>
              <a:ahLst/>
              <a:cxnLst/>
              <a:rect l="l" t="t" r="r" b="b"/>
              <a:pathLst>
                <a:path w="333" h="333" extrusionOk="0">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5"/>
            <p:cNvSpPr/>
            <p:nvPr/>
          </p:nvSpPr>
          <p:spPr>
            <a:xfrm>
              <a:off x="2655450" y="4244975"/>
              <a:ext cx="8325" cy="8325"/>
            </a:xfrm>
            <a:custGeom>
              <a:avLst/>
              <a:gdLst/>
              <a:ahLst/>
              <a:cxnLst/>
              <a:rect l="l" t="t" r="r" b="b"/>
              <a:pathLst>
                <a:path w="333" h="333" extrusionOk="0">
                  <a:moveTo>
                    <a:pt x="166" y="1"/>
                  </a:moveTo>
                  <a:cubicBezTo>
                    <a:pt x="73" y="1"/>
                    <a:pt x="1" y="80"/>
                    <a:pt x="1" y="167"/>
                  </a:cubicBezTo>
                  <a:cubicBezTo>
                    <a:pt x="1" y="260"/>
                    <a:pt x="73" y="332"/>
                    <a:pt x="166" y="332"/>
                  </a:cubicBezTo>
                  <a:cubicBezTo>
                    <a:pt x="253" y="332"/>
                    <a:pt x="332" y="260"/>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5"/>
            <p:cNvSpPr/>
            <p:nvPr/>
          </p:nvSpPr>
          <p:spPr>
            <a:xfrm>
              <a:off x="2673300" y="4244975"/>
              <a:ext cx="8325" cy="8325"/>
            </a:xfrm>
            <a:custGeom>
              <a:avLst/>
              <a:gdLst/>
              <a:ahLst/>
              <a:cxnLst/>
              <a:rect l="l" t="t" r="r" b="b"/>
              <a:pathLst>
                <a:path w="333" h="333" extrusionOk="0">
                  <a:moveTo>
                    <a:pt x="166" y="1"/>
                  </a:moveTo>
                  <a:cubicBezTo>
                    <a:pt x="73" y="1"/>
                    <a:pt x="1" y="80"/>
                    <a:pt x="1" y="167"/>
                  </a:cubicBezTo>
                  <a:cubicBezTo>
                    <a:pt x="1" y="260"/>
                    <a:pt x="73"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5"/>
            <p:cNvSpPr/>
            <p:nvPr/>
          </p:nvSpPr>
          <p:spPr>
            <a:xfrm>
              <a:off x="2727025" y="4244975"/>
              <a:ext cx="8325" cy="8325"/>
            </a:xfrm>
            <a:custGeom>
              <a:avLst/>
              <a:gdLst/>
              <a:ahLst/>
              <a:cxnLst/>
              <a:rect l="l" t="t" r="r" b="b"/>
              <a:pathLst>
                <a:path w="333" h="333" extrusionOk="0">
                  <a:moveTo>
                    <a:pt x="167" y="1"/>
                  </a:moveTo>
                  <a:cubicBezTo>
                    <a:pt x="80" y="1"/>
                    <a:pt x="1" y="80"/>
                    <a:pt x="1" y="167"/>
                  </a:cubicBezTo>
                  <a:cubicBezTo>
                    <a:pt x="1" y="260"/>
                    <a:pt x="80" y="332"/>
                    <a:pt x="167" y="332"/>
                  </a:cubicBezTo>
                  <a:cubicBezTo>
                    <a:pt x="260" y="332"/>
                    <a:pt x="333" y="260"/>
                    <a:pt x="333" y="167"/>
                  </a:cubicBezTo>
                  <a:cubicBezTo>
                    <a:pt x="333"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5"/>
            <p:cNvSpPr/>
            <p:nvPr/>
          </p:nvSpPr>
          <p:spPr>
            <a:xfrm>
              <a:off x="2745075" y="4244975"/>
              <a:ext cx="8300" cy="8325"/>
            </a:xfrm>
            <a:custGeom>
              <a:avLst/>
              <a:gdLst/>
              <a:ahLst/>
              <a:cxnLst/>
              <a:rect l="l" t="t" r="r" b="b"/>
              <a:pathLst>
                <a:path w="332" h="333" extrusionOk="0">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5"/>
            <p:cNvSpPr/>
            <p:nvPr/>
          </p:nvSpPr>
          <p:spPr>
            <a:xfrm>
              <a:off x="2780775" y="4244975"/>
              <a:ext cx="8300" cy="8325"/>
            </a:xfrm>
            <a:custGeom>
              <a:avLst/>
              <a:gdLst/>
              <a:ahLst/>
              <a:cxnLst/>
              <a:rect l="l" t="t" r="r" b="b"/>
              <a:pathLst>
                <a:path w="332" h="333" extrusionOk="0">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5"/>
            <p:cNvSpPr/>
            <p:nvPr/>
          </p:nvSpPr>
          <p:spPr>
            <a:xfrm>
              <a:off x="2798800" y="4244975"/>
              <a:ext cx="8325" cy="8325"/>
            </a:xfrm>
            <a:custGeom>
              <a:avLst/>
              <a:gdLst/>
              <a:ahLst/>
              <a:cxnLst/>
              <a:rect l="l" t="t" r="r" b="b"/>
              <a:pathLst>
                <a:path w="333" h="333" extrusionOk="0">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5"/>
            <p:cNvSpPr/>
            <p:nvPr/>
          </p:nvSpPr>
          <p:spPr>
            <a:xfrm>
              <a:off x="2834675" y="4244975"/>
              <a:ext cx="8325" cy="8325"/>
            </a:xfrm>
            <a:custGeom>
              <a:avLst/>
              <a:gdLst/>
              <a:ahLst/>
              <a:cxnLst/>
              <a:rect l="l" t="t" r="r" b="b"/>
              <a:pathLst>
                <a:path w="333" h="333" extrusionOk="0">
                  <a:moveTo>
                    <a:pt x="167" y="1"/>
                  </a:moveTo>
                  <a:cubicBezTo>
                    <a:pt x="73" y="1"/>
                    <a:pt x="1" y="80"/>
                    <a:pt x="1" y="167"/>
                  </a:cubicBezTo>
                  <a:cubicBezTo>
                    <a:pt x="1" y="260"/>
                    <a:pt x="73" y="332"/>
                    <a:pt x="167" y="332"/>
                  </a:cubicBezTo>
                  <a:cubicBezTo>
                    <a:pt x="253" y="332"/>
                    <a:pt x="332" y="260"/>
                    <a:pt x="332" y="167"/>
                  </a:cubicBezTo>
                  <a:cubicBezTo>
                    <a:pt x="332"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5"/>
            <p:cNvSpPr/>
            <p:nvPr/>
          </p:nvSpPr>
          <p:spPr>
            <a:xfrm>
              <a:off x="2852525" y="4244975"/>
              <a:ext cx="8325" cy="8325"/>
            </a:xfrm>
            <a:custGeom>
              <a:avLst/>
              <a:gdLst/>
              <a:ahLst/>
              <a:cxnLst/>
              <a:rect l="l" t="t" r="r" b="b"/>
              <a:pathLst>
                <a:path w="333" h="333" extrusionOk="0">
                  <a:moveTo>
                    <a:pt x="167" y="1"/>
                  </a:moveTo>
                  <a:cubicBezTo>
                    <a:pt x="73" y="1"/>
                    <a:pt x="1" y="80"/>
                    <a:pt x="1" y="167"/>
                  </a:cubicBezTo>
                  <a:cubicBezTo>
                    <a:pt x="1" y="260"/>
                    <a:pt x="73" y="332"/>
                    <a:pt x="167" y="332"/>
                  </a:cubicBezTo>
                  <a:cubicBezTo>
                    <a:pt x="260" y="332"/>
                    <a:pt x="332" y="260"/>
                    <a:pt x="332" y="167"/>
                  </a:cubicBezTo>
                  <a:cubicBezTo>
                    <a:pt x="332"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5"/>
            <p:cNvSpPr/>
            <p:nvPr/>
          </p:nvSpPr>
          <p:spPr>
            <a:xfrm>
              <a:off x="2906250" y="4244975"/>
              <a:ext cx="8325" cy="8325"/>
            </a:xfrm>
            <a:custGeom>
              <a:avLst/>
              <a:gdLst/>
              <a:ahLst/>
              <a:cxnLst/>
              <a:rect l="l" t="t" r="r" b="b"/>
              <a:pathLst>
                <a:path w="333" h="333" extrusionOk="0">
                  <a:moveTo>
                    <a:pt x="167" y="1"/>
                  </a:moveTo>
                  <a:cubicBezTo>
                    <a:pt x="80" y="1"/>
                    <a:pt x="1" y="80"/>
                    <a:pt x="1" y="167"/>
                  </a:cubicBezTo>
                  <a:cubicBezTo>
                    <a:pt x="1" y="260"/>
                    <a:pt x="80" y="332"/>
                    <a:pt x="167" y="332"/>
                  </a:cubicBezTo>
                  <a:cubicBezTo>
                    <a:pt x="261" y="332"/>
                    <a:pt x="333" y="260"/>
                    <a:pt x="333" y="167"/>
                  </a:cubicBezTo>
                  <a:cubicBezTo>
                    <a:pt x="333" y="80"/>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5"/>
            <p:cNvSpPr/>
            <p:nvPr/>
          </p:nvSpPr>
          <p:spPr>
            <a:xfrm>
              <a:off x="2924300" y="4244975"/>
              <a:ext cx="8300" cy="8325"/>
            </a:xfrm>
            <a:custGeom>
              <a:avLst/>
              <a:gdLst/>
              <a:ahLst/>
              <a:cxnLst/>
              <a:rect l="l" t="t" r="r" b="b"/>
              <a:pathLst>
                <a:path w="332" h="333" extrusionOk="0">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5"/>
            <p:cNvSpPr/>
            <p:nvPr/>
          </p:nvSpPr>
          <p:spPr>
            <a:xfrm>
              <a:off x="2942150" y="4244975"/>
              <a:ext cx="8300" cy="8325"/>
            </a:xfrm>
            <a:custGeom>
              <a:avLst/>
              <a:gdLst/>
              <a:ahLst/>
              <a:cxnLst/>
              <a:rect l="l" t="t" r="r" b="b"/>
              <a:pathLst>
                <a:path w="332" h="333" extrusionOk="0">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5"/>
            <p:cNvSpPr/>
            <p:nvPr/>
          </p:nvSpPr>
          <p:spPr>
            <a:xfrm>
              <a:off x="2960000" y="4244975"/>
              <a:ext cx="8325" cy="8325"/>
            </a:xfrm>
            <a:custGeom>
              <a:avLst/>
              <a:gdLst/>
              <a:ahLst/>
              <a:cxnLst/>
              <a:rect l="l" t="t" r="r" b="b"/>
              <a:pathLst>
                <a:path w="333" h="333" extrusionOk="0">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5"/>
            <p:cNvSpPr/>
            <p:nvPr/>
          </p:nvSpPr>
          <p:spPr>
            <a:xfrm>
              <a:off x="2978025" y="4244975"/>
              <a:ext cx="8325" cy="8325"/>
            </a:xfrm>
            <a:custGeom>
              <a:avLst/>
              <a:gdLst/>
              <a:ahLst/>
              <a:cxnLst/>
              <a:rect l="l" t="t" r="r" b="b"/>
              <a:pathLst>
                <a:path w="333" h="333" extrusionOk="0">
                  <a:moveTo>
                    <a:pt x="166" y="1"/>
                  </a:moveTo>
                  <a:cubicBezTo>
                    <a:pt x="73" y="1"/>
                    <a:pt x="0" y="80"/>
                    <a:pt x="0" y="167"/>
                  </a:cubicBezTo>
                  <a:cubicBezTo>
                    <a:pt x="0" y="260"/>
                    <a:pt x="73"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5"/>
            <p:cNvSpPr/>
            <p:nvPr/>
          </p:nvSpPr>
          <p:spPr>
            <a:xfrm>
              <a:off x="3121375" y="4244975"/>
              <a:ext cx="8325" cy="8325"/>
            </a:xfrm>
            <a:custGeom>
              <a:avLst/>
              <a:gdLst/>
              <a:ahLst/>
              <a:cxnLst/>
              <a:rect l="l" t="t" r="r" b="b"/>
              <a:pathLst>
                <a:path w="333" h="333" extrusionOk="0">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5"/>
            <p:cNvSpPr/>
            <p:nvPr/>
          </p:nvSpPr>
          <p:spPr>
            <a:xfrm>
              <a:off x="3139225" y="4244975"/>
              <a:ext cx="8325" cy="8325"/>
            </a:xfrm>
            <a:custGeom>
              <a:avLst/>
              <a:gdLst/>
              <a:ahLst/>
              <a:cxnLst/>
              <a:rect l="l" t="t" r="r" b="b"/>
              <a:pathLst>
                <a:path w="333" h="333" extrusionOk="0">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5"/>
            <p:cNvSpPr/>
            <p:nvPr/>
          </p:nvSpPr>
          <p:spPr>
            <a:xfrm>
              <a:off x="3157250" y="4244975"/>
              <a:ext cx="8325" cy="8325"/>
            </a:xfrm>
            <a:custGeom>
              <a:avLst/>
              <a:gdLst/>
              <a:ahLst/>
              <a:cxnLst/>
              <a:rect l="l" t="t" r="r" b="b"/>
              <a:pathLst>
                <a:path w="333" h="333" extrusionOk="0">
                  <a:moveTo>
                    <a:pt x="167" y="1"/>
                  </a:moveTo>
                  <a:cubicBezTo>
                    <a:pt x="73" y="1"/>
                    <a:pt x="1" y="80"/>
                    <a:pt x="1" y="167"/>
                  </a:cubicBezTo>
                  <a:cubicBezTo>
                    <a:pt x="1" y="260"/>
                    <a:pt x="73" y="332"/>
                    <a:pt x="167" y="332"/>
                  </a:cubicBezTo>
                  <a:cubicBezTo>
                    <a:pt x="253" y="332"/>
                    <a:pt x="332" y="260"/>
                    <a:pt x="332" y="167"/>
                  </a:cubicBezTo>
                  <a:cubicBezTo>
                    <a:pt x="332"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5"/>
            <p:cNvSpPr/>
            <p:nvPr/>
          </p:nvSpPr>
          <p:spPr>
            <a:xfrm>
              <a:off x="3175100" y="4244975"/>
              <a:ext cx="8325" cy="8325"/>
            </a:xfrm>
            <a:custGeom>
              <a:avLst/>
              <a:gdLst/>
              <a:ahLst/>
              <a:cxnLst/>
              <a:rect l="l" t="t" r="r" b="b"/>
              <a:pathLst>
                <a:path w="333" h="333" extrusionOk="0">
                  <a:moveTo>
                    <a:pt x="167" y="1"/>
                  </a:moveTo>
                  <a:cubicBezTo>
                    <a:pt x="80" y="1"/>
                    <a:pt x="1" y="80"/>
                    <a:pt x="1" y="167"/>
                  </a:cubicBezTo>
                  <a:cubicBezTo>
                    <a:pt x="1" y="260"/>
                    <a:pt x="80" y="332"/>
                    <a:pt x="167" y="332"/>
                  </a:cubicBezTo>
                  <a:cubicBezTo>
                    <a:pt x="260" y="332"/>
                    <a:pt x="332" y="260"/>
                    <a:pt x="332" y="167"/>
                  </a:cubicBezTo>
                  <a:cubicBezTo>
                    <a:pt x="332"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5"/>
            <p:cNvSpPr/>
            <p:nvPr/>
          </p:nvSpPr>
          <p:spPr>
            <a:xfrm>
              <a:off x="3193125" y="4244975"/>
              <a:ext cx="8325" cy="8325"/>
            </a:xfrm>
            <a:custGeom>
              <a:avLst/>
              <a:gdLst/>
              <a:ahLst/>
              <a:cxnLst/>
              <a:rect l="l" t="t" r="r" b="b"/>
              <a:pathLst>
                <a:path w="333" h="333" extrusionOk="0">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5"/>
            <p:cNvSpPr/>
            <p:nvPr/>
          </p:nvSpPr>
          <p:spPr>
            <a:xfrm>
              <a:off x="3210975" y="4244975"/>
              <a:ext cx="8325" cy="8325"/>
            </a:xfrm>
            <a:custGeom>
              <a:avLst/>
              <a:gdLst/>
              <a:ahLst/>
              <a:cxnLst/>
              <a:rect l="l" t="t" r="r" b="b"/>
              <a:pathLst>
                <a:path w="333" h="333" extrusionOk="0">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5"/>
            <p:cNvSpPr/>
            <p:nvPr/>
          </p:nvSpPr>
          <p:spPr>
            <a:xfrm>
              <a:off x="3228825" y="4244975"/>
              <a:ext cx="8325" cy="8325"/>
            </a:xfrm>
            <a:custGeom>
              <a:avLst/>
              <a:gdLst/>
              <a:ahLst/>
              <a:cxnLst/>
              <a:rect l="l" t="t" r="r" b="b"/>
              <a:pathLst>
                <a:path w="333" h="333" extrusionOk="0">
                  <a:moveTo>
                    <a:pt x="167" y="1"/>
                  </a:moveTo>
                  <a:cubicBezTo>
                    <a:pt x="80" y="1"/>
                    <a:pt x="1" y="80"/>
                    <a:pt x="1" y="167"/>
                  </a:cubicBezTo>
                  <a:cubicBezTo>
                    <a:pt x="1" y="260"/>
                    <a:pt x="80" y="332"/>
                    <a:pt x="167" y="332"/>
                  </a:cubicBezTo>
                  <a:cubicBezTo>
                    <a:pt x="261" y="332"/>
                    <a:pt x="333" y="260"/>
                    <a:pt x="333" y="167"/>
                  </a:cubicBezTo>
                  <a:cubicBezTo>
                    <a:pt x="333" y="80"/>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5"/>
            <p:cNvSpPr/>
            <p:nvPr/>
          </p:nvSpPr>
          <p:spPr>
            <a:xfrm>
              <a:off x="3246875" y="4244975"/>
              <a:ext cx="8300" cy="8325"/>
            </a:xfrm>
            <a:custGeom>
              <a:avLst/>
              <a:gdLst/>
              <a:ahLst/>
              <a:cxnLst/>
              <a:rect l="l" t="t" r="r" b="b"/>
              <a:pathLst>
                <a:path w="332" h="333" extrusionOk="0">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5"/>
            <p:cNvSpPr/>
            <p:nvPr/>
          </p:nvSpPr>
          <p:spPr>
            <a:xfrm>
              <a:off x="3264725" y="4244975"/>
              <a:ext cx="8300" cy="8325"/>
            </a:xfrm>
            <a:custGeom>
              <a:avLst/>
              <a:gdLst/>
              <a:ahLst/>
              <a:cxnLst/>
              <a:rect l="l" t="t" r="r" b="b"/>
              <a:pathLst>
                <a:path w="332" h="333" extrusionOk="0">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5"/>
            <p:cNvSpPr/>
            <p:nvPr/>
          </p:nvSpPr>
          <p:spPr>
            <a:xfrm>
              <a:off x="3282750" y="4244975"/>
              <a:ext cx="8325" cy="8325"/>
            </a:xfrm>
            <a:custGeom>
              <a:avLst/>
              <a:gdLst/>
              <a:ahLst/>
              <a:cxnLst/>
              <a:rect l="l" t="t" r="r" b="b"/>
              <a:pathLst>
                <a:path w="333" h="333" extrusionOk="0">
                  <a:moveTo>
                    <a:pt x="166" y="1"/>
                  </a:moveTo>
                  <a:cubicBezTo>
                    <a:pt x="73" y="1"/>
                    <a:pt x="0" y="80"/>
                    <a:pt x="0" y="167"/>
                  </a:cubicBezTo>
                  <a:cubicBezTo>
                    <a:pt x="0" y="260"/>
                    <a:pt x="73" y="332"/>
                    <a:pt x="166" y="332"/>
                  </a:cubicBezTo>
                  <a:cubicBezTo>
                    <a:pt x="253" y="332"/>
                    <a:pt x="332" y="260"/>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5"/>
            <p:cNvSpPr/>
            <p:nvPr/>
          </p:nvSpPr>
          <p:spPr>
            <a:xfrm>
              <a:off x="3300600" y="4244975"/>
              <a:ext cx="8325" cy="8325"/>
            </a:xfrm>
            <a:custGeom>
              <a:avLst/>
              <a:gdLst/>
              <a:ahLst/>
              <a:cxnLst/>
              <a:rect l="l" t="t" r="r" b="b"/>
              <a:pathLst>
                <a:path w="333" h="333" extrusionOk="0">
                  <a:moveTo>
                    <a:pt x="166" y="1"/>
                  </a:moveTo>
                  <a:cubicBezTo>
                    <a:pt x="73" y="1"/>
                    <a:pt x="0" y="80"/>
                    <a:pt x="0" y="167"/>
                  </a:cubicBezTo>
                  <a:cubicBezTo>
                    <a:pt x="0" y="260"/>
                    <a:pt x="73"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5"/>
            <p:cNvSpPr/>
            <p:nvPr/>
          </p:nvSpPr>
          <p:spPr>
            <a:xfrm>
              <a:off x="3318450" y="4244975"/>
              <a:ext cx="8325" cy="8325"/>
            </a:xfrm>
            <a:custGeom>
              <a:avLst/>
              <a:gdLst/>
              <a:ahLst/>
              <a:cxnLst/>
              <a:rect l="l" t="t" r="r" b="b"/>
              <a:pathLst>
                <a:path w="333" h="333" extrusionOk="0">
                  <a:moveTo>
                    <a:pt x="166" y="1"/>
                  </a:moveTo>
                  <a:cubicBezTo>
                    <a:pt x="80" y="1"/>
                    <a:pt x="1" y="80"/>
                    <a:pt x="1" y="167"/>
                  </a:cubicBezTo>
                  <a:cubicBezTo>
                    <a:pt x="1" y="260"/>
                    <a:pt x="80"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5"/>
            <p:cNvSpPr/>
            <p:nvPr/>
          </p:nvSpPr>
          <p:spPr>
            <a:xfrm>
              <a:off x="3336475" y="4244975"/>
              <a:ext cx="8325" cy="8325"/>
            </a:xfrm>
            <a:custGeom>
              <a:avLst/>
              <a:gdLst/>
              <a:ahLst/>
              <a:cxnLst/>
              <a:rect l="l" t="t" r="r" b="b"/>
              <a:pathLst>
                <a:path w="333" h="333" extrusionOk="0">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5"/>
            <p:cNvSpPr/>
            <p:nvPr/>
          </p:nvSpPr>
          <p:spPr>
            <a:xfrm>
              <a:off x="3354325" y="4244975"/>
              <a:ext cx="8325" cy="8325"/>
            </a:xfrm>
            <a:custGeom>
              <a:avLst/>
              <a:gdLst/>
              <a:ahLst/>
              <a:cxnLst/>
              <a:rect l="l" t="t" r="r" b="b"/>
              <a:pathLst>
                <a:path w="333" h="333" extrusionOk="0">
                  <a:moveTo>
                    <a:pt x="167" y="1"/>
                  </a:moveTo>
                  <a:cubicBezTo>
                    <a:pt x="73" y="1"/>
                    <a:pt x="1" y="80"/>
                    <a:pt x="1" y="167"/>
                  </a:cubicBezTo>
                  <a:cubicBezTo>
                    <a:pt x="1" y="260"/>
                    <a:pt x="73" y="332"/>
                    <a:pt x="167" y="332"/>
                  </a:cubicBezTo>
                  <a:cubicBezTo>
                    <a:pt x="260" y="332"/>
                    <a:pt x="333" y="260"/>
                    <a:pt x="333" y="167"/>
                  </a:cubicBezTo>
                  <a:cubicBezTo>
                    <a:pt x="333"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5"/>
            <p:cNvSpPr/>
            <p:nvPr/>
          </p:nvSpPr>
          <p:spPr>
            <a:xfrm>
              <a:off x="3372375" y="4244975"/>
              <a:ext cx="8300" cy="8325"/>
            </a:xfrm>
            <a:custGeom>
              <a:avLst/>
              <a:gdLst/>
              <a:ahLst/>
              <a:cxnLst/>
              <a:rect l="l" t="t" r="r" b="b"/>
              <a:pathLst>
                <a:path w="332" h="333" extrusionOk="0">
                  <a:moveTo>
                    <a:pt x="166" y="1"/>
                  </a:moveTo>
                  <a:cubicBezTo>
                    <a:pt x="72" y="1"/>
                    <a:pt x="0" y="80"/>
                    <a:pt x="0" y="167"/>
                  </a:cubicBezTo>
                  <a:cubicBezTo>
                    <a:pt x="0" y="260"/>
                    <a:pt x="72" y="332"/>
                    <a:pt x="166" y="332"/>
                  </a:cubicBezTo>
                  <a:cubicBezTo>
                    <a:pt x="252" y="332"/>
                    <a:pt x="332" y="260"/>
                    <a:pt x="332" y="167"/>
                  </a:cubicBezTo>
                  <a:cubicBezTo>
                    <a:pt x="332" y="80"/>
                    <a:pt x="252"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5"/>
            <p:cNvSpPr/>
            <p:nvPr/>
          </p:nvSpPr>
          <p:spPr>
            <a:xfrm>
              <a:off x="3390225" y="4244975"/>
              <a:ext cx="8300" cy="8325"/>
            </a:xfrm>
            <a:custGeom>
              <a:avLst/>
              <a:gdLst/>
              <a:ahLst/>
              <a:cxnLst/>
              <a:rect l="l" t="t" r="r" b="b"/>
              <a:pathLst>
                <a:path w="332" h="333" extrusionOk="0">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5"/>
            <p:cNvSpPr/>
            <p:nvPr/>
          </p:nvSpPr>
          <p:spPr>
            <a:xfrm>
              <a:off x="3408075" y="4244975"/>
              <a:ext cx="8300" cy="8325"/>
            </a:xfrm>
            <a:custGeom>
              <a:avLst/>
              <a:gdLst/>
              <a:ahLst/>
              <a:cxnLst/>
              <a:rect l="l" t="t" r="r" b="b"/>
              <a:pathLst>
                <a:path w="332" h="333" extrusionOk="0">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5"/>
            <p:cNvSpPr/>
            <p:nvPr/>
          </p:nvSpPr>
          <p:spPr>
            <a:xfrm>
              <a:off x="3426100" y="4244975"/>
              <a:ext cx="8325" cy="8325"/>
            </a:xfrm>
            <a:custGeom>
              <a:avLst/>
              <a:gdLst/>
              <a:ahLst/>
              <a:cxnLst/>
              <a:rect l="l" t="t" r="r" b="b"/>
              <a:pathLst>
                <a:path w="333" h="333" extrusionOk="0">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5"/>
            <p:cNvSpPr/>
            <p:nvPr/>
          </p:nvSpPr>
          <p:spPr>
            <a:xfrm>
              <a:off x="3443950" y="4244975"/>
              <a:ext cx="8325" cy="8325"/>
            </a:xfrm>
            <a:custGeom>
              <a:avLst/>
              <a:gdLst/>
              <a:ahLst/>
              <a:cxnLst/>
              <a:rect l="l" t="t" r="r" b="b"/>
              <a:pathLst>
                <a:path w="333" h="333" extrusionOk="0">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5"/>
            <p:cNvSpPr/>
            <p:nvPr/>
          </p:nvSpPr>
          <p:spPr>
            <a:xfrm>
              <a:off x="3461975" y="4244975"/>
              <a:ext cx="8325" cy="8325"/>
            </a:xfrm>
            <a:custGeom>
              <a:avLst/>
              <a:gdLst/>
              <a:ahLst/>
              <a:cxnLst/>
              <a:rect l="l" t="t" r="r" b="b"/>
              <a:pathLst>
                <a:path w="333" h="333" extrusionOk="0">
                  <a:moveTo>
                    <a:pt x="166" y="1"/>
                  </a:moveTo>
                  <a:cubicBezTo>
                    <a:pt x="73" y="1"/>
                    <a:pt x="1" y="80"/>
                    <a:pt x="1" y="167"/>
                  </a:cubicBezTo>
                  <a:cubicBezTo>
                    <a:pt x="1" y="260"/>
                    <a:pt x="73" y="332"/>
                    <a:pt x="166" y="332"/>
                  </a:cubicBezTo>
                  <a:cubicBezTo>
                    <a:pt x="253" y="332"/>
                    <a:pt x="332" y="260"/>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5"/>
            <p:cNvSpPr/>
            <p:nvPr/>
          </p:nvSpPr>
          <p:spPr>
            <a:xfrm>
              <a:off x="3479825" y="4244975"/>
              <a:ext cx="8325" cy="8325"/>
            </a:xfrm>
            <a:custGeom>
              <a:avLst/>
              <a:gdLst/>
              <a:ahLst/>
              <a:cxnLst/>
              <a:rect l="l" t="t" r="r" b="b"/>
              <a:pathLst>
                <a:path w="333" h="333" extrusionOk="0">
                  <a:moveTo>
                    <a:pt x="166" y="1"/>
                  </a:moveTo>
                  <a:cubicBezTo>
                    <a:pt x="73" y="1"/>
                    <a:pt x="1" y="80"/>
                    <a:pt x="1" y="167"/>
                  </a:cubicBezTo>
                  <a:cubicBezTo>
                    <a:pt x="1" y="260"/>
                    <a:pt x="73"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5"/>
            <p:cNvSpPr/>
            <p:nvPr/>
          </p:nvSpPr>
          <p:spPr>
            <a:xfrm>
              <a:off x="3497675" y="4244975"/>
              <a:ext cx="8325" cy="8325"/>
            </a:xfrm>
            <a:custGeom>
              <a:avLst/>
              <a:gdLst/>
              <a:ahLst/>
              <a:cxnLst/>
              <a:rect l="l" t="t" r="r" b="b"/>
              <a:pathLst>
                <a:path w="333" h="333" extrusionOk="0">
                  <a:moveTo>
                    <a:pt x="167" y="1"/>
                  </a:moveTo>
                  <a:cubicBezTo>
                    <a:pt x="80" y="1"/>
                    <a:pt x="1" y="80"/>
                    <a:pt x="1" y="167"/>
                  </a:cubicBezTo>
                  <a:cubicBezTo>
                    <a:pt x="1" y="260"/>
                    <a:pt x="80" y="332"/>
                    <a:pt x="167" y="332"/>
                  </a:cubicBezTo>
                  <a:cubicBezTo>
                    <a:pt x="260" y="332"/>
                    <a:pt x="332" y="260"/>
                    <a:pt x="332" y="167"/>
                  </a:cubicBezTo>
                  <a:cubicBezTo>
                    <a:pt x="332"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5"/>
            <p:cNvSpPr/>
            <p:nvPr/>
          </p:nvSpPr>
          <p:spPr>
            <a:xfrm>
              <a:off x="3515700" y="4244975"/>
              <a:ext cx="8325" cy="8325"/>
            </a:xfrm>
            <a:custGeom>
              <a:avLst/>
              <a:gdLst/>
              <a:ahLst/>
              <a:cxnLst/>
              <a:rect l="l" t="t" r="r" b="b"/>
              <a:pathLst>
                <a:path w="333" h="333" extrusionOk="0">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5"/>
            <p:cNvSpPr/>
            <p:nvPr/>
          </p:nvSpPr>
          <p:spPr>
            <a:xfrm>
              <a:off x="3533550" y="4244975"/>
              <a:ext cx="8325" cy="8325"/>
            </a:xfrm>
            <a:custGeom>
              <a:avLst/>
              <a:gdLst/>
              <a:ahLst/>
              <a:cxnLst/>
              <a:rect l="l" t="t" r="r" b="b"/>
              <a:pathLst>
                <a:path w="333" h="333" extrusionOk="0">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5"/>
            <p:cNvSpPr/>
            <p:nvPr/>
          </p:nvSpPr>
          <p:spPr>
            <a:xfrm>
              <a:off x="3551600" y="4244975"/>
              <a:ext cx="8300" cy="8325"/>
            </a:xfrm>
            <a:custGeom>
              <a:avLst/>
              <a:gdLst/>
              <a:ahLst/>
              <a:cxnLst/>
              <a:rect l="l" t="t" r="r" b="b"/>
              <a:pathLst>
                <a:path w="332" h="333" extrusionOk="0">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5"/>
            <p:cNvSpPr/>
            <p:nvPr/>
          </p:nvSpPr>
          <p:spPr>
            <a:xfrm>
              <a:off x="3569450" y="4244975"/>
              <a:ext cx="8300" cy="8325"/>
            </a:xfrm>
            <a:custGeom>
              <a:avLst/>
              <a:gdLst/>
              <a:ahLst/>
              <a:cxnLst/>
              <a:rect l="l" t="t" r="r" b="b"/>
              <a:pathLst>
                <a:path w="332" h="333" extrusionOk="0">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5"/>
            <p:cNvSpPr/>
            <p:nvPr/>
          </p:nvSpPr>
          <p:spPr>
            <a:xfrm>
              <a:off x="3587300" y="4244975"/>
              <a:ext cx="8300" cy="8325"/>
            </a:xfrm>
            <a:custGeom>
              <a:avLst/>
              <a:gdLst/>
              <a:ahLst/>
              <a:cxnLst/>
              <a:rect l="l" t="t" r="r" b="b"/>
              <a:pathLst>
                <a:path w="332" h="333" extrusionOk="0">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5"/>
            <p:cNvSpPr/>
            <p:nvPr/>
          </p:nvSpPr>
          <p:spPr>
            <a:xfrm>
              <a:off x="3605325" y="4244975"/>
              <a:ext cx="8325" cy="8325"/>
            </a:xfrm>
            <a:custGeom>
              <a:avLst/>
              <a:gdLst/>
              <a:ahLst/>
              <a:cxnLst/>
              <a:rect l="l" t="t" r="r" b="b"/>
              <a:pathLst>
                <a:path w="333" h="333" extrusionOk="0">
                  <a:moveTo>
                    <a:pt x="166" y="1"/>
                  </a:moveTo>
                  <a:cubicBezTo>
                    <a:pt x="73" y="1"/>
                    <a:pt x="0" y="80"/>
                    <a:pt x="0" y="167"/>
                  </a:cubicBezTo>
                  <a:cubicBezTo>
                    <a:pt x="0" y="260"/>
                    <a:pt x="73" y="332"/>
                    <a:pt x="166" y="332"/>
                  </a:cubicBezTo>
                  <a:cubicBezTo>
                    <a:pt x="253" y="332"/>
                    <a:pt x="332" y="260"/>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5"/>
            <p:cNvSpPr/>
            <p:nvPr/>
          </p:nvSpPr>
          <p:spPr>
            <a:xfrm>
              <a:off x="2547800" y="4263000"/>
              <a:ext cx="8325" cy="8325"/>
            </a:xfrm>
            <a:custGeom>
              <a:avLst/>
              <a:gdLst/>
              <a:ahLst/>
              <a:cxnLst/>
              <a:rect l="l" t="t" r="r" b="b"/>
              <a:pathLst>
                <a:path w="333" h="333" extrusionOk="0">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5"/>
            <p:cNvSpPr/>
            <p:nvPr/>
          </p:nvSpPr>
          <p:spPr>
            <a:xfrm>
              <a:off x="2565825" y="4263000"/>
              <a:ext cx="8325" cy="8325"/>
            </a:xfrm>
            <a:custGeom>
              <a:avLst/>
              <a:gdLst/>
              <a:ahLst/>
              <a:cxnLst/>
              <a:rect l="l" t="t" r="r" b="b"/>
              <a:pathLst>
                <a:path w="333" h="333" extrusionOk="0">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5"/>
            <p:cNvSpPr/>
            <p:nvPr/>
          </p:nvSpPr>
          <p:spPr>
            <a:xfrm>
              <a:off x="2583675" y="4263000"/>
              <a:ext cx="8325" cy="8325"/>
            </a:xfrm>
            <a:custGeom>
              <a:avLst/>
              <a:gdLst/>
              <a:ahLst/>
              <a:cxnLst/>
              <a:rect l="l" t="t" r="r" b="b"/>
              <a:pathLst>
                <a:path w="333" h="333" extrusionOk="0">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5"/>
            <p:cNvSpPr/>
            <p:nvPr/>
          </p:nvSpPr>
          <p:spPr>
            <a:xfrm>
              <a:off x="2601550" y="4263000"/>
              <a:ext cx="8300" cy="8325"/>
            </a:xfrm>
            <a:custGeom>
              <a:avLst/>
              <a:gdLst/>
              <a:ahLst/>
              <a:cxnLst/>
              <a:rect l="l" t="t" r="r" b="b"/>
              <a:pathLst>
                <a:path w="332" h="333" extrusionOk="0">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5"/>
            <p:cNvSpPr/>
            <p:nvPr/>
          </p:nvSpPr>
          <p:spPr>
            <a:xfrm>
              <a:off x="2619575" y="4263000"/>
              <a:ext cx="8325" cy="8325"/>
            </a:xfrm>
            <a:custGeom>
              <a:avLst/>
              <a:gdLst/>
              <a:ahLst/>
              <a:cxnLst/>
              <a:rect l="l" t="t" r="r" b="b"/>
              <a:pathLst>
                <a:path w="333" h="333" extrusionOk="0">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5"/>
            <p:cNvSpPr/>
            <p:nvPr/>
          </p:nvSpPr>
          <p:spPr>
            <a:xfrm>
              <a:off x="2637425" y="4263000"/>
              <a:ext cx="8325" cy="8325"/>
            </a:xfrm>
            <a:custGeom>
              <a:avLst/>
              <a:gdLst/>
              <a:ahLst/>
              <a:cxnLst/>
              <a:rect l="l" t="t" r="r" b="b"/>
              <a:pathLst>
                <a:path w="333" h="333" extrusionOk="0">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5"/>
            <p:cNvSpPr/>
            <p:nvPr/>
          </p:nvSpPr>
          <p:spPr>
            <a:xfrm>
              <a:off x="2655450" y="4263000"/>
              <a:ext cx="8325" cy="8325"/>
            </a:xfrm>
            <a:custGeom>
              <a:avLst/>
              <a:gdLst/>
              <a:ahLst/>
              <a:cxnLst/>
              <a:rect l="l" t="t" r="r" b="b"/>
              <a:pathLst>
                <a:path w="333" h="333" extrusionOk="0">
                  <a:moveTo>
                    <a:pt x="166" y="1"/>
                  </a:moveTo>
                  <a:cubicBezTo>
                    <a:pt x="73" y="1"/>
                    <a:pt x="1" y="73"/>
                    <a:pt x="1" y="167"/>
                  </a:cubicBezTo>
                  <a:cubicBezTo>
                    <a:pt x="1" y="261"/>
                    <a:pt x="73" y="333"/>
                    <a:pt x="166" y="333"/>
                  </a:cubicBezTo>
                  <a:cubicBezTo>
                    <a:pt x="253" y="333"/>
                    <a:pt x="332" y="261"/>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5"/>
            <p:cNvSpPr/>
            <p:nvPr/>
          </p:nvSpPr>
          <p:spPr>
            <a:xfrm>
              <a:off x="2673300" y="4263000"/>
              <a:ext cx="8325" cy="8325"/>
            </a:xfrm>
            <a:custGeom>
              <a:avLst/>
              <a:gdLst/>
              <a:ahLst/>
              <a:cxnLst/>
              <a:rect l="l" t="t" r="r" b="b"/>
              <a:pathLst>
                <a:path w="333" h="333" extrusionOk="0">
                  <a:moveTo>
                    <a:pt x="166" y="1"/>
                  </a:moveTo>
                  <a:cubicBezTo>
                    <a:pt x="73" y="1"/>
                    <a:pt x="1" y="73"/>
                    <a:pt x="1" y="167"/>
                  </a:cubicBezTo>
                  <a:cubicBezTo>
                    <a:pt x="1" y="261"/>
                    <a:pt x="73"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5"/>
            <p:cNvSpPr/>
            <p:nvPr/>
          </p:nvSpPr>
          <p:spPr>
            <a:xfrm>
              <a:off x="2691150" y="4263000"/>
              <a:ext cx="8325" cy="8325"/>
            </a:xfrm>
            <a:custGeom>
              <a:avLst/>
              <a:gdLst/>
              <a:ahLst/>
              <a:cxnLst/>
              <a:rect l="l" t="t" r="r" b="b"/>
              <a:pathLst>
                <a:path w="333" h="333" extrusionOk="0">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5"/>
            <p:cNvSpPr/>
            <p:nvPr/>
          </p:nvSpPr>
          <p:spPr>
            <a:xfrm>
              <a:off x="2709175" y="4263000"/>
              <a:ext cx="8325" cy="8325"/>
            </a:xfrm>
            <a:custGeom>
              <a:avLst/>
              <a:gdLst/>
              <a:ahLst/>
              <a:cxnLst/>
              <a:rect l="l" t="t" r="r" b="b"/>
              <a:pathLst>
                <a:path w="333" h="333" extrusionOk="0">
                  <a:moveTo>
                    <a:pt x="167" y="1"/>
                  </a:moveTo>
                  <a:cubicBezTo>
                    <a:pt x="73" y="1"/>
                    <a:pt x="1" y="73"/>
                    <a:pt x="1" y="167"/>
                  </a:cubicBezTo>
                  <a:cubicBezTo>
                    <a:pt x="1" y="261"/>
                    <a:pt x="73" y="333"/>
                    <a:pt x="167" y="333"/>
                  </a:cubicBezTo>
                  <a:cubicBezTo>
                    <a:pt x="260" y="333"/>
                    <a:pt x="333" y="261"/>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5"/>
            <p:cNvSpPr/>
            <p:nvPr/>
          </p:nvSpPr>
          <p:spPr>
            <a:xfrm>
              <a:off x="2727025" y="4263000"/>
              <a:ext cx="8325" cy="8325"/>
            </a:xfrm>
            <a:custGeom>
              <a:avLst/>
              <a:gdLst/>
              <a:ahLst/>
              <a:cxnLst/>
              <a:rect l="l" t="t" r="r" b="b"/>
              <a:pathLst>
                <a:path w="333" h="333" extrusionOk="0">
                  <a:moveTo>
                    <a:pt x="167" y="1"/>
                  </a:moveTo>
                  <a:cubicBezTo>
                    <a:pt x="80" y="1"/>
                    <a:pt x="1" y="73"/>
                    <a:pt x="1" y="167"/>
                  </a:cubicBezTo>
                  <a:cubicBezTo>
                    <a:pt x="1" y="261"/>
                    <a:pt x="80" y="333"/>
                    <a:pt x="167" y="333"/>
                  </a:cubicBezTo>
                  <a:cubicBezTo>
                    <a:pt x="260" y="333"/>
                    <a:pt x="333" y="261"/>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5"/>
            <p:cNvSpPr/>
            <p:nvPr/>
          </p:nvSpPr>
          <p:spPr>
            <a:xfrm>
              <a:off x="2745075" y="4263000"/>
              <a:ext cx="8300" cy="8325"/>
            </a:xfrm>
            <a:custGeom>
              <a:avLst/>
              <a:gdLst/>
              <a:ahLst/>
              <a:cxnLst/>
              <a:rect l="l" t="t" r="r" b="b"/>
              <a:pathLst>
                <a:path w="332" h="333" extrusionOk="0">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5"/>
            <p:cNvSpPr/>
            <p:nvPr/>
          </p:nvSpPr>
          <p:spPr>
            <a:xfrm>
              <a:off x="2762925" y="4263000"/>
              <a:ext cx="8300" cy="8325"/>
            </a:xfrm>
            <a:custGeom>
              <a:avLst/>
              <a:gdLst/>
              <a:ahLst/>
              <a:cxnLst/>
              <a:rect l="l" t="t" r="r" b="b"/>
              <a:pathLst>
                <a:path w="332" h="333" extrusionOk="0">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5"/>
            <p:cNvSpPr/>
            <p:nvPr/>
          </p:nvSpPr>
          <p:spPr>
            <a:xfrm>
              <a:off x="2780775" y="4263000"/>
              <a:ext cx="8300" cy="8325"/>
            </a:xfrm>
            <a:custGeom>
              <a:avLst/>
              <a:gdLst/>
              <a:ahLst/>
              <a:cxnLst/>
              <a:rect l="l" t="t" r="r" b="b"/>
              <a:pathLst>
                <a:path w="332" h="333" extrusionOk="0">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5"/>
            <p:cNvSpPr/>
            <p:nvPr/>
          </p:nvSpPr>
          <p:spPr>
            <a:xfrm>
              <a:off x="2798800" y="4263000"/>
              <a:ext cx="8325" cy="8325"/>
            </a:xfrm>
            <a:custGeom>
              <a:avLst/>
              <a:gdLst/>
              <a:ahLst/>
              <a:cxnLst/>
              <a:rect l="l" t="t" r="r" b="b"/>
              <a:pathLst>
                <a:path w="333" h="333" extrusionOk="0">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5"/>
            <p:cNvSpPr/>
            <p:nvPr/>
          </p:nvSpPr>
          <p:spPr>
            <a:xfrm>
              <a:off x="2834675" y="4263000"/>
              <a:ext cx="8325" cy="8325"/>
            </a:xfrm>
            <a:custGeom>
              <a:avLst/>
              <a:gdLst/>
              <a:ahLst/>
              <a:cxnLst/>
              <a:rect l="l" t="t" r="r" b="b"/>
              <a:pathLst>
                <a:path w="333" h="333" extrusionOk="0">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5"/>
            <p:cNvSpPr/>
            <p:nvPr/>
          </p:nvSpPr>
          <p:spPr>
            <a:xfrm>
              <a:off x="2852525" y="4263000"/>
              <a:ext cx="8325" cy="8325"/>
            </a:xfrm>
            <a:custGeom>
              <a:avLst/>
              <a:gdLst/>
              <a:ahLst/>
              <a:cxnLst/>
              <a:rect l="l" t="t" r="r" b="b"/>
              <a:pathLst>
                <a:path w="333" h="333" extrusionOk="0">
                  <a:moveTo>
                    <a:pt x="167" y="1"/>
                  </a:moveTo>
                  <a:cubicBezTo>
                    <a:pt x="73" y="1"/>
                    <a:pt x="1" y="73"/>
                    <a:pt x="1" y="167"/>
                  </a:cubicBezTo>
                  <a:cubicBezTo>
                    <a:pt x="1" y="261"/>
                    <a:pt x="73" y="333"/>
                    <a:pt x="167" y="333"/>
                  </a:cubicBezTo>
                  <a:cubicBezTo>
                    <a:pt x="260" y="333"/>
                    <a:pt x="332" y="261"/>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5"/>
            <p:cNvSpPr/>
            <p:nvPr/>
          </p:nvSpPr>
          <p:spPr>
            <a:xfrm>
              <a:off x="2870375" y="4263000"/>
              <a:ext cx="8325" cy="8325"/>
            </a:xfrm>
            <a:custGeom>
              <a:avLst/>
              <a:gdLst/>
              <a:ahLst/>
              <a:cxnLst/>
              <a:rect l="l" t="t" r="r" b="b"/>
              <a:pathLst>
                <a:path w="333" h="333" extrusionOk="0">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5"/>
            <p:cNvSpPr/>
            <p:nvPr/>
          </p:nvSpPr>
          <p:spPr>
            <a:xfrm>
              <a:off x="2906250" y="4263000"/>
              <a:ext cx="8325" cy="8325"/>
            </a:xfrm>
            <a:custGeom>
              <a:avLst/>
              <a:gdLst/>
              <a:ahLst/>
              <a:cxnLst/>
              <a:rect l="l" t="t" r="r" b="b"/>
              <a:pathLst>
                <a:path w="333" h="333" extrusionOk="0">
                  <a:moveTo>
                    <a:pt x="167" y="1"/>
                  </a:moveTo>
                  <a:cubicBezTo>
                    <a:pt x="80" y="1"/>
                    <a:pt x="1" y="73"/>
                    <a:pt x="1" y="167"/>
                  </a:cubicBezTo>
                  <a:cubicBezTo>
                    <a:pt x="1" y="261"/>
                    <a:pt x="80" y="333"/>
                    <a:pt x="167" y="333"/>
                  </a:cubicBezTo>
                  <a:cubicBezTo>
                    <a:pt x="261" y="333"/>
                    <a:pt x="333" y="261"/>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5"/>
            <p:cNvSpPr/>
            <p:nvPr/>
          </p:nvSpPr>
          <p:spPr>
            <a:xfrm>
              <a:off x="2924300" y="4263000"/>
              <a:ext cx="8300" cy="8325"/>
            </a:xfrm>
            <a:custGeom>
              <a:avLst/>
              <a:gdLst/>
              <a:ahLst/>
              <a:cxnLst/>
              <a:rect l="l" t="t" r="r" b="b"/>
              <a:pathLst>
                <a:path w="332" h="333" extrusionOk="0">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5"/>
            <p:cNvSpPr/>
            <p:nvPr/>
          </p:nvSpPr>
          <p:spPr>
            <a:xfrm>
              <a:off x="2942150" y="4263000"/>
              <a:ext cx="8300" cy="8325"/>
            </a:xfrm>
            <a:custGeom>
              <a:avLst/>
              <a:gdLst/>
              <a:ahLst/>
              <a:cxnLst/>
              <a:rect l="l" t="t" r="r" b="b"/>
              <a:pathLst>
                <a:path w="332" h="333" extrusionOk="0">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5"/>
            <p:cNvSpPr/>
            <p:nvPr/>
          </p:nvSpPr>
          <p:spPr>
            <a:xfrm>
              <a:off x="2995875" y="4263000"/>
              <a:ext cx="8325" cy="8325"/>
            </a:xfrm>
            <a:custGeom>
              <a:avLst/>
              <a:gdLst/>
              <a:ahLst/>
              <a:cxnLst/>
              <a:rect l="l" t="t" r="r" b="b"/>
              <a:pathLst>
                <a:path w="333" h="333" extrusionOk="0">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5"/>
            <p:cNvSpPr/>
            <p:nvPr/>
          </p:nvSpPr>
          <p:spPr>
            <a:xfrm>
              <a:off x="3013900" y="4263000"/>
              <a:ext cx="8325" cy="8325"/>
            </a:xfrm>
            <a:custGeom>
              <a:avLst/>
              <a:gdLst/>
              <a:ahLst/>
              <a:cxnLst/>
              <a:rect l="l" t="t" r="r" b="b"/>
              <a:pathLst>
                <a:path w="333" h="333" extrusionOk="0">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5"/>
            <p:cNvSpPr/>
            <p:nvPr/>
          </p:nvSpPr>
          <p:spPr>
            <a:xfrm>
              <a:off x="3103525" y="4263000"/>
              <a:ext cx="8325" cy="8325"/>
            </a:xfrm>
            <a:custGeom>
              <a:avLst/>
              <a:gdLst/>
              <a:ahLst/>
              <a:cxnLst/>
              <a:rect l="l" t="t" r="r" b="b"/>
              <a:pathLst>
                <a:path w="333" h="333" extrusionOk="0">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5"/>
            <p:cNvSpPr/>
            <p:nvPr/>
          </p:nvSpPr>
          <p:spPr>
            <a:xfrm>
              <a:off x="3121375" y="4263000"/>
              <a:ext cx="8325" cy="8325"/>
            </a:xfrm>
            <a:custGeom>
              <a:avLst/>
              <a:gdLst/>
              <a:ahLst/>
              <a:cxnLst/>
              <a:rect l="l" t="t" r="r" b="b"/>
              <a:pathLst>
                <a:path w="333" h="333" extrusionOk="0">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5"/>
            <p:cNvSpPr/>
            <p:nvPr/>
          </p:nvSpPr>
          <p:spPr>
            <a:xfrm>
              <a:off x="3139225" y="4263000"/>
              <a:ext cx="8325" cy="8325"/>
            </a:xfrm>
            <a:custGeom>
              <a:avLst/>
              <a:gdLst/>
              <a:ahLst/>
              <a:cxnLst/>
              <a:rect l="l" t="t" r="r" b="b"/>
              <a:pathLst>
                <a:path w="333" h="333" extrusionOk="0">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5"/>
            <p:cNvSpPr/>
            <p:nvPr/>
          </p:nvSpPr>
          <p:spPr>
            <a:xfrm>
              <a:off x="3157250" y="4263000"/>
              <a:ext cx="8325" cy="8325"/>
            </a:xfrm>
            <a:custGeom>
              <a:avLst/>
              <a:gdLst/>
              <a:ahLst/>
              <a:cxnLst/>
              <a:rect l="l" t="t" r="r" b="b"/>
              <a:pathLst>
                <a:path w="333" h="333" extrusionOk="0">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5"/>
            <p:cNvSpPr/>
            <p:nvPr/>
          </p:nvSpPr>
          <p:spPr>
            <a:xfrm>
              <a:off x="3193125" y="4263000"/>
              <a:ext cx="8325" cy="8325"/>
            </a:xfrm>
            <a:custGeom>
              <a:avLst/>
              <a:gdLst/>
              <a:ahLst/>
              <a:cxnLst/>
              <a:rect l="l" t="t" r="r" b="b"/>
              <a:pathLst>
                <a:path w="333" h="333" extrusionOk="0">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5"/>
            <p:cNvSpPr/>
            <p:nvPr/>
          </p:nvSpPr>
          <p:spPr>
            <a:xfrm>
              <a:off x="3210975" y="4263000"/>
              <a:ext cx="8325" cy="8325"/>
            </a:xfrm>
            <a:custGeom>
              <a:avLst/>
              <a:gdLst/>
              <a:ahLst/>
              <a:cxnLst/>
              <a:rect l="l" t="t" r="r" b="b"/>
              <a:pathLst>
                <a:path w="333" h="333" extrusionOk="0">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5"/>
            <p:cNvSpPr/>
            <p:nvPr/>
          </p:nvSpPr>
          <p:spPr>
            <a:xfrm>
              <a:off x="3228825" y="4263000"/>
              <a:ext cx="8325" cy="8325"/>
            </a:xfrm>
            <a:custGeom>
              <a:avLst/>
              <a:gdLst/>
              <a:ahLst/>
              <a:cxnLst/>
              <a:rect l="l" t="t" r="r" b="b"/>
              <a:pathLst>
                <a:path w="333" h="333" extrusionOk="0">
                  <a:moveTo>
                    <a:pt x="167" y="1"/>
                  </a:moveTo>
                  <a:cubicBezTo>
                    <a:pt x="80" y="1"/>
                    <a:pt x="1" y="73"/>
                    <a:pt x="1" y="167"/>
                  </a:cubicBezTo>
                  <a:cubicBezTo>
                    <a:pt x="1" y="261"/>
                    <a:pt x="80" y="333"/>
                    <a:pt x="167" y="333"/>
                  </a:cubicBezTo>
                  <a:cubicBezTo>
                    <a:pt x="261" y="333"/>
                    <a:pt x="333" y="261"/>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5"/>
            <p:cNvSpPr/>
            <p:nvPr/>
          </p:nvSpPr>
          <p:spPr>
            <a:xfrm>
              <a:off x="3246875" y="4263000"/>
              <a:ext cx="8300" cy="8325"/>
            </a:xfrm>
            <a:custGeom>
              <a:avLst/>
              <a:gdLst/>
              <a:ahLst/>
              <a:cxnLst/>
              <a:rect l="l" t="t" r="r" b="b"/>
              <a:pathLst>
                <a:path w="332" h="333" extrusionOk="0">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5"/>
            <p:cNvSpPr/>
            <p:nvPr/>
          </p:nvSpPr>
          <p:spPr>
            <a:xfrm>
              <a:off x="3264725" y="4263000"/>
              <a:ext cx="8300" cy="8325"/>
            </a:xfrm>
            <a:custGeom>
              <a:avLst/>
              <a:gdLst/>
              <a:ahLst/>
              <a:cxnLst/>
              <a:rect l="l" t="t" r="r" b="b"/>
              <a:pathLst>
                <a:path w="332" h="333" extrusionOk="0">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5"/>
            <p:cNvSpPr/>
            <p:nvPr/>
          </p:nvSpPr>
          <p:spPr>
            <a:xfrm>
              <a:off x="3282750" y="4263000"/>
              <a:ext cx="8325" cy="8325"/>
            </a:xfrm>
            <a:custGeom>
              <a:avLst/>
              <a:gdLst/>
              <a:ahLst/>
              <a:cxnLst/>
              <a:rect l="l" t="t" r="r" b="b"/>
              <a:pathLst>
                <a:path w="333" h="333" extrusionOk="0">
                  <a:moveTo>
                    <a:pt x="166" y="1"/>
                  </a:moveTo>
                  <a:cubicBezTo>
                    <a:pt x="73" y="1"/>
                    <a:pt x="0" y="73"/>
                    <a:pt x="0" y="167"/>
                  </a:cubicBezTo>
                  <a:cubicBezTo>
                    <a:pt x="0" y="261"/>
                    <a:pt x="73" y="333"/>
                    <a:pt x="166" y="333"/>
                  </a:cubicBezTo>
                  <a:cubicBezTo>
                    <a:pt x="253" y="333"/>
                    <a:pt x="332" y="261"/>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5"/>
            <p:cNvSpPr/>
            <p:nvPr/>
          </p:nvSpPr>
          <p:spPr>
            <a:xfrm>
              <a:off x="3300600" y="4263000"/>
              <a:ext cx="8325" cy="8325"/>
            </a:xfrm>
            <a:custGeom>
              <a:avLst/>
              <a:gdLst/>
              <a:ahLst/>
              <a:cxnLst/>
              <a:rect l="l" t="t" r="r" b="b"/>
              <a:pathLst>
                <a:path w="333" h="333" extrusionOk="0">
                  <a:moveTo>
                    <a:pt x="166" y="1"/>
                  </a:moveTo>
                  <a:cubicBezTo>
                    <a:pt x="73" y="1"/>
                    <a:pt x="0" y="73"/>
                    <a:pt x="0" y="167"/>
                  </a:cubicBezTo>
                  <a:cubicBezTo>
                    <a:pt x="0" y="261"/>
                    <a:pt x="73"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5"/>
            <p:cNvSpPr/>
            <p:nvPr/>
          </p:nvSpPr>
          <p:spPr>
            <a:xfrm>
              <a:off x="3318450" y="4263000"/>
              <a:ext cx="8325" cy="8325"/>
            </a:xfrm>
            <a:custGeom>
              <a:avLst/>
              <a:gdLst/>
              <a:ahLst/>
              <a:cxnLst/>
              <a:rect l="l" t="t" r="r" b="b"/>
              <a:pathLst>
                <a:path w="333" h="333" extrusionOk="0">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5"/>
            <p:cNvSpPr/>
            <p:nvPr/>
          </p:nvSpPr>
          <p:spPr>
            <a:xfrm>
              <a:off x="3336475" y="4263000"/>
              <a:ext cx="8325" cy="8325"/>
            </a:xfrm>
            <a:custGeom>
              <a:avLst/>
              <a:gdLst/>
              <a:ahLst/>
              <a:cxnLst/>
              <a:rect l="l" t="t" r="r" b="b"/>
              <a:pathLst>
                <a:path w="333" h="333" extrusionOk="0">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5"/>
            <p:cNvSpPr/>
            <p:nvPr/>
          </p:nvSpPr>
          <p:spPr>
            <a:xfrm>
              <a:off x="3354325" y="4263000"/>
              <a:ext cx="8325" cy="8325"/>
            </a:xfrm>
            <a:custGeom>
              <a:avLst/>
              <a:gdLst/>
              <a:ahLst/>
              <a:cxnLst/>
              <a:rect l="l" t="t" r="r" b="b"/>
              <a:pathLst>
                <a:path w="333" h="333" extrusionOk="0">
                  <a:moveTo>
                    <a:pt x="167" y="1"/>
                  </a:moveTo>
                  <a:cubicBezTo>
                    <a:pt x="73" y="1"/>
                    <a:pt x="1" y="73"/>
                    <a:pt x="1" y="167"/>
                  </a:cubicBezTo>
                  <a:cubicBezTo>
                    <a:pt x="1" y="261"/>
                    <a:pt x="73" y="333"/>
                    <a:pt x="167" y="333"/>
                  </a:cubicBezTo>
                  <a:cubicBezTo>
                    <a:pt x="260" y="333"/>
                    <a:pt x="333" y="261"/>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5"/>
            <p:cNvSpPr/>
            <p:nvPr/>
          </p:nvSpPr>
          <p:spPr>
            <a:xfrm>
              <a:off x="3372375" y="4263000"/>
              <a:ext cx="8300" cy="8325"/>
            </a:xfrm>
            <a:custGeom>
              <a:avLst/>
              <a:gdLst/>
              <a:ahLst/>
              <a:cxnLst/>
              <a:rect l="l" t="t" r="r" b="b"/>
              <a:pathLst>
                <a:path w="332" h="333" extrusionOk="0">
                  <a:moveTo>
                    <a:pt x="166" y="1"/>
                  </a:moveTo>
                  <a:cubicBezTo>
                    <a:pt x="72" y="1"/>
                    <a:pt x="0" y="73"/>
                    <a:pt x="0" y="167"/>
                  </a:cubicBezTo>
                  <a:cubicBezTo>
                    <a:pt x="0" y="261"/>
                    <a:pt x="72" y="333"/>
                    <a:pt x="166" y="333"/>
                  </a:cubicBezTo>
                  <a:cubicBezTo>
                    <a:pt x="252" y="333"/>
                    <a:pt x="332" y="261"/>
                    <a:pt x="332" y="167"/>
                  </a:cubicBezTo>
                  <a:cubicBezTo>
                    <a:pt x="332" y="73"/>
                    <a:pt x="252"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5"/>
            <p:cNvSpPr/>
            <p:nvPr/>
          </p:nvSpPr>
          <p:spPr>
            <a:xfrm>
              <a:off x="3390225" y="4263000"/>
              <a:ext cx="8300" cy="8325"/>
            </a:xfrm>
            <a:custGeom>
              <a:avLst/>
              <a:gdLst/>
              <a:ahLst/>
              <a:cxnLst/>
              <a:rect l="l" t="t" r="r" b="b"/>
              <a:pathLst>
                <a:path w="332" h="333" extrusionOk="0">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5"/>
            <p:cNvSpPr/>
            <p:nvPr/>
          </p:nvSpPr>
          <p:spPr>
            <a:xfrm>
              <a:off x="3408075" y="4263000"/>
              <a:ext cx="8300" cy="8325"/>
            </a:xfrm>
            <a:custGeom>
              <a:avLst/>
              <a:gdLst/>
              <a:ahLst/>
              <a:cxnLst/>
              <a:rect l="l" t="t" r="r" b="b"/>
              <a:pathLst>
                <a:path w="332" h="333" extrusionOk="0">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5"/>
            <p:cNvSpPr/>
            <p:nvPr/>
          </p:nvSpPr>
          <p:spPr>
            <a:xfrm>
              <a:off x="3426100" y="4263000"/>
              <a:ext cx="8325" cy="8325"/>
            </a:xfrm>
            <a:custGeom>
              <a:avLst/>
              <a:gdLst/>
              <a:ahLst/>
              <a:cxnLst/>
              <a:rect l="l" t="t" r="r" b="b"/>
              <a:pathLst>
                <a:path w="333" h="333" extrusionOk="0">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5"/>
            <p:cNvSpPr/>
            <p:nvPr/>
          </p:nvSpPr>
          <p:spPr>
            <a:xfrm>
              <a:off x="3443950" y="4263000"/>
              <a:ext cx="8325" cy="8325"/>
            </a:xfrm>
            <a:custGeom>
              <a:avLst/>
              <a:gdLst/>
              <a:ahLst/>
              <a:cxnLst/>
              <a:rect l="l" t="t" r="r" b="b"/>
              <a:pathLst>
                <a:path w="333" h="333" extrusionOk="0">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5"/>
            <p:cNvSpPr/>
            <p:nvPr/>
          </p:nvSpPr>
          <p:spPr>
            <a:xfrm>
              <a:off x="3461975" y="4263000"/>
              <a:ext cx="8325" cy="8325"/>
            </a:xfrm>
            <a:custGeom>
              <a:avLst/>
              <a:gdLst/>
              <a:ahLst/>
              <a:cxnLst/>
              <a:rect l="l" t="t" r="r" b="b"/>
              <a:pathLst>
                <a:path w="333" h="333" extrusionOk="0">
                  <a:moveTo>
                    <a:pt x="166" y="1"/>
                  </a:moveTo>
                  <a:cubicBezTo>
                    <a:pt x="73" y="1"/>
                    <a:pt x="1" y="73"/>
                    <a:pt x="1" y="167"/>
                  </a:cubicBezTo>
                  <a:cubicBezTo>
                    <a:pt x="1" y="261"/>
                    <a:pt x="73" y="333"/>
                    <a:pt x="166" y="333"/>
                  </a:cubicBezTo>
                  <a:cubicBezTo>
                    <a:pt x="253" y="333"/>
                    <a:pt x="332" y="261"/>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5"/>
            <p:cNvSpPr/>
            <p:nvPr/>
          </p:nvSpPr>
          <p:spPr>
            <a:xfrm>
              <a:off x="3479825" y="4263000"/>
              <a:ext cx="8325" cy="8325"/>
            </a:xfrm>
            <a:custGeom>
              <a:avLst/>
              <a:gdLst/>
              <a:ahLst/>
              <a:cxnLst/>
              <a:rect l="l" t="t" r="r" b="b"/>
              <a:pathLst>
                <a:path w="333" h="333" extrusionOk="0">
                  <a:moveTo>
                    <a:pt x="166" y="1"/>
                  </a:moveTo>
                  <a:cubicBezTo>
                    <a:pt x="73" y="1"/>
                    <a:pt x="1" y="73"/>
                    <a:pt x="1" y="167"/>
                  </a:cubicBezTo>
                  <a:cubicBezTo>
                    <a:pt x="1" y="261"/>
                    <a:pt x="73"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5"/>
            <p:cNvSpPr/>
            <p:nvPr/>
          </p:nvSpPr>
          <p:spPr>
            <a:xfrm>
              <a:off x="3497675" y="4263000"/>
              <a:ext cx="8325" cy="8325"/>
            </a:xfrm>
            <a:custGeom>
              <a:avLst/>
              <a:gdLst/>
              <a:ahLst/>
              <a:cxnLst/>
              <a:rect l="l" t="t" r="r" b="b"/>
              <a:pathLst>
                <a:path w="333" h="333" extrusionOk="0">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5"/>
            <p:cNvSpPr/>
            <p:nvPr/>
          </p:nvSpPr>
          <p:spPr>
            <a:xfrm>
              <a:off x="3515700" y="4263000"/>
              <a:ext cx="8325" cy="8325"/>
            </a:xfrm>
            <a:custGeom>
              <a:avLst/>
              <a:gdLst/>
              <a:ahLst/>
              <a:cxnLst/>
              <a:rect l="l" t="t" r="r" b="b"/>
              <a:pathLst>
                <a:path w="333" h="333" extrusionOk="0">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5"/>
            <p:cNvSpPr/>
            <p:nvPr/>
          </p:nvSpPr>
          <p:spPr>
            <a:xfrm>
              <a:off x="3533550" y="4263000"/>
              <a:ext cx="8325" cy="8325"/>
            </a:xfrm>
            <a:custGeom>
              <a:avLst/>
              <a:gdLst/>
              <a:ahLst/>
              <a:cxnLst/>
              <a:rect l="l" t="t" r="r" b="b"/>
              <a:pathLst>
                <a:path w="333" h="333" extrusionOk="0">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5"/>
            <p:cNvSpPr/>
            <p:nvPr/>
          </p:nvSpPr>
          <p:spPr>
            <a:xfrm>
              <a:off x="3551600" y="4263000"/>
              <a:ext cx="8300" cy="8325"/>
            </a:xfrm>
            <a:custGeom>
              <a:avLst/>
              <a:gdLst/>
              <a:ahLst/>
              <a:cxnLst/>
              <a:rect l="l" t="t" r="r" b="b"/>
              <a:pathLst>
                <a:path w="332" h="333" extrusionOk="0">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5"/>
            <p:cNvSpPr/>
            <p:nvPr/>
          </p:nvSpPr>
          <p:spPr>
            <a:xfrm>
              <a:off x="3569450" y="4263000"/>
              <a:ext cx="8300" cy="8325"/>
            </a:xfrm>
            <a:custGeom>
              <a:avLst/>
              <a:gdLst/>
              <a:ahLst/>
              <a:cxnLst/>
              <a:rect l="l" t="t" r="r" b="b"/>
              <a:pathLst>
                <a:path w="332" h="333" extrusionOk="0">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5"/>
            <p:cNvSpPr/>
            <p:nvPr/>
          </p:nvSpPr>
          <p:spPr>
            <a:xfrm>
              <a:off x="3587300" y="4263000"/>
              <a:ext cx="8300" cy="8325"/>
            </a:xfrm>
            <a:custGeom>
              <a:avLst/>
              <a:gdLst/>
              <a:ahLst/>
              <a:cxnLst/>
              <a:rect l="l" t="t" r="r" b="b"/>
              <a:pathLst>
                <a:path w="332" h="333" extrusionOk="0">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5"/>
            <p:cNvSpPr/>
            <p:nvPr/>
          </p:nvSpPr>
          <p:spPr>
            <a:xfrm>
              <a:off x="3605325" y="4263000"/>
              <a:ext cx="8325" cy="8325"/>
            </a:xfrm>
            <a:custGeom>
              <a:avLst/>
              <a:gdLst/>
              <a:ahLst/>
              <a:cxnLst/>
              <a:rect l="l" t="t" r="r" b="b"/>
              <a:pathLst>
                <a:path w="333" h="333" extrusionOk="0">
                  <a:moveTo>
                    <a:pt x="166" y="1"/>
                  </a:moveTo>
                  <a:cubicBezTo>
                    <a:pt x="73" y="1"/>
                    <a:pt x="0" y="73"/>
                    <a:pt x="0" y="167"/>
                  </a:cubicBezTo>
                  <a:cubicBezTo>
                    <a:pt x="0" y="261"/>
                    <a:pt x="73" y="333"/>
                    <a:pt x="166" y="333"/>
                  </a:cubicBezTo>
                  <a:cubicBezTo>
                    <a:pt x="253" y="333"/>
                    <a:pt x="332" y="261"/>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5"/>
            <p:cNvSpPr/>
            <p:nvPr/>
          </p:nvSpPr>
          <p:spPr>
            <a:xfrm>
              <a:off x="3623175" y="4263000"/>
              <a:ext cx="8325" cy="8325"/>
            </a:xfrm>
            <a:custGeom>
              <a:avLst/>
              <a:gdLst/>
              <a:ahLst/>
              <a:cxnLst/>
              <a:rect l="l" t="t" r="r" b="b"/>
              <a:pathLst>
                <a:path w="333" h="333" extrusionOk="0">
                  <a:moveTo>
                    <a:pt x="166" y="1"/>
                  </a:moveTo>
                  <a:cubicBezTo>
                    <a:pt x="73" y="1"/>
                    <a:pt x="0" y="73"/>
                    <a:pt x="0" y="167"/>
                  </a:cubicBezTo>
                  <a:cubicBezTo>
                    <a:pt x="0" y="261"/>
                    <a:pt x="73" y="333"/>
                    <a:pt x="166" y="333"/>
                  </a:cubicBezTo>
                  <a:cubicBezTo>
                    <a:pt x="260" y="333"/>
                    <a:pt x="332" y="261"/>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5"/>
            <p:cNvSpPr/>
            <p:nvPr/>
          </p:nvSpPr>
          <p:spPr>
            <a:xfrm>
              <a:off x="3641200" y="4263000"/>
              <a:ext cx="8325" cy="8325"/>
            </a:xfrm>
            <a:custGeom>
              <a:avLst/>
              <a:gdLst/>
              <a:ahLst/>
              <a:cxnLst/>
              <a:rect l="l" t="t" r="r" b="b"/>
              <a:pathLst>
                <a:path w="333" h="333" extrusionOk="0">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5"/>
            <p:cNvSpPr/>
            <p:nvPr/>
          </p:nvSpPr>
          <p:spPr>
            <a:xfrm>
              <a:off x="2565825" y="4281050"/>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5"/>
            <p:cNvSpPr/>
            <p:nvPr/>
          </p:nvSpPr>
          <p:spPr>
            <a:xfrm>
              <a:off x="2583675" y="4281050"/>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5"/>
            <p:cNvSpPr/>
            <p:nvPr/>
          </p:nvSpPr>
          <p:spPr>
            <a:xfrm>
              <a:off x="2601550" y="4281050"/>
              <a:ext cx="8300" cy="8300"/>
            </a:xfrm>
            <a:custGeom>
              <a:avLst/>
              <a:gdLst/>
              <a:ahLst/>
              <a:cxnLst/>
              <a:rect l="l" t="t" r="r" b="b"/>
              <a:pathLst>
                <a:path w="332" h="332" extrusionOk="0">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5"/>
            <p:cNvSpPr/>
            <p:nvPr/>
          </p:nvSpPr>
          <p:spPr>
            <a:xfrm>
              <a:off x="2619575" y="4281050"/>
              <a:ext cx="8325" cy="8300"/>
            </a:xfrm>
            <a:custGeom>
              <a:avLst/>
              <a:gdLst/>
              <a:ahLst/>
              <a:cxnLst/>
              <a:rect l="l" t="t" r="r" b="b"/>
              <a:pathLst>
                <a:path w="333" h="332" extrusionOk="0">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5"/>
            <p:cNvSpPr/>
            <p:nvPr/>
          </p:nvSpPr>
          <p:spPr>
            <a:xfrm>
              <a:off x="2637425" y="4281050"/>
              <a:ext cx="8325" cy="8300"/>
            </a:xfrm>
            <a:custGeom>
              <a:avLst/>
              <a:gdLst/>
              <a:ahLst/>
              <a:cxnLst/>
              <a:rect l="l" t="t" r="r" b="b"/>
              <a:pathLst>
                <a:path w="333" h="332" extrusionOk="0">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5"/>
            <p:cNvSpPr/>
            <p:nvPr/>
          </p:nvSpPr>
          <p:spPr>
            <a:xfrm>
              <a:off x="2655450" y="4281050"/>
              <a:ext cx="8325" cy="8300"/>
            </a:xfrm>
            <a:custGeom>
              <a:avLst/>
              <a:gdLst/>
              <a:ahLst/>
              <a:cxnLst/>
              <a:rect l="l" t="t" r="r" b="b"/>
              <a:pathLst>
                <a:path w="333" h="332" extrusionOk="0">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5"/>
            <p:cNvSpPr/>
            <p:nvPr/>
          </p:nvSpPr>
          <p:spPr>
            <a:xfrm>
              <a:off x="2673300" y="4281050"/>
              <a:ext cx="8325" cy="8300"/>
            </a:xfrm>
            <a:custGeom>
              <a:avLst/>
              <a:gdLst/>
              <a:ahLst/>
              <a:cxnLst/>
              <a:rect l="l" t="t" r="r" b="b"/>
              <a:pathLst>
                <a:path w="333" h="332" extrusionOk="0">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5"/>
            <p:cNvSpPr/>
            <p:nvPr/>
          </p:nvSpPr>
          <p:spPr>
            <a:xfrm>
              <a:off x="2691150" y="4281050"/>
              <a:ext cx="8325" cy="8300"/>
            </a:xfrm>
            <a:custGeom>
              <a:avLst/>
              <a:gdLst/>
              <a:ahLst/>
              <a:cxnLst/>
              <a:rect l="l" t="t" r="r" b="b"/>
              <a:pathLst>
                <a:path w="333" h="332" extrusionOk="0">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5"/>
            <p:cNvSpPr/>
            <p:nvPr/>
          </p:nvSpPr>
          <p:spPr>
            <a:xfrm>
              <a:off x="2709175" y="4281050"/>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5"/>
            <p:cNvSpPr/>
            <p:nvPr/>
          </p:nvSpPr>
          <p:spPr>
            <a:xfrm>
              <a:off x="2727025" y="4281050"/>
              <a:ext cx="8325" cy="8300"/>
            </a:xfrm>
            <a:custGeom>
              <a:avLst/>
              <a:gdLst/>
              <a:ahLst/>
              <a:cxnLst/>
              <a:rect l="l" t="t" r="r" b="b"/>
              <a:pathLst>
                <a:path w="333" h="332" extrusionOk="0">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5"/>
            <p:cNvSpPr/>
            <p:nvPr/>
          </p:nvSpPr>
          <p:spPr>
            <a:xfrm>
              <a:off x="2745075" y="4281050"/>
              <a:ext cx="8300" cy="8300"/>
            </a:xfrm>
            <a:custGeom>
              <a:avLst/>
              <a:gdLst/>
              <a:ahLst/>
              <a:cxnLst/>
              <a:rect l="l" t="t" r="r" b="b"/>
              <a:pathLst>
                <a:path w="332" h="332" extrusionOk="0">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5"/>
            <p:cNvSpPr/>
            <p:nvPr/>
          </p:nvSpPr>
          <p:spPr>
            <a:xfrm>
              <a:off x="2762925" y="4281050"/>
              <a:ext cx="8300" cy="8300"/>
            </a:xfrm>
            <a:custGeom>
              <a:avLst/>
              <a:gdLst/>
              <a:ahLst/>
              <a:cxnLst/>
              <a:rect l="l" t="t" r="r" b="b"/>
              <a:pathLst>
                <a:path w="332" h="332" extrusionOk="0">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5"/>
            <p:cNvSpPr/>
            <p:nvPr/>
          </p:nvSpPr>
          <p:spPr>
            <a:xfrm>
              <a:off x="2780775" y="4281050"/>
              <a:ext cx="8300" cy="8300"/>
            </a:xfrm>
            <a:custGeom>
              <a:avLst/>
              <a:gdLst/>
              <a:ahLst/>
              <a:cxnLst/>
              <a:rect l="l" t="t" r="r" b="b"/>
              <a:pathLst>
                <a:path w="332" h="332" extrusionOk="0">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5"/>
            <p:cNvSpPr/>
            <p:nvPr/>
          </p:nvSpPr>
          <p:spPr>
            <a:xfrm>
              <a:off x="2798800" y="4281050"/>
              <a:ext cx="8325" cy="8300"/>
            </a:xfrm>
            <a:custGeom>
              <a:avLst/>
              <a:gdLst/>
              <a:ahLst/>
              <a:cxnLst/>
              <a:rect l="l" t="t" r="r" b="b"/>
              <a:pathLst>
                <a:path w="333" h="332" extrusionOk="0">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5"/>
            <p:cNvSpPr/>
            <p:nvPr/>
          </p:nvSpPr>
          <p:spPr>
            <a:xfrm>
              <a:off x="2816650" y="4281050"/>
              <a:ext cx="8325" cy="8300"/>
            </a:xfrm>
            <a:custGeom>
              <a:avLst/>
              <a:gdLst/>
              <a:ahLst/>
              <a:cxnLst/>
              <a:rect l="l" t="t" r="r" b="b"/>
              <a:pathLst>
                <a:path w="333" h="332" extrusionOk="0">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5"/>
            <p:cNvSpPr/>
            <p:nvPr/>
          </p:nvSpPr>
          <p:spPr>
            <a:xfrm>
              <a:off x="2834675" y="4281050"/>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5"/>
            <p:cNvSpPr/>
            <p:nvPr/>
          </p:nvSpPr>
          <p:spPr>
            <a:xfrm>
              <a:off x="2852525" y="4281050"/>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5"/>
            <p:cNvSpPr/>
            <p:nvPr/>
          </p:nvSpPr>
          <p:spPr>
            <a:xfrm>
              <a:off x="2870375" y="4281050"/>
              <a:ext cx="8325" cy="8300"/>
            </a:xfrm>
            <a:custGeom>
              <a:avLst/>
              <a:gdLst/>
              <a:ahLst/>
              <a:cxnLst/>
              <a:rect l="l" t="t" r="r" b="b"/>
              <a:pathLst>
                <a:path w="333" h="332" extrusionOk="0">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5"/>
            <p:cNvSpPr/>
            <p:nvPr/>
          </p:nvSpPr>
          <p:spPr>
            <a:xfrm>
              <a:off x="2906250" y="4281050"/>
              <a:ext cx="8325" cy="8300"/>
            </a:xfrm>
            <a:custGeom>
              <a:avLst/>
              <a:gdLst/>
              <a:ahLst/>
              <a:cxnLst/>
              <a:rect l="l" t="t" r="r" b="b"/>
              <a:pathLst>
                <a:path w="333" h="332" extrusionOk="0">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5"/>
            <p:cNvSpPr/>
            <p:nvPr/>
          </p:nvSpPr>
          <p:spPr>
            <a:xfrm>
              <a:off x="2924300" y="4281050"/>
              <a:ext cx="8300" cy="8300"/>
            </a:xfrm>
            <a:custGeom>
              <a:avLst/>
              <a:gdLst/>
              <a:ahLst/>
              <a:cxnLst/>
              <a:rect l="l" t="t" r="r" b="b"/>
              <a:pathLst>
                <a:path w="332" h="332" extrusionOk="0">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5"/>
            <p:cNvSpPr/>
            <p:nvPr/>
          </p:nvSpPr>
          <p:spPr>
            <a:xfrm>
              <a:off x="3013900" y="4281050"/>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5"/>
            <p:cNvSpPr/>
            <p:nvPr/>
          </p:nvSpPr>
          <p:spPr>
            <a:xfrm>
              <a:off x="3085500" y="4281050"/>
              <a:ext cx="8300" cy="8300"/>
            </a:xfrm>
            <a:custGeom>
              <a:avLst/>
              <a:gdLst/>
              <a:ahLst/>
              <a:cxnLst/>
              <a:rect l="l" t="t" r="r" b="b"/>
              <a:pathLst>
                <a:path w="332" h="332" extrusionOk="0">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5"/>
            <p:cNvSpPr/>
            <p:nvPr/>
          </p:nvSpPr>
          <p:spPr>
            <a:xfrm>
              <a:off x="3103525" y="4281050"/>
              <a:ext cx="8325" cy="8300"/>
            </a:xfrm>
            <a:custGeom>
              <a:avLst/>
              <a:gdLst/>
              <a:ahLst/>
              <a:cxnLst/>
              <a:rect l="l" t="t" r="r" b="b"/>
              <a:pathLst>
                <a:path w="333" h="332" extrusionOk="0">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5"/>
            <p:cNvSpPr/>
            <p:nvPr/>
          </p:nvSpPr>
          <p:spPr>
            <a:xfrm>
              <a:off x="3121375" y="4281050"/>
              <a:ext cx="8325" cy="8300"/>
            </a:xfrm>
            <a:custGeom>
              <a:avLst/>
              <a:gdLst/>
              <a:ahLst/>
              <a:cxnLst/>
              <a:rect l="l" t="t" r="r" b="b"/>
              <a:pathLst>
                <a:path w="333" h="332" extrusionOk="0">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5"/>
            <p:cNvSpPr/>
            <p:nvPr/>
          </p:nvSpPr>
          <p:spPr>
            <a:xfrm>
              <a:off x="3139225" y="4281050"/>
              <a:ext cx="8325" cy="8300"/>
            </a:xfrm>
            <a:custGeom>
              <a:avLst/>
              <a:gdLst/>
              <a:ahLst/>
              <a:cxnLst/>
              <a:rect l="l" t="t" r="r" b="b"/>
              <a:pathLst>
                <a:path w="333" h="332" extrusionOk="0">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5"/>
            <p:cNvSpPr/>
            <p:nvPr/>
          </p:nvSpPr>
          <p:spPr>
            <a:xfrm>
              <a:off x="3157250" y="4281050"/>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5"/>
            <p:cNvSpPr/>
            <p:nvPr/>
          </p:nvSpPr>
          <p:spPr>
            <a:xfrm>
              <a:off x="3175100" y="4281050"/>
              <a:ext cx="8325" cy="8300"/>
            </a:xfrm>
            <a:custGeom>
              <a:avLst/>
              <a:gdLst/>
              <a:ahLst/>
              <a:cxnLst/>
              <a:rect l="l" t="t" r="r" b="b"/>
              <a:pathLst>
                <a:path w="333" h="332" extrusionOk="0">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5"/>
            <p:cNvSpPr/>
            <p:nvPr/>
          </p:nvSpPr>
          <p:spPr>
            <a:xfrm>
              <a:off x="3193125" y="4281050"/>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5"/>
            <p:cNvSpPr/>
            <p:nvPr/>
          </p:nvSpPr>
          <p:spPr>
            <a:xfrm>
              <a:off x="3210975" y="4281050"/>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5"/>
            <p:cNvSpPr/>
            <p:nvPr/>
          </p:nvSpPr>
          <p:spPr>
            <a:xfrm>
              <a:off x="3228825" y="4281050"/>
              <a:ext cx="8325" cy="8300"/>
            </a:xfrm>
            <a:custGeom>
              <a:avLst/>
              <a:gdLst/>
              <a:ahLst/>
              <a:cxnLst/>
              <a:rect l="l" t="t" r="r" b="b"/>
              <a:pathLst>
                <a:path w="333" h="332" extrusionOk="0">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5"/>
            <p:cNvSpPr/>
            <p:nvPr/>
          </p:nvSpPr>
          <p:spPr>
            <a:xfrm>
              <a:off x="3246875" y="4281050"/>
              <a:ext cx="8300" cy="8300"/>
            </a:xfrm>
            <a:custGeom>
              <a:avLst/>
              <a:gdLst/>
              <a:ahLst/>
              <a:cxnLst/>
              <a:rect l="l" t="t" r="r" b="b"/>
              <a:pathLst>
                <a:path w="332" h="332" extrusionOk="0">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5"/>
            <p:cNvSpPr/>
            <p:nvPr/>
          </p:nvSpPr>
          <p:spPr>
            <a:xfrm>
              <a:off x="3264725" y="4281050"/>
              <a:ext cx="8300" cy="8300"/>
            </a:xfrm>
            <a:custGeom>
              <a:avLst/>
              <a:gdLst/>
              <a:ahLst/>
              <a:cxnLst/>
              <a:rect l="l" t="t" r="r" b="b"/>
              <a:pathLst>
                <a:path w="332" h="332" extrusionOk="0">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5"/>
            <p:cNvSpPr/>
            <p:nvPr/>
          </p:nvSpPr>
          <p:spPr>
            <a:xfrm>
              <a:off x="3282750" y="4281050"/>
              <a:ext cx="8325" cy="8300"/>
            </a:xfrm>
            <a:custGeom>
              <a:avLst/>
              <a:gdLst/>
              <a:ahLst/>
              <a:cxnLst/>
              <a:rect l="l" t="t" r="r" b="b"/>
              <a:pathLst>
                <a:path w="333" h="332" extrusionOk="0">
                  <a:moveTo>
                    <a:pt x="166" y="0"/>
                  </a:moveTo>
                  <a:cubicBezTo>
                    <a:pt x="73" y="0"/>
                    <a:pt x="0" y="72"/>
                    <a:pt x="0" y="166"/>
                  </a:cubicBezTo>
                  <a:cubicBezTo>
                    <a:pt x="0" y="253"/>
                    <a:pt x="73"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5"/>
            <p:cNvSpPr/>
            <p:nvPr/>
          </p:nvSpPr>
          <p:spPr>
            <a:xfrm>
              <a:off x="3300600" y="4281050"/>
              <a:ext cx="8325" cy="8300"/>
            </a:xfrm>
            <a:custGeom>
              <a:avLst/>
              <a:gdLst/>
              <a:ahLst/>
              <a:cxnLst/>
              <a:rect l="l" t="t" r="r" b="b"/>
              <a:pathLst>
                <a:path w="333" h="332" extrusionOk="0">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5"/>
            <p:cNvSpPr/>
            <p:nvPr/>
          </p:nvSpPr>
          <p:spPr>
            <a:xfrm>
              <a:off x="3318450" y="4281050"/>
              <a:ext cx="8325" cy="8300"/>
            </a:xfrm>
            <a:custGeom>
              <a:avLst/>
              <a:gdLst/>
              <a:ahLst/>
              <a:cxnLst/>
              <a:rect l="l" t="t" r="r" b="b"/>
              <a:pathLst>
                <a:path w="333" h="332" extrusionOk="0">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5"/>
            <p:cNvSpPr/>
            <p:nvPr/>
          </p:nvSpPr>
          <p:spPr>
            <a:xfrm>
              <a:off x="3336475" y="4281050"/>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5"/>
            <p:cNvSpPr/>
            <p:nvPr/>
          </p:nvSpPr>
          <p:spPr>
            <a:xfrm>
              <a:off x="3354325" y="4281050"/>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5"/>
            <p:cNvSpPr/>
            <p:nvPr/>
          </p:nvSpPr>
          <p:spPr>
            <a:xfrm>
              <a:off x="3372375" y="4281050"/>
              <a:ext cx="8300" cy="8300"/>
            </a:xfrm>
            <a:custGeom>
              <a:avLst/>
              <a:gdLst/>
              <a:ahLst/>
              <a:cxnLst/>
              <a:rect l="l" t="t" r="r" b="b"/>
              <a:pathLst>
                <a:path w="332" h="332" extrusionOk="0">
                  <a:moveTo>
                    <a:pt x="166" y="0"/>
                  </a:moveTo>
                  <a:cubicBezTo>
                    <a:pt x="72" y="0"/>
                    <a:pt x="0" y="72"/>
                    <a:pt x="0" y="166"/>
                  </a:cubicBezTo>
                  <a:cubicBezTo>
                    <a:pt x="0" y="253"/>
                    <a:pt x="72" y="332"/>
                    <a:pt x="166" y="332"/>
                  </a:cubicBezTo>
                  <a:cubicBezTo>
                    <a:pt x="252" y="332"/>
                    <a:pt x="332" y="253"/>
                    <a:pt x="332" y="166"/>
                  </a:cubicBezTo>
                  <a:cubicBezTo>
                    <a:pt x="332" y="72"/>
                    <a:pt x="252"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5"/>
            <p:cNvSpPr/>
            <p:nvPr/>
          </p:nvSpPr>
          <p:spPr>
            <a:xfrm>
              <a:off x="3390225" y="4281050"/>
              <a:ext cx="8300" cy="8300"/>
            </a:xfrm>
            <a:custGeom>
              <a:avLst/>
              <a:gdLst/>
              <a:ahLst/>
              <a:cxnLst/>
              <a:rect l="l" t="t" r="r" b="b"/>
              <a:pathLst>
                <a:path w="332" h="332" extrusionOk="0">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5"/>
            <p:cNvSpPr/>
            <p:nvPr/>
          </p:nvSpPr>
          <p:spPr>
            <a:xfrm>
              <a:off x="3408075" y="4281050"/>
              <a:ext cx="8300" cy="8300"/>
            </a:xfrm>
            <a:custGeom>
              <a:avLst/>
              <a:gdLst/>
              <a:ahLst/>
              <a:cxnLst/>
              <a:rect l="l" t="t" r="r" b="b"/>
              <a:pathLst>
                <a:path w="332" h="332" extrusionOk="0">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5"/>
            <p:cNvSpPr/>
            <p:nvPr/>
          </p:nvSpPr>
          <p:spPr>
            <a:xfrm>
              <a:off x="3426100" y="4281050"/>
              <a:ext cx="8325" cy="8300"/>
            </a:xfrm>
            <a:custGeom>
              <a:avLst/>
              <a:gdLst/>
              <a:ahLst/>
              <a:cxnLst/>
              <a:rect l="l" t="t" r="r" b="b"/>
              <a:pathLst>
                <a:path w="333" h="332" extrusionOk="0">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5"/>
            <p:cNvSpPr/>
            <p:nvPr/>
          </p:nvSpPr>
          <p:spPr>
            <a:xfrm>
              <a:off x="3443950" y="4281050"/>
              <a:ext cx="8325" cy="8300"/>
            </a:xfrm>
            <a:custGeom>
              <a:avLst/>
              <a:gdLst/>
              <a:ahLst/>
              <a:cxnLst/>
              <a:rect l="l" t="t" r="r" b="b"/>
              <a:pathLst>
                <a:path w="333" h="332" extrusionOk="0">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5"/>
            <p:cNvSpPr/>
            <p:nvPr/>
          </p:nvSpPr>
          <p:spPr>
            <a:xfrm>
              <a:off x="3461975" y="4281050"/>
              <a:ext cx="8325" cy="8300"/>
            </a:xfrm>
            <a:custGeom>
              <a:avLst/>
              <a:gdLst/>
              <a:ahLst/>
              <a:cxnLst/>
              <a:rect l="l" t="t" r="r" b="b"/>
              <a:pathLst>
                <a:path w="333" h="332" extrusionOk="0">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5"/>
            <p:cNvSpPr/>
            <p:nvPr/>
          </p:nvSpPr>
          <p:spPr>
            <a:xfrm>
              <a:off x="3479825" y="4281050"/>
              <a:ext cx="8325" cy="8300"/>
            </a:xfrm>
            <a:custGeom>
              <a:avLst/>
              <a:gdLst/>
              <a:ahLst/>
              <a:cxnLst/>
              <a:rect l="l" t="t" r="r" b="b"/>
              <a:pathLst>
                <a:path w="333" h="332" extrusionOk="0">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5"/>
            <p:cNvSpPr/>
            <p:nvPr/>
          </p:nvSpPr>
          <p:spPr>
            <a:xfrm>
              <a:off x="3497675" y="4281050"/>
              <a:ext cx="8325" cy="8300"/>
            </a:xfrm>
            <a:custGeom>
              <a:avLst/>
              <a:gdLst/>
              <a:ahLst/>
              <a:cxnLst/>
              <a:rect l="l" t="t" r="r" b="b"/>
              <a:pathLst>
                <a:path w="333" h="332" extrusionOk="0">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5"/>
            <p:cNvSpPr/>
            <p:nvPr/>
          </p:nvSpPr>
          <p:spPr>
            <a:xfrm>
              <a:off x="3515700" y="4281050"/>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5"/>
            <p:cNvSpPr/>
            <p:nvPr/>
          </p:nvSpPr>
          <p:spPr>
            <a:xfrm>
              <a:off x="3533550" y="4281050"/>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5"/>
            <p:cNvSpPr/>
            <p:nvPr/>
          </p:nvSpPr>
          <p:spPr>
            <a:xfrm>
              <a:off x="3551600" y="4281050"/>
              <a:ext cx="8300" cy="8300"/>
            </a:xfrm>
            <a:custGeom>
              <a:avLst/>
              <a:gdLst/>
              <a:ahLst/>
              <a:cxnLst/>
              <a:rect l="l" t="t" r="r" b="b"/>
              <a:pathLst>
                <a:path w="332" h="332" extrusionOk="0">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5"/>
            <p:cNvSpPr/>
            <p:nvPr/>
          </p:nvSpPr>
          <p:spPr>
            <a:xfrm>
              <a:off x="3569450" y="4281050"/>
              <a:ext cx="8300" cy="8300"/>
            </a:xfrm>
            <a:custGeom>
              <a:avLst/>
              <a:gdLst/>
              <a:ahLst/>
              <a:cxnLst/>
              <a:rect l="l" t="t" r="r" b="b"/>
              <a:pathLst>
                <a:path w="332" h="332" extrusionOk="0">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5"/>
            <p:cNvSpPr/>
            <p:nvPr/>
          </p:nvSpPr>
          <p:spPr>
            <a:xfrm>
              <a:off x="3587300" y="4281050"/>
              <a:ext cx="8300" cy="8300"/>
            </a:xfrm>
            <a:custGeom>
              <a:avLst/>
              <a:gdLst/>
              <a:ahLst/>
              <a:cxnLst/>
              <a:rect l="l" t="t" r="r" b="b"/>
              <a:pathLst>
                <a:path w="332" h="332" extrusionOk="0">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5"/>
            <p:cNvSpPr/>
            <p:nvPr/>
          </p:nvSpPr>
          <p:spPr>
            <a:xfrm>
              <a:off x="3605325" y="4281050"/>
              <a:ext cx="8325" cy="8300"/>
            </a:xfrm>
            <a:custGeom>
              <a:avLst/>
              <a:gdLst/>
              <a:ahLst/>
              <a:cxnLst/>
              <a:rect l="l" t="t" r="r" b="b"/>
              <a:pathLst>
                <a:path w="333" h="332" extrusionOk="0">
                  <a:moveTo>
                    <a:pt x="166" y="0"/>
                  </a:moveTo>
                  <a:cubicBezTo>
                    <a:pt x="73" y="0"/>
                    <a:pt x="0" y="72"/>
                    <a:pt x="0" y="166"/>
                  </a:cubicBezTo>
                  <a:cubicBezTo>
                    <a:pt x="0" y="253"/>
                    <a:pt x="73"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5"/>
            <p:cNvSpPr/>
            <p:nvPr/>
          </p:nvSpPr>
          <p:spPr>
            <a:xfrm>
              <a:off x="3623175" y="4281050"/>
              <a:ext cx="8325" cy="8300"/>
            </a:xfrm>
            <a:custGeom>
              <a:avLst/>
              <a:gdLst/>
              <a:ahLst/>
              <a:cxnLst/>
              <a:rect l="l" t="t" r="r" b="b"/>
              <a:pathLst>
                <a:path w="333" h="332" extrusionOk="0">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5"/>
            <p:cNvSpPr/>
            <p:nvPr/>
          </p:nvSpPr>
          <p:spPr>
            <a:xfrm>
              <a:off x="2547800" y="4298900"/>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5"/>
            <p:cNvSpPr/>
            <p:nvPr/>
          </p:nvSpPr>
          <p:spPr>
            <a:xfrm>
              <a:off x="2565825" y="429890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5"/>
            <p:cNvSpPr/>
            <p:nvPr/>
          </p:nvSpPr>
          <p:spPr>
            <a:xfrm>
              <a:off x="2583675" y="429890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5"/>
            <p:cNvSpPr/>
            <p:nvPr/>
          </p:nvSpPr>
          <p:spPr>
            <a:xfrm>
              <a:off x="2601550" y="4298900"/>
              <a:ext cx="8300" cy="8300"/>
            </a:xfrm>
            <a:custGeom>
              <a:avLst/>
              <a:gdLst/>
              <a:ahLst/>
              <a:cxnLst/>
              <a:rect l="l" t="t" r="r" b="b"/>
              <a:pathLst>
                <a:path w="332" h="332" extrusionOk="0">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5"/>
            <p:cNvSpPr/>
            <p:nvPr/>
          </p:nvSpPr>
          <p:spPr>
            <a:xfrm>
              <a:off x="2619575" y="4298900"/>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5"/>
            <p:cNvSpPr/>
            <p:nvPr/>
          </p:nvSpPr>
          <p:spPr>
            <a:xfrm>
              <a:off x="2637425" y="4298900"/>
              <a:ext cx="8325" cy="8300"/>
            </a:xfrm>
            <a:custGeom>
              <a:avLst/>
              <a:gdLst/>
              <a:ahLst/>
              <a:cxnLst/>
              <a:rect l="l" t="t" r="r" b="b"/>
              <a:pathLst>
                <a:path w="333" h="332" extrusionOk="0">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5"/>
            <p:cNvSpPr/>
            <p:nvPr/>
          </p:nvSpPr>
          <p:spPr>
            <a:xfrm>
              <a:off x="2655450" y="4298900"/>
              <a:ext cx="8325" cy="8300"/>
            </a:xfrm>
            <a:custGeom>
              <a:avLst/>
              <a:gdLst/>
              <a:ahLst/>
              <a:cxnLst/>
              <a:rect l="l" t="t" r="r" b="b"/>
              <a:pathLst>
                <a:path w="333" h="332" extrusionOk="0">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5"/>
            <p:cNvSpPr/>
            <p:nvPr/>
          </p:nvSpPr>
          <p:spPr>
            <a:xfrm>
              <a:off x="2673300" y="4298900"/>
              <a:ext cx="8325" cy="8300"/>
            </a:xfrm>
            <a:custGeom>
              <a:avLst/>
              <a:gdLst/>
              <a:ahLst/>
              <a:cxnLst/>
              <a:rect l="l" t="t" r="r" b="b"/>
              <a:pathLst>
                <a:path w="333" h="332" extrusionOk="0">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5"/>
            <p:cNvSpPr/>
            <p:nvPr/>
          </p:nvSpPr>
          <p:spPr>
            <a:xfrm>
              <a:off x="2691150" y="4298900"/>
              <a:ext cx="8325" cy="8300"/>
            </a:xfrm>
            <a:custGeom>
              <a:avLst/>
              <a:gdLst/>
              <a:ahLst/>
              <a:cxnLst/>
              <a:rect l="l" t="t" r="r" b="b"/>
              <a:pathLst>
                <a:path w="333" h="332" extrusionOk="0">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5"/>
            <p:cNvSpPr/>
            <p:nvPr/>
          </p:nvSpPr>
          <p:spPr>
            <a:xfrm>
              <a:off x="2709175" y="429890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5"/>
            <p:cNvSpPr/>
            <p:nvPr/>
          </p:nvSpPr>
          <p:spPr>
            <a:xfrm>
              <a:off x="2727025" y="4298900"/>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5"/>
            <p:cNvSpPr/>
            <p:nvPr/>
          </p:nvSpPr>
          <p:spPr>
            <a:xfrm>
              <a:off x="2745075" y="4298900"/>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5"/>
            <p:cNvSpPr/>
            <p:nvPr/>
          </p:nvSpPr>
          <p:spPr>
            <a:xfrm>
              <a:off x="2762925" y="4298900"/>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5"/>
            <p:cNvSpPr/>
            <p:nvPr/>
          </p:nvSpPr>
          <p:spPr>
            <a:xfrm>
              <a:off x="2816650" y="4298900"/>
              <a:ext cx="8325" cy="8300"/>
            </a:xfrm>
            <a:custGeom>
              <a:avLst/>
              <a:gdLst/>
              <a:ahLst/>
              <a:cxnLst/>
              <a:rect l="l" t="t" r="r" b="b"/>
              <a:pathLst>
                <a:path w="333" h="332" extrusionOk="0">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5"/>
            <p:cNvSpPr/>
            <p:nvPr/>
          </p:nvSpPr>
          <p:spPr>
            <a:xfrm>
              <a:off x="2834675" y="429890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5"/>
            <p:cNvSpPr/>
            <p:nvPr/>
          </p:nvSpPr>
          <p:spPr>
            <a:xfrm>
              <a:off x="2852525" y="429890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5"/>
            <p:cNvSpPr/>
            <p:nvPr/>
          </p:nvSpPr>
          <p:spPr>
            <a:xfrm>
              <a:off x="2870375" y="4298900"/>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5"/>
            <p:cNvSpPr/>
            <p:nvPr/>
          </p:nvSpPr>
          <p:spPr>
            <a:xfrm>
              <a:off x="2906250" y="4298900"/>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5"/>
            <p:cNvSpPr/>
            <p:nvPr/>
          </p:nvSpPr>
          <p:spPr>
            <a:xfrm>
              <a:off x="2924300" y="4298900"/>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5"/>
            <p:cNvSpPr/>
            <p:nvPr/>
          </p:nvSpPr>
          <p:spPr>
            <a:xfrm>
              <a:off x="3049600" y="4298900"/>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5"/>
            <p:cNvSpPr/>
            <p:nvPr/>
          </p:nvSpPr>
          <p:spPr>
            <a:xfrm>
              <a:off x="3085500" y="4298900"/>
              <a:ext cx="8300" cy="8300"/>
            </a:xfrm>
            <a:custGeom>
              <a:avLst/>
              <a:gdLst/>
              <a:ahLst/>
              <a:cxnLst/>
              <a:rect l="l" t="t" r="r" b="b"/>
              <a:pathLst>
                <a:path w="332" h="332" extrusionOk="0">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5"/>
            <p:cNvSpPr/>
            <p:nvPr/>
          </p:nvSpPr>
          <p:spPr>
            <a:xfrm>
              <a:off x="3103525" y="4298900"/>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5"/>
            <p:cNvSpPr/>
            <p:nvPr/>
          </p:nvSpPr>
          <p:spPr>
            <a:xfrm>
              <a:off x="3139225" y="4298900"/>
              <a:ext cx="8325" cy="8300"/>
            </a:xfrm>
            <a:custGeom>
              <a:avLst/>
              <a:gdLst/>
              <a:ahLst/>
              <a:cxnLst/>
              <a:rect l="l" t="t" r="r" b="b"/>
              <a:pathLst>
                <a:path w="333" h="332" extrusionOk="0">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5"/>
            <p:cNvSpPr/>
            <p:nvPr/>
          </p:nvSpPr>
          <p:spPr>
            <a:xfrm>
              <a:off x="3157250" y="429890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5"/>
            <p:cNvSpPr/>
            <p:nvPr/>
          </p:nvSpPr>
          <p:spPr>
            <a:xfrm>
              <a:off x="3175100" y="4298900"/>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5"/>
            <p:cNvSpPr/>
            <p:nvPr/>
          </p:nvSpPr>
          <p:spPr>
            <a:xfrm>
              <a:off x="3193125" y="429890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5"/>
            <p:cNvSpPr/>
            <p:nvPr/>
          </p:nvSpPr>
          <p:spPr>
            <a:xfrm>
              <a:off x="3210975" y="429890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5"/>
            <p:cNvSpPr/>
            <p:nvPr/>
          </p:nvSpPr>
          <p:spPr>
            <a:xfrm>
              <a:off x="3228825" y="4298900"/>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5"/>
            <p:cNvSpPr/>
            <p:nvPr/>
          </p:nvSpPr>
          <p:spPr>
            <a:xfrm>
              <a:off x="3246875" y="4298900"/>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5"/>
            <p:cNvSpPr/>
            <p:nvPr/>
          </p:nvSpPr>
          <p:spPr>
            <a:xfrm>
              <a:off x="3264725" y="4298900"/>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5"/>
            <p:cNvSpPr/>
            <p:nvPr/>
          </p:nvSpPr>
          <p:spPr>
            <a:xfrm>
              <a:off x="3282750" y="4298900"/>
              <a:ext cx="8325" cy="8300"/>
            </a:xfrm>
            <a:custGeom>
              <a:avLst/>
              <a:gdLst/>
              <a:ahLst/>
              <a:cxnLst/>
              <a:rect l="l" t="t" r="r" b="b"/>
              <a:pathLst>
                <a:path w="333" h="332" extrusionOk="0">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5"/>
            <p:cNvSpPr/>
            <p:nvPr/>
          </p:nvSpPr>
          <p:spPr>
            <a:xfrm>
              <a:off x="3300600" y="4298900"/>
              <a:ext cx="8325" cy="8300"/>
            </a:xfrm>
            <a:custGeom>
              <a:avLst/>
              <a:gdLst/>
              <a:ahLst/>
              <a:cxnLst/>
              <a:rect l="l" t="t" r="r" b="b"/>
              <a:pathLst>
                <a:path w="333" h="332" extrusionOk="0">
                  <a:moveTo>
                    <a:pt x="166" y="0"/>
                  </a:moveTo>
                  <a:cubicBezTo>
                    <a:pt x="73" y="0"/>
                    <a:pt x="0" y="72"/>
                    <a:pt x="0" y="166"/>
                  </a:cubicBezTo>
                  <a:cubicBezTo>
                    <a:pt x="0" y="260"/>
                    <a:pt x="73"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5"/>
            <p:cNvSpPr/>
            <p:nvPr/>
          </p:nvSpPr>
          <p:spPr>
            <a:xfrm>
              <a:off x="3318450" y="4298900"/>
              <a:ext cx="8325" cy="8300"/>
            </a:xfrm>
            <a:custGeom>
              <a:avLst/>
              <a:gdLst/>
              <a:ahLst/>
              <a:cxnLst/>
              <a:rect l="l" t="t" r="r" b="b"/>
              <a:pathLst>
                <a:path w="333" h="332" extrusionOk="0">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5"/>
            <p:cNvSpPr/>
            <p:nvPr/>
          </p:nvSpPr>
          <p:spPr>
            <a:xfrm>
              <a:off x="3336475" y="429890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5"/>
            <p:cNvSpPr/>
            <p:nvPr/>
          </p:nvSpPr>
          <p:spPr>
            <a:xfrm>
              <a:off x="3354325" y="429890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5"/>
            <p:cNvSpPr/>
            <p:nvPr/>
          </p:nvSpPr>
          <p:spPr>
            <a:xfrm>
              <a:off x="3372375" y="4298900"/>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5"/>
            <p:cNvSpPr/>
            <p:nvPr/>
          </p:nvSpPr>
          <p:spPr>
            <a:xfrm>
              <a:off x="3390225" y="4298900"/>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5"/>
            <p:cNvSpPr/>
            <p:nvPr/>
          </p:nvSpPr>
          <p:spPr>
            <a:xfrm>
              <a:off x="3408075" y="4298900"/>
              <a:ext cx="8300" cy="8300"/>
            </a:xfrm>
            <a:custGeom>
              <a:avLst/>
              <a:gdLst/>
              <a:ahLst/>
              <a:cxnLst/>
              <a:rect l="l" t="t" r="r" b="b"/>
              <a:pathLst>
                <a:path w="332" h="332" extrusionOk="0">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5"/>
            <p:cNvSpPr/>
            <p:nvPr/>
          </p:nvSpPr>
          <p:spPr>
            <a:xfrm>
              <a:off x="3426100" y="4298900"/>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5"/>
            <p:cNvSpPr/>
            <p:nvPr/>
          </p:nvSpPr>
          <p:spPr>
            <a:xfrm>
              <a:off x="3443950" y="4298900"/>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5"/>
            <p:cNvSpPr/>
            <p:nvPr/>
          </p:nvSpPr>
          <p:spPr>
            <a:xfrm>
              <a:off x="3461975" y="4298900"/>
              <a:ext cx="8325" cy="8300"/>
            </a:xfrm>
            <a:custGeom>
              <a:avLst/>
              <a:gdLst/>
              <a:ahLst/>
              <a:cxnLst/>
              <a:rect l="l" t="t" r="r" b="b"/>
              <a:pathLst>
                <a:path w="333" h="332" extrusionOk="0">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5"/>
            <p:cNvSpPr/>
            <p:nvPr/>
          </p:nvSpPr>
          <p:spPr>
            <a:xfrm>
              <a:off x="3479825" y="4298900"/>
              <a:ext cx="8325" cy="8300"/>
            </a:xfrm>
            <a:custGeom>
              <a:avLst/>
              <a:gdLst/>
              <a:ahLst/>
              <a:cxnLst/>
              <a:rect l="l" t="t" r="r" b="b"/>
              <a:pathLst>
                <a:path w="333" h="332" extrusionOk="0">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5"/>
            <p:cNvSpPr/>
            <p:nvPr/>
          </p:nvSpPr>
          <p:spPr>
            <a:xfrm>
              <a:off x="3497675" y="4298900"/>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5"/>
            <p:cNvSpPr/>
            <p:nvPr/>
          </p:nvSpPr>
          <p:spPr>
            <a:xfrm>
              <a:off x="3515700" y="429890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5"/>
            <p:cNvSpPr/>
            <p:nvPr/>
          </p:nvSpPr>
          <p:spPr>
            <a:xfrm>
              <a:off x="3533550" y="429890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5"/>
            <p:cNvSpPr/>
            <p:nvPr/>
          </p:nvSpPr>
          <p:spPr>
            <a:xfrm>
              <a:off x="3551600" y="4298900"/>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5"/>
            <p:cNvSpPr/>
            <p:nvPr/>
          </p:nvSpPr>
          <p:spPr>
            <a:xfrm>
              <a:off x="3569450" y="4298900"/>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5"/>
            <p:cNvSpPr/>
            <p:nvPr/>
          </p:nvSpPr>
          <p:spPr>
            <a:xfrm>
              <a:off x="3587300" y="4298900"/>
              <a:ext cx="8300" cy="8300"/>
            </a:xfrm>
            <a:custGeom>
              <a:avLst/>
              <a:gdLst/>
              <a:ahLst/>
              <a:cxnLst/>
              <a:rect l="l" t="t" r="r" b="b"/>
              <a:pathLst>
                <a:path w="332" h="332" extrusionOk="0">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5"/>
            <p:cNvSpPr/>
            <p:nvPr/>
          </p:nvSpPr>
          <p:spPr>
            <a:xfrm>
              <a:off x="3605325" y="4298900"/>
              <a:ext cx="8325" cy="8300"/>
            </a:xfrm>
            <a:custGeom>
              <a:avLst/>
              <a:gdLst/>
              <a:ahLst/>
              <a:cxnLst/>
              <a:rect l="l" t="t" r="r" b="b"/>
              <a:pathLst>
                <a:path w="333" h="332" extrusionOk="0">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5"/>
            <p:cNvSpPr/>
            <p:nvPr/>
          </p:nvSpPr>
          <p:spPr>
            <a:xfrm>
              <a:off x="2547800" y="4316925"/>
              <a:ext cx="8325" cy="8325"/>
            </a:xfrm>
            <a:custGeom>
              <a:avLst/>
              <a:gdLst/>
              <a:ahLst/>
              <a:cxnLst/>
              <a:rect l="l" t="t" r="r" b="b"/>
              <a:pathLst>
                <a:path w="333" h="333" extrusionOk="0">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5"/>
            <p:cNvSpPr/>
            <p:nvPr/>
          </p:nvSpPr>
          <p:spPr>
            <a:xfrm>
              <a:off x="2565825" y="4316925"/>
              <a:ext cx="8325" cy="8325"/>
            </a:xfrm>
            <a:custGeom>
              <a:avLst/>
              <a:gdLst/>
              <a:ahLst/>
              <a:cxnLst/>
              <a:rect l="l" t="t" r="r" b="b"/>
              <a:pathLst>
                <a:path w="333" h="333" extrusionOk="0">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5"/>
            <p:cNvSpPr/>
            <p:nvPr/>
          </p:nvSpPr>
          <p:spPr>
            <a:xfrm>
              <a:off x="2583675" y="4316925"/>
              <a:ext cx="8325" cy="8325"/>
            </a:xfrm>
            <a:custGeom>
              <a:avLst/>
              <a:gdLst/>
              <a:ahLst/>
              <a:cxnLst/>
              <a:rect l="l" t="t" r="r" b="b"/>
              <a:pathLst>
                <a:path w="333" h="333" extrusionOk="0">
                  <a:moveTo>
                    <a:pt x="167" y="0"/>
                  </a:moveTo>
                  <a:cubicBezTo>
                    <a:pt x="73" y="0"/>
                    <a:pt x="1" y="73"/>
                    <a:pt x="1" y="166"/>
                  </a:cubicBezTo>
                  <a:cubicBezTo>
                    <a:pt x="1" y="253"/>
                    <a:pt x="73" y="332"/>
                    <a:pt x="167" y="332"/>
                  </a:cubicBezTo>
                  <a:cubicBezTo>
                    <a:pt x="261" y="332"/>
                    <a:pt x="333" y="253"/>
                    <a:pt x="333" y="166"/>
                  </a:cubicBezTo>
                  <a:cubicBezTo>
                    <a:pt x="333" y="73"/>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5"/>
            <p:cNvSpPr/>
            <p:nvPr/>
          </p:nvSpPr>
          <p:spPr>
            <a:xfrm>
              <a:off x="2601550" y="4316925"/>
              <a:ext cx="8300" cy="8325"/>
            </a:xfrm>
            <a:custGeom>
              <a:avLst/>
              <a:gdLst/>
              <a:ahLst/>
              <a:cxnLst/>
              <a:rect l="l" t="t" r="r" b="b"/>
              <a:pathLst>
                <a:path w="332" h="333" extrusionOk="0">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5"/>
            <p:cNvSpPr/>
            <p:nvPr/>
          </p:nvSpPr>
          <p:spPr>
            <a:xfrm>
              <a:off x="2637425" y="4316925"/>
              <a:ext cx="8325" cy="8325"/>
            </a:xfrm>
            <a:custGeom>
              <a:avLst/>
              <a:gdLst/>
              <a:ahLst/>
              <a:cxnLst/>
              <a:rect l="l" t="t" r="r" b="b"/>
              <a:pathLst>
                <a:path w="333" h="333" extrusionOk="0">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5"/>
            <p:cNvSpPr/>
            <p:nvPr/>
          </p:nvSpPr>
          <p:spPr>
            <a:xfrm>
              <a:off x="2655450" y="4316925"/>
              <a:ext cx="8325" cy="8325"/>
            </a:xfrm>
            <a:custGeom>
              <a:avLst/>
              <a:gdLst/>
              <a:ahLst/>
              <a:cxnLst/>
              <a:rect l="l" t="t" r="r" b="b"/>
              <a:pathLst>
                <a:path w="333" h="333" extrusionOk="0">
                  <a:moveTo>
                    <a:pt x="166" y="0"/>
                  </a:moveTo>
                  <a:cubicBezTo>
                    <a:pt x="73" y="0"/>
                    <a:pt x="1" y="73"/>
                    <a:pt x="1" y="166"/>
                  </a:cubicBezTo>
                  <a:cubicBezTo>
                    <a:pt x="1" y="253"/>
                    <a:pt x="73" y="332"/>
                    <a:pt x="166" y="332"/>
                  </a:cubicBezTo>
                  <a:cubicBezTo>
                    <a:pt x="253" y="332"/>
                    <a:pt x="332" y="253"/>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5"/>
            <p:cNvSpPr/>
            <p:nvPr/>
          </p:nvSpPr>
          <p:spPr>
            <a:xfrm>
              <a:off x="2673300" y="4316925"/>
              <a:ext cx="8325" cy="8325"/>
            </a:xfrm>
            <a:custGeom>
              <a:avLst/>
              <a:gdLst/>
              <a:ahLst/>
              <a:cxnLst/>
              <a:rect l="l" t="t" r="r" b="b"/>
              <a:pathLst>
                <a:path w="333" h="333" extrusionOk="0">
                  <a:moveTo>
                    <a:pt x="166" y="0"/>
                  </a:moveTo>
                  <a:cubicBezTo>
                    <a:pt x="73" y="0"/>
                    <a:pt x="1" y="73"/>
                    <a:pt x="1" y="166"/>
                  </a:cubicBezTo>
                  <a:cubicBezTo>
                    <a:pt x="1" y="253"/>
                    <a:pt x="73" y="332"/>
                    <a:pt x="166" y="332"/>
                  </a:cubicBezTo>
                  <a:cubicBezTo>
                    <a:pt x="260" y="332"/>
                    <a:pt x="332" y="253"/>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5"/>
            <p:cNvSpPr/>
            <p:nvPr/>
          </p:nvSpPr>
          <p:spPr>
            <a:xfrm>
              <a:off x="2691150" y="4316925"/>
              <a:ext cx="8325" cy="8325"/>
            </a:xfrm>
            <a:custGeom>
              <a:avLst/>
              <a:gdLst/>
              <a:ahLst/>
              <a:cxnLst/>
              <a:rect l="l" t="t" r="r" b="b"/>
              <a:pathLst>
                <a:path w="333" h="333" extrusionOk="0">
                  <a:moveTo>
                    <a:pt x="166" y="0"/>
                  </a:moveTo>
                  <a:cubicBezTo>
                    <a:pt x="80" y="0"/>
                    <a:pt x="1" y="73"/>
                    <a:pt x="1" y="166"/>
                  </a:cubicBezTo>
                  <a:cubicBezTo>
                    <a:pt x="1" y="253"/>
                    <a:pt x="80" y="332"/>
                    <a:pt x="166" y="332"/>
                  </a:cubicBezTo>
                  <a:cubicBezTo>
                    <a:pt x="260" y="332"/>
                    <a:pt x="332" y="253"/>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5"/>
            <p:cNvSpPr/>
            <p:nvPr/>
          </p:nvSpPr>
          <p:spPr>
            <a:xfrm>
              <a:off x="2709175" y="4316925"/>
              <a:ext cx="8325" cy="8325"/>
            </a:xfrm>
            <a:custGeom>
              <a:avLst/>
              <a:gdLst/>
              <a:ahLst/>
              <a:cxnLst/>
              <a:rect l="l" t="t" r="r" b="b"/>
              <a:pathLst>
                <a:path w="333" h="333" extrusionOk="0">
                  <a:moveTo>
                    <a:pt x="167" y="0"/>
                  </a:moveTo>
                  <a:cubicBezTo>
                    <a:pt x="73" y="0"/>
                    <a:pt x="1" y="73"/>
                    <a:pt x="1" y="166"/>
                  </a:cubicBezTo>
                  <a:cubicBezTo>
                    <a:pt x="1" y="253"/>
                    <a:pt x="73" y="332"/>
                    <a:pt x="167" y="332"/>
                  </a:cubicBezTo>
                  <a:cubicBezTo>
                    <a:pt x="260" y="332"/>
                    <a:pt x="333" y="253"/>
                    <a:pt x="333" y="166"/>
                  </a:cubicBezTo>
                  <a:cubicBezTo>
                    <a:pt x="333" y="73"/>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5"/>
            <p:cNvSpPr/>
            <p:nvPr/>
          </p:nvSpPr>
          <p:spPr>
            <a:xfrm>
              <a:off x="2727025" y="4316925"/>
              <a:ext cx="8325" cy="8325"/>
            </a:xfrm>
            <a:custGeom>
              <a:avLst/>
              <a:gdLst/>
              <a:ahLst/>
              <a:cxnLst/>
              <a:rect l="l" t="t" r="r" b="b"/>
              <a:pathLst>
                <a:path w="333" h="333" extrusionOk="0">
                  <a:moveTo>
                    <a:pt x="167" y="0"/>
                  </a:moveTo>
                  <a:cubicBezTo>
                    <a:pt x="80" y="0"/>
                    <a:pt x="1" y="73"/>
                    <a:pt x="1" y="166"/>
                  </a:cubicBezTo>
                  <a:cubicBezTo>
                    <a:pt x="1" y="253"/>
                    <a:pt x="80" y="332"/>
                    <a:pt x="167" y="332"/>
                  </a:cubicBezTo>
                  <a:cubicBezTo>
                    <a:pt x="260" y="332"/>
                    <a:pt x="333" y="253"/>
                    <a:pt x="333" y="166"/>
                  </a:cubicBezTo>
                  <a:cubicBezTo>
                    <a:pt x="333" y="73"/>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5"/>
            <p:cNvSpPr/>
            <p:nvPr/>
          </p:nvSpPr>
          <p:spPr>
            <a:xfrm>
              <a:off x="2745075" y="4316925"/>
              <a:ext cx="8300" cy="8325"/>
            </a:xfrm>
            <a:custGeom>
              <a:avLst/>
              <a:gdLst/>
              <a:ahLst/>
              <a:cxnLst/>
              <a:rect l="l" t="t" r="r" b="b"/>
              <a:pathLst>
                <a:path w="332" h="333" extrusionOk="0">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5"/>
            <p:cNvSpPr/>
            <p:nvPr/>
          </p:nvSpPr>
          <p:spPr>
            <a:xfrm>
              <a:off x="2762925" y="4316925"/>
              <a:ext cx="8300" cy="8325"/>
            </a:xfrm>
            <a:custGeom>
              <a:avLst/>
              <a:gdLst/>
              <a:ahLst/>
              <a:cxnLst/>
              <a:rect l="l" t="t" r="r" b="b"/>
              <a:pathLst>
                <a:path w="332" h="333" extrusionOk="0">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5"/>
            <p:cNvSpPr/>
            <p:nvPr/>
          </p:nvSpPr>
          <p:spPr>
            <a:xfrm>
              <a:off x="2816650" y="4316925"/>
              <a:ext cx="8325" cy="8325"/>
            </a:xfrm>
            <a:custGeom>
              <a:avLst/>
              <a:gdLst/>
              <a:ahLst/>
              <a:cxnLst/>
              <a:rect l="l" t="t" r="r" b="b"/>
              <a:pathLst>
                <a:path w="333" h="333" extrusionOk="0">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5"/>
            <p:cNvSpPr/>
            <p:nvPr/>
          </p:nvSpPr>
          <p:spPr>
            <a:xfrm>
              <a:off x="2834675" y="4316925"/>
              <a:ext cx="8325" cy="8325"/>
            </a:xfrm>
            <a:custGeom>
              <a:avLst/>
              <a:gdLst/>
              <a:ahLst/>
              <a:cxnLst/>
              <a:rect l="l" t="t" r="r" b="b"/>
              <a:pathLst>
                <a:path w="333" h="333" extrusionOk="0">
                  <a:moveTo>
                    <a:pt x="167" y="0"/>
                  </a:moveTo>
                  <a:cubicBezTo>
                    <a:pt x="73" y="0"/>
                    <a:pt x="1" y="73"/>
                    <a:pt x="1" y="166"/>
                  </a:cubicBezTo>
                  <a:cubicBezTo>
                    <a:pt x="1" y="253"/>
                    <a:pt x="73" y="332"/>
                    <a:pt x="167" y="332"/>
                  </a:cubicBezTo>
                  <a:cubicBezTo>
                    <a:pt x="253" y="332"/>
                    <a:pt x="332" y="253"/>
                    <a:pt x="332" y="166"/>
                  </a:cubicBezTo>
                  <a:cubicBezTo>
                    <a:pt x="332" y="73"/>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5"/>
            <p:cNvSpPr/>
            <p:nvPr/>
          </p:nvSpPr>
          <p:spPr>
            <a:xfrm>
              <a:off x="2852525" y="4316925"/>
              <a:ext cx="8325" cy="8325"/>
            </a:xfrm>
            <a:custGeom>
              <a:avLst/>
              <a:gdLst/>
              <a:ahLst/>
              <a:cxnLst/>
              <a:rect l="l" t="t" r="r" b="b"/>
              <a:pathLst>
                <a:path w="333" h="333" extrusionOk="0">
                  <a:moveTo>
                    <a:pt x="167" y="0"/>
                  </a:moveTo>
                  <a:cubicBezTo>
                    <a:pt x="73" y="0"/>
                    <a:pt x="1" y="73"/>
                    <a:pt x="1" y="166"/>
                  </a:cubicBezTo>
                  <a:cubicBezTo>
                    <a:pt x="1" y="253"/>
                    <a:pt x="73" y="332"/>
                    <a:pt x="167" y="332"/>
                  </a:cubicBezTo>
                  <a:cubicBezTo>
                    <a:pt x="260" y="332"/>
                    <a:pt x="332" y="253"/>
                    <a:pt x="332" y="166"/>
                  </a:cubicBezTo>
                  <a:cubicBezTo>
                    <a:pt x="332" y="73"/>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5"/>
            <p:cNvSpPr/>
            <p:nvPr/>
          </p:nvSpPr>
          <p:spPr>
            <a:xfrm>
              <a:off x="2870375" y="4316925"/>
              <a:ext cx="8325" cy="8325"/>
            </a:xfrm>
            <a:custGeom>
              <a:avLst/>
              <a:gdLst/>
              <a:ahLst/>
              <a:cxnLst/>
              <a:rect l="l" t="t" r="r" b="b"/>
              <a:pathLst>
                <a:path w="333" h="333" extrusionOk="0">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5"/>
            <p:cNvSpPr/>
            <p:nvPr/>
          </p:nvSpPr>
          <p:spPr>
            <a:xfrm>
              <a:off x="3049600" y="4316925"/>
              <a:ext cx="8325" cy="8325"/>
            </a:xfrm>
            <a:custGeom>
              <a:avLst/>
              <a:gdLst/>
              <a:ahLst/>
              <a:cxnLst/>
              <a:rect l="l" t="t" r="r" b="b"/>
              <a:pathLst>
                <a:path w="333" h="333" extrusionOk="0">
                  <a:moveTo>
                    <a:pt x="167" y="0"/>
                  </a:moveTo>
                  <a:cubicBezTo>
                    <a:pt x="80" y="0"/>
                    <a:pt x="1" y="73"/>
                    <a:pt x="1" y="166"/>
                  </a:cubicBezTo>
                  <a:cubicBezTo>
                    <a:pt x="1" y="253"/>
                    <a:pt x="80" y="332"/>
                    <a:pt x="167" y="332"/>
                  </a:cubicBezTo>
                  <a:cubicBezTo>
                    <a:pt x="260" y="332"/>
                    <a:pt x="333" y="253"/>
                    <a:pt x="333" y="166"/>
                  </a:cubicBezTo>
                  <a:cubicBezTo>
                    <a:pt x="333" y="73"/>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5"/>
            <p:cNvSpPr/>
            <p:nvPr/>
          </p:nvSpPr>
          <p:spPr>
            <a:xfrm>
              <a:off x="3085500" y="4316925"/>
              <a:ext cx="8300" cy="8325"/>
            </a:xfrm>
            <a:custGeom>
              <a:avLst/>
              <a:gdLst/>
              <a:ahLst/>
              <a:cxnLst/>
              <a:rect l="l" t="t" r="r" b="b"/>
              <a:pathLst>
                <a:path w="332" h="333" extrusionOk="0">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5"/>
            <p:cNvSpPr/>
            <p:nvPr/>
          </p:nvSpPr>
          <p:spPr>
            <a:xfrm>
              <a:off x="3103525" y="4316925"/>
              <a:ext cx="8325" cy="8325"/>
            </a:xfrm>
            <a:custGeom>
              <a:avLst/>
              <a:gdLst/>
              <a:ahLst/>
              <a:cxnLst/>
              <a:rect l="l" t="t" r="r" b="b"/>
              <a:pathLst>
                <a:path w="333" h="333" extrusionOk="0">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5"/>
            <p:cNvSpPr/>
            <p:nvPr/>
          </p:nvSpPr>
          <p:spPr>
            <a:xfrm>
              <a:off x="3139225" y="4316925"/>
              <a:ext cx="8325" cy="8325"/>
            </a:xfrm>
            <a:custGeom>
              <a:avLst/>
              <a:gdLst/>
              <a:ahLst/>
              <a:cxnLst/>
              <a:rect l="l" t="t" r="r" b="b"/>
              <a:pathLst>
                <a:path w="333" h="333" extrusionOk="0">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5"/>
            <p:cNvSpPr/>
            <p:nvPr/>
          </p:nvSpPr>
          <p:spPr>
            <a:xfrm>
              <a:off x="3157250" y="4316925"/>
              <a:ext cx="8325" cy="8325"/>
            </a:xfrm>
            <a:custGeom>
              <a:avLst/>
              <a:gdLst/>
              <a:ahLst/>
              <a:cxnLst/>
              <a:rect l="l" t="t" r="r" b="b"/>
              <a:pathLst>
                <a:path w="333" h="333" extrusionOk="0">
                  <a:moveTo>
                    <a:pt x="167" y="0"/>
                  </a:moveTo>
                  <a:cubicBezTo>
                    <a:pt x="73" y="0"/>
                    <a:pt x="1" y="73"/>
                    <a:pt x="1" y="166"/>
                  </a:cubicBezTo>
                  <a:cubicBezTo>
                    <a:pt x="1" y="253"/>
                    <a:pt x="73" y="332"/>
                    <a:pt x="167" y="332"/>
                  </a:cubicBezTo>
                  <a:cubicBezTo>
                    <a:pt x="253" y="332"/>
                    <a:pt x="332" y="253"/>
                    <a:pt x="332" y="166"/>
                  </a:cubicBezTo>
                  <a:cubicBezTo>
                    <a:pt x="332" y="73"/>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5"/>
            <p:cNvSpPr/>
            <p:nvPr/>
          </p:nvSpPr>
          <p:spPr>
            <a:xfrm>
              <a:off x="3175100" y="4316925"/>
              <a:ext cx="8325" cy="8325"/>
            </a:xfrm>
            <a:custGeom>
              <a:avLst/>
              <a:gdLst/>
              <a:ahLst/>
              <a:cxnLst/>
              <a:rect l="l" t="t" r="r" b="b"/>
              <a:pathLst>
                <a:path w="333" h="333" extrusionOk="0">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5"/>
            <p:cNvSpPr/>
            <p:nvPr/>
          </p:nvSpPr>
          <p:spPr>
            <a:xfrm>
              <a:off x="3193125" y="4316925"/>
              <a:ext cx="8325" cy="8325"/>
            </a:xfrm>
            <a:custGeom>
              <a:avLst/>
              <a:gdLst/>
              <a:ahLst/>
              <a:cxnLst/>
              <a:rect l="l" t="t" r="r" b="b"/>
              <a:pathLst>
                <a:path w="333" h="333" extrusionOk="0">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5"/>
            <p:cNvSpPr/>
            <p:nvPr/>
          </p:nvSpPr>
          <p:spPr>
            <a:xfrm>
              <a:off x="3210975" y="4316925"/>
              <a:ext cx="8325" cy="8325"/>
            </a:xfrm>
            <a:custGeom>
              <a:avLst/>
              <a:gdLst/>
              <a:ahLst/>
              <a:cxnLst/>
              <a:rect l="l" t="t" r="r" b="b"/>
              <a:pathLst>
                <a:path w="333" h="333" extrusionOk="0">
                  <a:moveTo>
                    <a:pt x="167" y="0"/>
                  </a:moveTo>
                  <a:cubicBezTo>
                    <a:pt x="73" y="0"/>
                    <a:pt x="1" y="73"/>
                    <a:pt x="1" y="166"/>
                  </a:cubicBezTo>
                  <a:cubicBezTo>
                    <a:pt x="1" y="253"/>
                    <a:pt x="73" y="332"/>
                    <a:pt x="167" y="332"/>
                  </a:cubicBezTo>
                  <a:cubicBezTo>
                    <a:pt x="261" y="332"/>
                    <a:pt x="333" y="253"/>
                    <a:pt x="333" y="166"/>
                  </a:cubicBezTo>
                  <a:cubicBezTo>
                    <a:pt x="333" y="73"/>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5"/>
            <p:cNvSpPr/>
            <p:nvPr/>
          </p:nvSpPr>
          <p:spPr>
            <a:xfrm>
              <a:off x="3228825" y="4316925"/>
              <a:ext cx="8325" cy="8325"/>
            </a:xfrm>
            <a:custGeom>
              <a:avLst/>
              <a:gdLst/>
              <a:ahLst/>
              <a:cxnLst/>
              <a:rect l="l" t="t" r="r" b="b"/>
              <a:pathLst>
                <a:path w="333" h="333" extrusionOk="0">
                  <a:moveTo>
                    <a:pt x="167" y="0"/>
                  </a:moveTo>
                  <a:cubicBezTo>
                    <a:pt x="80" y="0"/>
                    <a:pt x="1" y="73"/>
                    <a:pt x="1" y="166"/>
                  </a:cubicBezTo>
                  <a:cubicBezTo>
                    <a:pt x="1" y="253"/>
                    <a:pt x="80" y="332"/>
                    <a:pt x="167" y="332"/>
                  </a:cubicBezTo>
                  <a:cubicBezTo>
                    <a:pt x="261" y="332"/>
                    <a:pt x="333" y="253"/>
                    <a:pt x="333" y="166"/>
                  </a:cubicBezTo>
                  <a:cubicBezTo>
                    <a:pt x="333" y="73"/>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5"/>
            <p:cNvSpPr/>
            <p:nvPr/>
          </p:nvSpPr>
          <p:spPr>
            <a:xfrm>
              <a:off x="3246875" y="4316925"/>
              <a:ext cx="8300" cy="8325"/>
            </a:xfrm>
            <a:custGeom>
              <a:avLst/>
              <a:gdLst/>
              <a:ahLst/>
              <a:cxnLst/>
              <a:rect l="l" t="t" r="r" b="b"/>
              <a:pathLst>
                <a:path w="332" h="333" extrusionOk="0">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5"/>
            <p:cNvSpPr/>
            <p:nvPr/>
          </p:nvSpPr>
          <p:spPr>
            <a:xfrm>
              <a:off x="3264725" y="4316925"/>
              <a:ext cx="8300" cy="8325"/>
            </a:xfrm>
            <a:custGeom>
              <a:avLst/>
              <a:gdLst/>
              <a:ahLst/>
              <a:cxnLst/>
              <a:rect l="l" t="t" r="r" b="b"/>
              <a:pathLst>
                <a:path w="332" h="333" extrusionOk="0">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5"/>
            <p:cNvSpPr/>
            <p:nvPr/>
          </p:nvSpPr>
          <p:spPr>
            <a:xfrm>
              <a:off x="3282750" y="4316925"/>
              <a:ext cx="8325" cy="8325"/>
            </a:xfrm>
            <a:custGeom>
              <a:avLst/>
              <a:gdLst/>
              <a:ahLst/>
              <a:cxnLst/>
              <a:rect l="l" t="t" r="r" b="b"/>
              <a:pathLst>
                <a:path w="333" h="333" extrusionOk="0">
                  <a:moveTo>
                    <a:pt x="166" y="0"/>
                  </a:moveTo>
                  <a:cubicBezTo>
                    <a:pt x="73" y="0"/>
                    <a:pt x="0" y="73"/>
                    <a:pt x="0" y="166"/>
                  </a:cubicBezTo>
                  <a:cubicBezTo>
                    <a:pt x="0" y="253"/>
                    <a:pt x="73" y="332"/>
                    <a:pt x="166" y="332"/>
                  </a:cubicBezTo>
                  <a:cubicBezTo>
                    <a:pt x="253" y="332"/>
                    <a:pt x="332" y="253"/>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5"/>
            <p:cNvSpPr/>
            <p:nvPr/>
          </p:nvSpPr>
          <p:spPr>
            <a:xfrm>
              <a:off x="3300600" y="4316925"/>
              <a:ext cx="8325" cy="8325"/>
            </a:xfrm>
            <a:custGeom>
              <a:avLst/>
              <a:gdLst/>
              <a:ahLst/>
              <a:cxnLst/>
              <a:rect l="l" t="t" r="r" b="b"/>
              <a:pathLst>
                <a:path w="333" h="333" extrusionOk="0">
                  <a:moveTo>
                    <a:pt x="166" y="0"/>
                  </a:moveTo>
                  <a:cubicBezTo>
                    <a:pt x="73" y="0"/>
                    <a:pt x="0" y="73"/>
                    <a:pt x="0" y="166"/>
                  </a:cubicBezTo>
                  <a:cubicBezTo>
                    <a:pt x="0" y="253"/>
                    <a:pt x="73" y="332"/>
                    <a:pt x="166" y="332"/>
                  </a:cubicBezTo>
                  <a:cubicBezTo>
                    <a:pt x="260" y="332"/>
                    <a:pt x="332" y="253"/>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5"/>
            <p:cNvSpPr/>
            <p:nvPr/>
          </p:nvSpPr>
          <p:spPr>
            <a:xfrm>
              <a:off x="3318450" y="4316925"/>
              <a:ext cx="8325" cy="8325"/>
            </a:xfrm>
            <a:custGeom>
              <a:avLst/>
              <a:gdLst/>
              <a:ahLst/>
              <a:cxnLst/>
              <a:rect l="l" t="t" r="r" b="b"/>
              <a:pathLst>
                <a:path w="333" h="333" extrusionOk="0">
                  <a:moveTo>
                    <a:pt x="166" y="0"/>
                  </a:moveTo>
                  <a:cubicBezTo>
                    <a:pt x="80" y="0"/>
                    <a:pt x="1" y="73"/>
                    <a:pt x="1" y="166"/>
                  </a:cubicBezTo>
                  <a:cubicBezTo>
                    <a:pt x="1" y="253"/>
                    <a:pt x="80" y="332"/>
                    <a:pt x="166" y="332"/>
                  </a:cubicBezTo>
                  <a:cubicBezTo>
                    <a:pt x="260" y="332"/>
                    <a:pt x="332" y="253"/>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5"/>
            <p:cNvSpPr/>
            <p:nvPr/>
          </p:nvSpPr>
          <p:spPr>
            <a:xfrm>
              <a:off x="3336475" y="4316925"/>
              <a:ext cx="8325" cy="8325"/>
            </a:xfrm>
            <a:custGeom>
              <a:avLst/>
              <a:gdLst/>
              <a:ahLst/>
              <a:cxnLst/>
              <a:rect l="l" t="t" r="r" b="b"/>
              <a:pathLst>
                <a:path w="333" h="333" extrusionOk="0">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5"/>
            <p:cNvSpPr/>
            <p:nvPr/>
          </p:nvSpPr>
          <p:spPr>
            <a:xfrm>
              <a:off x="3354325" y="4316925"/>
              <a:ext cx="8325" cy="8325"/>
            </a:xfrm>
            <a:custGeom>
              <a:avLst/>
              <a:gdLst/>
              <a:ahLst/>
              <a:cxnLst/>
              <a:rect l="l" t="t" r="r" b="b"/>
              <a:pathLst>
                <a:path w="333" h="333" extrusionOk="0">
                  <a:moveTo>
                    <a:pt x="167" y="0"/>
                  </a:moveTo>
                  <a:cubicBezTo>
                    <a:pt x="73" y="0"/>
                    <a:pt x="1" y="73"/>
                    <a:pt x="1" y="166"/>
                  </a:cubicBezTo>
                  <a:cubicBezTo>
                    <a:pt x="1" y="253"/>
                    <a:pt x="73" y="332"/>
                    <a:pt x="167" y="332"/>
                  </a:cubicBezTo>
                  <a:cubicBezTo>
                    <a:pt x="260" y="332"/>
                    <a:pt x="333" y="253"/>
                    <a:pt x="333" y="166"/>
                  </a:cubicBezTo>
                  <a:cubicBezTo>
                    <a:pt x="333" y="73"/>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5"/>
            <p:cNvSpPr/>
            <p:nvPr/>
          </p:nvSpPr>
          <p:spPr>
            <a:xfrm>
              <a:off x="3372375" y="4316925"/>
              <a:ext cx="8300" cy="8325"/>
            </a:xfrm>
            <a:custGeom>
              <a:avLst/>
              <a:gdLst/>
              <a:ahLst/>
              <a:cxnLst/>
              <a:rect l="l" t="t" r="r" b="b"/>
              <a:pathLst>
                <a:path w="332" h="333" extrusionOk="0">
                  <a:moveTo>
                    <a:pt x="166" y="0"/>
                  </a:moveTo>
                  <a:cubicBezTo>
                    <a:pt x="72" y="0"/>
                    <a:pt x="0" y="73"/>
                    <a:pt x="0" y="166"/>
                  </a:cubicBezTo>
                  <a:cubicBezTo>
                    <a:pt x="0" y="253"/>
                    <a:pt x="72" y="332"/>
                    <a:pt x="166" y="332"/>
                  </a:cubicBezTo>
                  <a:cubicBezTo>
                    <a:pt x="252" y="332"/>
                    <a:pt x="332" y="253"/>
                    <a:pt x="332" y="166"/>
                  </a:cubicBezTo>
                  <a:cubicBezTo>
                    <a:pt x="332" y="73"/>
                    <a:pt x="252"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5"/>
            <p:cNvSpPr/>
            <p:nvPr/>
          </p:nvSpPr>
          <p:spPr>
            <a:xfrm>
              <a:off x="3390225" y="4316925"/>
              <a:ext cx="8300" cy="8325"/>
            </a:xfrm>
            <a:custGeom>
              <a:avLst/>
              <a:gdLst/>
              <a:ahLst/>
              <a:cxnLst/>
              <a:rect l="l" t="t" r="r" b="b"/>
              <a:pathLst>
                <a:path w="332" h="333" extrusionOk="0">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5"/>
            <p:cNvSpPr/>
            <p:nvPr/>
          </p:nvSpPr>
          <p:spPr>
            <a:xfrm>
              <a:off x="3408075" y="4316925"/>
              <a:ext cx="8300" cy="8325"/>
            </a:xfrm>
            <a:custGeom>
              <a:avLst/>
              <a:gdLst/>
              <a:ahLst/>
              <a:cxnLst/>
              <a:rect l="l" t="t" r="r" b="b"/>
              <a:pathLst>
                <a:path w="332" h="333" extrusionOk="0">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5"/>
            <p:cNvSpPr/>
            <p:nvPr/>
          </p:nvSpPr>
          <p:spPr>
            <a:xfrm>
              <a:off x="3426100" y="4316925"/>
              <a:ext cx="8325" cy="8325"/>
            </a:xfrm>
            <a:custGeom>
              <a:avLst/>
              <a:gdLst/>
              <a:ahLst/>
              <a:cxnLst/>
              <a:rect l="l" t="t" r="r" b="b"/>
              <a:pathLst>
                <a:path w="333" h="333" extrusionOk="0">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5"/>
            <p:cNvSpPr/>
            <p:nvPr/>
          </p:nvSpPr>
          <p:spPr>
            <a:xfrm>
              <a:off x="3443950" y="4316925"/>
              <a:ext cx="8325" cy="8325"/>
            </a:xfrm>
            <a:custGeom>
              <a:avLst/>
              <a:gdLst/>
              <a:ahLst/>
              <a:cxnLst/>
              <a:rect l="l" t="t" r="r" b="b"/>
              <a:pathLst>
                <a:path w="333" h="333" extrusionOk="0">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5"/>
            <p:cNvSpPr/>
            <p:nvPr/>
          </p:nvSpPr>
          <p:spPr>
            <a:xfrm>
              <a:off x="3461975" y="4316925"/>
              <a:ext cx="8325" cy="8325"/>
            </a:xfrm>
            <a:custGeom>
              <a:avLst/>
              <a:gdLst/>
              <a:ahLst/>
              <a:cxnLst/>
              <a:rect l="l" t="t" r="r" b="b"/>
              <a:pathLst>
                <a:path w="333" h="333" extrusionOk="0">
                  <a:moveTo>
                    <a:pt x="166" y="0"/>
                  </a:moveTo>
                  <a:cubicBezTo>
                    <a:pt x="73" y="0"/>
                    <a:pt x="1" y="73"/>
                    <a:pt x="1" y="166"/>
                  </a:cubicBezTo>
                  <a:cubicBezTo>
                    <a:pt x="1" y="253"/>
                    <a:pt x="73" y="332"/>
                    <a:pt x="166" y="332"/>
                  </a:cubicBezTo>
                  <a:cubicBezTo>
                    <a:pt x="253" y="332"/>
                    <a:pt x="332" y="253"/>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5"/>
            <p:cNvSpPr/>
            <p:nvPr/>
          </p:nvSpPr>
          <p:spPr>
            <a:xfrm>
              <a:off x="3479825" y="4316925"/>
              <a:ext cx="8325" cy="8325"/>
            </a:xfrm>
            <a:custGeom>
              <a:avLst/>
              <a:gdLst/>
              <a:ahLst/>
              <a:cxnLst/>
              <a:rect l="l" t="t" r="r" b="b"/>
              <a:pathLst>
                <a:path w="333" h="333" extrusionOk="0">
                  <a:moveTo>
                    <a:pt x="166" y="0"/>
                  </a:moveTo>
                  <a:cubicBezTo>
                    <a:pt x="73" y="0"/>
                    <a:pt x="1" y="73"/>
                    <a:pt x="1" y="166"/>
                  </a:cubicBezTo>
                  <a:cubicBezTo>
                    <a:pt x="1" y="253"/>
                    <a:pt x="73" y="332"/>
                    <a:pt x="166" y="332"/>
                  </a:cubicBezTo>
                  <a:cubicBezTo>
                    <a:pt x="260" y="332"/>
                    <a:pt x="332" y="253"/>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5"/>
            <p:cNvSpPr/>
            <p:nvPr/>
          </p:nvSpPr>
          <p:spPr>
            <a:xfrm>
              <a:off x="3497675" y="4316925"/>
              <a:ext cx="8325" cy="8325"/>
            </a:xfrm>
            <a:custGeom>
              <a:avLst/>
              <a:gdLst/>
              <a:ahLst/>
              <a:cxnLst/>
              <a:rect l="l" t="t" r="r" b="b"/>
              <a:pathLst>
                <a:path w="333" h="333" extrusionOk="0">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5"/>
            <p:cNvSpPr/>
            <p:nvPr/>
          </p:nvSpPr>
          <p:spPr>
            <a:xfrm>
              <a:off x="3569450" y="4316925"/>
              <a:ext cx="8300" cy="8325"/>
            </a:xfrm>
            <a:custGeom>
              <a:avLst/>
              <a:gdLst/>
              <a:ahLst/>
              <a:cxnLst/>
              <a:rect l="l" t="t" r="r" b="b"/>
              <a:pathLst>
                <a:path w="332" h="333" extrusionOk="0">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5"/>
            <p:cNvSpPr/>
            <p:nvPr/>
          </p:nvSpPr>
          <p:spPr>
            <a:xfrm>
              <a:off x="2565825" y="43347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5"/>
            <p:cNvSpPr/>
            <p:nvPr/>
          </p:nvSpPr>
          <p:spPr>
            <a:xfrm>
              <a:off x="2583675" y="43347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5"/>
            <p:cNvSpPr/>
            <p:nvPr/>
          </p:nvSpPr>
          <p:spPr>
            <a:xfrm>
              <a:off x="2655450" y="4334775"/>
              <a:ext cx="8325" cy="8325"/>
            </a:xfrm>
            <a:custGeom>
              <a:avLst/>
              <a:gdLst/>
              <a:ahLst/>
              <a:cxnLst/>
              <a:rect l="l" t="t" r="r" b="b"/>
              <a:pathLst>
                <a:path w="333" h="333" extrusionOk="0">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5"/>
            <p:cNvSpPr/>
            <p:nvPr/>
          </p:nvSpPr>
          <p:spPr>
            <a:xfrm>
              <a:off x="2673300" y="4334775"/>
              <a:ext cx="8325" cy="8325"/>
            </a:xfrm>
            <a:custGeom>
              <a:avLst/>
              <a:gdLst/>
              <a:ahLst/>
              <a:cxnLst/>
              <a:rect l="l" t="t" r="r" b="b"/>
              <a:pathLst>
                <a:path w="333" h="333" extrusionOk="0">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5"/>
            <p:cNvSpPr/>
            <p:nvPr/>
          </p:nvSpPr>
          <p:spPr>
            <a:xfrm>
              <a:off x="2691150" y="4334775"/>
              <a:ext cx="8325" cy="8325"/>
            </a:xfrm>
            <a:custGeom>
              <a:avLst/>
              <a:gdLst/>
              <a:ahLst/>
              <a:cxnLst/>
              <a:rect l="l" t="t" r="r" b="b"/>
              <a:pathLst>
                <a:path w="333" h="333" extrusionOk="0">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5"/>
            <p:cNvSpPr/>
            <p:nvPr/>
          </p:nvSpPr>
          <p:spPr>
            <a:xfrm>
              <a:off x="2709175" y="43347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5"/>
            <p:cNvSpPr/>
            <p:nvPr/>
          </p:nvSpPr>
          <p:spPr>
            <a:xfrm>
              <a:off x="2727025" y="4334775"/>
              <a:ext cx="8325" cy="8325"/>
            </a:xfrm>
            <a:custGeom>
              <a:avLst/>
              <a:gdLst/>
              <a:ahLst/>
              <a:cxnLst/>
              <a:rect l="l" t="t" r="r" b="b"/>
              <a:pathLst>
                <a:path w="333" h="333" extrusionOk="0">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5"/>
            <p:cNvSpPr/>
            <p:nvPr/>
          </p:nvSpPr>
          <p:spPr>
            <a:xfrm>
              <a:off x="2745075" y="4334775"/>
              <a:ext cx="8300" cy="8325"/>
            </a:xfrm>
            <a:custGeom>
              <a:avLst/>
              <a:gdLst/>
              <a:ahLst/>
              <a:cxnLst/>
              <a:rect l="l" t="t" r="r" b="b"/>
              <a:pathLst>
                <a:path w="332" h="333" extrusionOk="0">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5"/>
            <p:cNvSpPr/>
            <p:nvPr/>
          </p:nvSpPr>
          <p:spPr>
            <a:xfrm>
              <a:off x="2762925" y="4334775"/>
              <a:ext cx="8300" cy="8325"/>
            </a:xfrm>
            <a:custGeom>
              <a:avLst/>
              <a:gdLst/>
              <a:ahLst/>
              <a:cxnLst/>
              <a:rect l="l" t="t" r="r" b="b"/>
              <a:pathLst>
                <a:path w="332" h="333" extrusionOk="0">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5"/>
            <p:cNvSpPr/>
            <p:nvPr/>
          </p:nvSpPr>
          <p:spPr>
            <a:xfrm>
              <a:off x="2780775" y="4334775"/>
              <a:ext cx="8300" cy="8325"/>
            </a:xfrm>
            <a:custGeom>
              <a:avLst/>
              <a:gdLst/>
              <a:ahLst/>
              <a:cxnLst/>
              <a:rect l="l" t="t" r="r" b="b"/>
              <a:pathLst>
                <a:path w="332" h="333" extrusionOk="0">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5"/>
            <p:cNvSpPr/>
            <p:nvPr/>
          </p:nvSpPr>
          <p:spPr>
            <a:xfrm>
              <a:off x="2816650" y="4334775"/>
              <a:ext cx="8325" cy="8325"/>
            </a:xfrm>
            <a:custGeom>
              <a:avLst/>
              <a:gdLst/>
              <a:ahLst/>
              <a:cxnLst/>
              <a:rect l="l" t="t" r="r" b="b"/>
              <a:pathLst>
                <a:path w="333" h="333" extrusionOk="0">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5"/>
            <p:cNvSpPr/>
            <p:nvPr/>
          </p:nvSpPr>
          <p:spPr>
            <a:xfrm>
              <a:off x="2834675" y="43347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5"/>
            <p:cNvSpPr/>
            <p:nvPr/>
          </p:nvSpPr>
          <p:spPr>
            <a:xfrm>
              <a:off x="2852525" y="43347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60" y="332"/>
                    <a:pt x="332" y="260"/>
                    <a:pt x="332" y="166"/>
                  </a:cubicBezTo>
                  <a:cubicBezTo>
                    <a:pt x="332" y="80"/>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5"/>
            <p:cNvSpPr/>
            <p:nvPr/>
          </p:nvSpPr>
          <p:spPr>
            <a:xfrm>
              <a:off x="2870375" y="4334775"/>
              <a:ext cx="8325" cy="8325"/>
            </a:xfrm>
            <a:custGeom>
              <a:avLst/>
              <a:gdLst/>
              <a:ahLst/>
              <a:cxnLst/>
              <a:rect l="l" t="t" r="r" b="b"/>
              <a:pathLst>
                <a:path w="333" h="333" extrusionOk="0">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5"/>
            <p:cNvSpPr/>
            <p:nvPr/>
          </p:nvSpPr>
          <p:spPr>
            <a:xfrm>
              <a:off x="3031750" y="43347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5"/>
            <p:cNvSpPr/>
            <p:nvPr/>
          </p:nvSpPr>
          <p:spPr>
            <a:xfrm>
              <a:off x="3049600" y="4334775"/>
              <a:ext cx="8325" cy="8325"/>
            </a:xfrm>
            <a:custGeom>
              <a:avLst/>
              <a:gdLst/>
              <a:ahLst/>
              <a:cxnLst/>
              <a:rect l="l" t="t" r="r" b="b"/>
              <a:pathLst>
                <a:path w="333" h="333" extrusionOk="0">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5"/>
            <p:cNvSpPr/>
            <p:nvPr/>
          </p:nvSpPr>
          <p:spPr>
            <a:xfrm>
              <a:off x="3085500" y="4334775"/>
              <a:ext cx="8300" cy="8325"/>
            </a:xfrm>
            <a:custGeom>
              <a:avLst/>
              <a:gdLst/>
              <a:ahLst/>
              <a:cxnLst/>
              <a:rect l="l" t="t" r="r" b="b"/>
              <a:pathLst>
                <a:path w="332" h="333" extrusionOk="0">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5"/>
            <p:cNvSpPr/>
            <p:nvPr/>
          </p:nvSpPr>
          <p:spPr>
            <a:xfrm>
              <a:off x="3103525" y="4334775"/>
              <a:ext cx="8325" cy="8325"/>
            </a:xfrm>
            <a:custGeom>
              <a:avLst/>
              <a:gdLst/>
              <a:ahLst/>
              <a:cxnLst/>
              <a:rect l="l" t="t" r="r" b="b"/>
              <a:pathLst>
                <a:path w="333" h="333" extrusionOk="0">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5"/>
            <p:cNvSpPr/>
            <p:nvPr/>
          </p:nvSpPr>
          <p:spPr>
            <a:xfrm>
              <a:off x="3121375" y="4334775"/>
              <a:ext cx="8325" cy="8325"/>
            </a:xfrm>
            <a:custGeom>
              <a:avLst/>
              <a:gdLst/>
              <a:ahLst/>
              <a:cxnLst/>
              <a:rect l="l" t="t" r="r" b="b"/>
              <a:pathLst>
                <a:path w="333" h="333" extrusionOk="0">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5"/>
            <p:cNvSpPr/>
            <p:nvPr/>
          </p:nvSpPr>
          <p:spPr>
            <a:xfrm>
              <a:off x="3139225" y="4334775"/>
              <a:ext cx="8325" cy="8325"/>
            </a:xfrm>
            <a:custGeom>
              <a:avLst/>
              <a:gdLst/>
              <a:ahLst/>
              <a:cxnLst/>
              <a:rect l="l" t="t" r="r" b="b"/>
              <a:pathLst>
                <a:path w="333" h="333" extrusionOk="0">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5"/>
            <p:cNvSpPr/>
            <p:nvPr/>
          </p:nvSpPr>
          <p:spPr>
            <a:xfrm>
              <a:off x="3157250" y="43347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5"/>
            <p:cNvSpPr/>
            <p:nvPr/>
          </p:nvSpPr>
          <p:spPr>
            <a:xfrm>
              <a:off x="3175100" y="4334775"/>
              <a:ext cx="8325" cy="8325"/>
            </a:xfrm>
            <a:custGeom>
              <a:avLst/>
              <a:gdLst/>
              <a:ahLst/>
              <a:cxnLst/>
              <a:rect l="l" t="t" r="r" b="b"/>
              <a:pathLst>
                <a:path w="333" h="333" extrusionOk="0">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5"/>
            <p:cNvSpPr/>
            <p:nvPr/>
          </p:nvSpPr>
          <p:spPr>
            <a:xfrm>
              <a:off x="3193125" y="43347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5"/>
            <p:cNvSpPr/>
            <p:nvPr/>
          </p:nvSpPr>
          <p:spPr>
            <a:xfrm>
              <a:off x="3210975" y="43347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5"/>
            <p:cNvSpPr/>
            <p:nvPr/>
          </p:nvSpPr>
          <p:spPr>
            <a:xfrm>
              <a:off x="3228825" y="4334775"/>
              <a:ext cx="8325" cy="8325"/>
            </a:xfrm>
            <a:custGeom>
              <a:avLst/>
              <a:gdLst/>
              <a:ahLst/>
              <a:cxnLst/>
              <a:rect l="l" t="t" r="r" b="b"/>
              <a:pathLst>
                <a:path w="333" h="333" extrusionOk="0">
                  <a:moveTo>
                    <a:pt x="167" y="0"/>
                  </a:moveTo>
                  <a:cubicBezTo>
                    <a:pt x="80" y="0"/>
                    <a:pt x="1" y="80"/>
                    <a:pt x="1" y="166"/>
                  </a:cubicBezTo>
                  <a:cubicBezTo>
                    <a:pt x="1" y="260"/>
                    <a:pt x="80" y="332"/>
                    <a:pt x="167" y="332"/>
                  </a:cubicBezTo>
                  <a:cubicBezTo>
                    <a:pt x="261" y="332"/>
                    <a:pt x="333" y="260"/>
                    <a:pt x="333" y="166"/>
                  </a:cubicBezTo>
                  <a:cubicBezTo>
                    <a:pt x="333" y="80"/>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5"/>
            <p:cNvSpPr/>
            <p:nvPr/>
          </p:nvSpPr>
          <p:spPr>
            <a:xfrm>
              <a:off x="3246875" y="4334775"/>
              <a:ext cx="8300" cy="8325"/>
            </a:xfrm>
            <a:custGeom>
              <a:avLst/>
              <a:gdLst/>
              <a:ahLst/>
              <a:cxnLst/>
              <a:rect l="l" t="t" r="r" b="b"/>
              <a:pathLst>
                <a:path w="332" h="333" extrusionOk="0">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5"/>
            <p:cNvSpPr/>
            <p:nvPr/>
          </p:nvSpPr>
          <p:spPr>
            <a:xfrm>
              <a:off x="3264725" y="4334775"/>
              <a:ext cx="8300" cy="8325"/>
            </a:xfrm>
            <a:custGeom>
              <a:avLst/>
              <a:gdLst/>
              <a:ahLst/>
              <a:cxnLst/>
              <a:rect l="l" t="t" r="r" b="b"/>
              <a:pathLst>
                <a:path w="332" h="333" extrusionOk="0">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5"/>
            <p:cNvSpPr/>
            <p:nvPr/>
          </p:nvSpPr>
          <p:spPr>
            <a:xfrm>
              <a:off x="3282750" y="4334775"/>
              <a:ext cx="8325" cy="8325"/>
            </a:xfrm>
            <a:custGeom>
              <a:avLst/>
              <a:gdLst/>
              <a:ahLst/>
              <a:cxnLst/>
              <a:rect l="l" t="t" r="r" b="b"/>
              <a:pathLst>
                <a:path w="333" h="333" extrusionOk="0">
                  <a:moveTo>
                    <a:pt x="166" y="0"/>
                  </a:moveTo>
                  <a:cubicBezTo>
                    <a:pt x="73" y="0"/>
                    <a:pt x="0" y="80"/>
                    <a:pt x="0" y="166"/>
                  </a:cubicBezTo>
                  <a:cubicBezTo>
                    <a:pt x="0" y="260"/>
                    <a:pt x="73" y="332"/>
                    <a:pt x="166" y="332"/>
                  </a:cubicBezTo>
                  <a:cubicBezTo>
                    <a:pt x="253" y="332"/>
                    <a:pt x="332" y="260"/>
                    <a:pt x="332" y="166"/>
                  </a:cubicBezTo>
                  <a:cubicBezTo>
                    <a:pt x="332" y="80"/>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5"/>
            <p:cNvSpPr/>
            <p:nvPr/>
          </p:nvSpPr>
          <p:spPr>
            <a:xfrm>
              <a:off x="3300600" y="4334775"/>
              <a:ext cx="8325" cy="8325"/>
            </a:xfrm>
            <a:custGeom>
              <a:avLst/>
              <a:gdLst/>
              <a:ahLst/>
              <a:cxnLst/>
              <a:rect l="l" t="t" r="r" b="b"/>
              <a:pathLst>
                <a:path w="333" h="333" extrusionOk="0">
                  <a:moveTo>
                    <a:pt x="166" y="0"/>
                  </a:moveTo>
                  <a:cubicBezTo>
                    <a:pt x="73" y="0"/>
                    <a:pt x="0" y="80"/>
                    <a:pt x="0" y="166"/>
                  </a:cubicBezTo>
                  <a:cubicBezTo>
                    <a:pt x="0" y="260"/>
                    <a:pt x="73"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5"/>
            <p:cNvSpPr/>
            <p:nvPr/>
          </p:nvSpPr>
          <p:spPr>
            <a:xfrm>
              <a:off x="3318450" y="4334775"/>
              <a:ext cx="8325" cy="8325"/>
            </a:xfrm>
            <a:custGeom>
              <a:avLst/>
              <a:gdLst/>
              <a:ahLst/>
              <a:cxnLst/>
              <a:rect l="l" t="t" r="r" b="b"/>
              <a:pathLst>
                <a:path w="333" h="333" extrusionOk="0">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5"/>
            <p:cNvSpPr/>
            <p:nvPr/>
          </p:nvSpPr>
          <p:spPr>
            <a:xfrm>
              <a:off x="3336475" y="43347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5"/>
            <p:cNvSpPr/>
            <p:nvPr/>
          </p:nvSpPr>
          <p:spPr>
            <a:xfrm>
              <a:off x="3354325" y="43347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5"/>
            <p:cNvSpPr/>
            <p:nvPr/>
          </p:nvSpPr>
          <p:spPr>
            <a:xfrm>
              <a:off x="3372375" y="4334775"/>
              <a:ext cx="8300" cy="8325"/>
            </a:xfrm>
            <a:custGeom>
              <a:avLst/>
              <a:gdLst/>
              <a:ahLst/>
              <a:cxnLst/>
              <a:rect l="l" t="t" r="r" b="b"/>
              <a:pathLst>
                <a:path w="332" h="333" extrusionOk="0">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5"/>
            <p:cNvSpPr/>
            <p:nvPr/>
          </p:nvSpPr>
          <p:spPr>
            <a:xfrm>
              <a:off x="3390225" y="4334775"/>
              <a:ext cx="8300" cy="8325"/>
            </a:xfrm>
            <a:custGeom>
              <a:avLst/>
              <a:gdLst/>
              <a:ahLst/>
              <a:cxnLst/>
              <a:rect l="l" t="t" r="r" b="b"/>
              <a:pathLst>
                <a:path w="332" h="333" extrusionOk="0">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5"/>
            <p:cNvSpPr/>
            <p:nvPr/>
          </p:nvSpPr>
          <p:spPr>
            <a:xfrm>
              <a:off x="3408075" y="4334775"/>
              <a:ext cx="8300" cy="8325"/>
            </a:xfrm>
            <a:custGeom>
              <a:avLst/>
              <a:gdLst/>
              <a:ahLst/>
              <a:cxnLst/>
              <a:rect l="l" t="t" r="r" b="b"/>
              <a:pathLst>
                <a:path w="332" h="333" extrusionOk="0">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5"/>
            <p:cNvSpPr/>
            <p:nvPr/>
          </p:nvSpPr>
          <p:spPr>
            <a:xfrm>
              <a:off x="3426100" y="4334775"/>
              <a:ext cx="8325" cy="8325"/>
            </a:xfrm>
            <a:custGeom>
              <a:avLst/>
              <a:gdLst/>
              <a:ahLst/>
              <a:cxnLst/>
              <a:rect l="l" t="t" r="r" b="b"/>
              <a:pathLst>
                <a:path w="333" h="333" extrusionOk="0">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5"/>
            <p:cNvSpPr/>
            <p:nvPr/>
          </p:nvSpPr>
          <p:spPr>
            <a:xfrm>
              <a:off x="3443950" y="4334775"/>
              <a:ext cx="8325" cy="8325"/>
            </a:xfrm>
            <a:custGeom>
              <a:avLst/>
              <a:gdLst/>
              <a:ahLst/>
              <a:cxnLst/>
              <a:rect l="l" t="t" r="r" b="b"/>
              <a:pathLst>
                <a:path w="333" h="333" extrusionOk="0">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5"/>
            <p:cNvSpPr/>
            <p:nvPr/>
          </p:nvSpPr>
          <p:spPr>
            <a:xfrm>
              <a:off x="3461975" y="4334775"/>
              <a:ext cx="8325" cy="8325"/>
            </a:xfrm>
            <a:custGeom>
              <a:avLst/>
              <a:gdLst/>
              <a:ahLst/>
              <a:cxnLst/>
              <a:rect l="l" t="t" r="r" b="b"/>
              <a:pathLst>
                <a:path w="333" h="333" extrusionOk="0">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5"/>
            <p:cNvSpPr/>
            <p:nvPr/>
          </p:nvSpPr>
          <p:spPr>
            <a:xfrm>
              <a:off x="3479825" y="4334775"/>
              <a:ext cx="8325" cy="8325"/>
            </a:xfrm>
            <a:custGeom>
              <a:avLst/>
              <a:gdLst/>
              <a:ahLst/>
              <a:cxnLst/>
              <a:rect l="l" t="t" r="r" b="b"/>
              <a:pathLst>
                <a:path w="333" h="333" extrusionOk="0">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5"/>
            <p:cNvSpPr/>
            <p:nvPr/>
          </p:nvSpPr>
          <p:spPr>
            <a:xfrm>
              <a:off x="3497675" y="4334775"/>
              <a:ext cx="8325" cy="8325"/>
            </a:xfrm>
            <a:custGeom>
              <a:avLst/>
              <a:gdLst/>
              <a:ahLst/>
              <a:cxnLst/>
              <a:rect l="l" t="t" r="r" b="b"/>
              <a:pathLst>
                <a:path w="333" h="333" extrusionOk="0">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5"/>
            <p:cNvSpPr/>
            <p:nvPr/>
          </p:nvSpPr>
          <p:spPr>
            <a:xfrm>
              <a:off x="3515700" y="43347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5"/>
            <p:cNvSpPr/>
            <p:nvPr/>
          </p:nvSpPr>
          <p:spPr>
            <a:xfrm>
              <a:off x="3569450" y="4334775"/>
              <a:ext cx="8300" cy="8325"/>
            </a:xfrm>
            <a:custGeom>
              <a:avLst/>
              <a:gdLst/>
              <a:ahLst/>
              <a:cxnLst/>
              <a:rect l="l" t="t" r="r" b="b"/>
              <a:pathLst>
                <a:path w="332" h="333" extrusionOk="0">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5"/>
            <p:cNvSpPr/>
            <p:nvPr/>
          </p:nvSpPr>
          <p:spPr>
            <a:xfrm>
              <a:off x="2529950" y="4352800"/>
              <a:ext cx="8325" cy="8325"/>
            </a:xfrm>
            <a:custGeom>
              <a:avLst/>
              <a:gdLst/>
              <a:ahLst/>
              <a:cxnLst/>
              <a:rect l="l" t="t" r="r" b="b"/>
              <a:pathLst>
                <a:path w="333" h="333" extrusionOk="0">
                  <a:moveTo>
                    <a:pt x="167" y="1"/>
                  </a:moveTo>
                  <a:cubicBezTo>
                    <a:pt x="73" y="1"/>
                    <a:pt x="1" y="73"/>
                    <a:pt x="1" y="167"/>
                  </a:cubicBezTo>
                  <a:cubicBezTo>
                    <a:pt x="1" y="260"/>
                    <a:pt x="73" y="332"/>
                    <a:pt x="167" y="332"/>
                  </a:cubicBezTo>
                  <a:cubicBezTo>
                    <a:pt x="260" y="332"/>
                    <a:pt x="332" y="260"/>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5"/>
            <p:cNvSpPr/>
            <p:nvPr/>
          </p:nvSpPr>
          <p:spPr>
            <a:xfrm>
              <a:off x="2547800" y="4352800"/>
              <a:ext cx="8325" cy="8325"/>
            </a:xfrm>
            <a:custGeom>
              <a:avLst/>
              <a:gdLst/>
              <a:ahLst/>
              <a:cxnLst/>
              <a:rect l="l" t="t" r="r" b="b"/>
              <a:pathLst>
                <a:path w="333" h="333" extrusionOk="0">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5"/>
            <p:cNvSpPr/>
            <p:nvPr/>
          </p:nvSpPr>
          <p:spPr>
            <a:xfrm>
              <a:off x="2655450" y="4352800"/>
              <a:ext cx="8325" cy="8325"/>
            </a:xfrm>
            <a:custGeom>
              <a:avLst/>
              <a:gdLst/>
              <a:ahLst/>
              <a:cxnLst/>
              <a:rect l="l" t="t" r="r" b="b"/>
              <a:pathLst>
                <a:path w="333" h="333" extrusionOk="0">
                  <a:moveTo>
                    <a:pt x="166" y="1"/>
                  </a:moveTo>
                  <a:cubicBezTo>
                    <a:pt x="73" y="1"/>
                    <a:pt x="1" y="73"/>
                    <a:pt x="1" y="167"/>
                  </a:cubicBezTo>
                  <a:cubicBezTo>
                    <a:pt x="1" y="260"/>
                    <a:pt x="73" y="332"/>
                    <a:pt x="166" y="332"/>
                  </a:cubicBezTo>
                  <a:cubicBezTo>
                    <a:pt x="253" y="332"/>
                    <a:pt x="332" y="260"/>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5"/>
            <p:cNvSpPr/>
            <p:nvPr/>
          </p:nvSpPr>
          <p:spPr>
            <a:xfrm>
              <a:off x="2673300" y="4352800"/>
              <a:ext cx="8325" cy="8325"/>
            </a:xfrm>
            <a:custGeom>
              <a:avLst/>
              <a:gdLst/>
              <a:ahLst/>
              <a:cxnLst/>
              <a:rect l="l" t="t" r="r" b="b"/>
              <a:pathLst>
                <a:path w="333" h="333" extrusionOk="0">
                  <a:moveTo>
                    <a:pt x="166" y="1"/>
                  </a:moveTo>
                  <a:cubicBezTo>
                    <a:pt x="73" y="1"/>
                    <a:pt x="1" y="73"/>
                    <a:pt x="1" y="167"/>
                  </a:cubicBezTo>
                  <a:cubicBezTo>
                    <a:pt x="1" y="260"/>
                    <a:pt x="73"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5"/>
            <p:cNvSpPr/>
            <p:nvPr/>
          </p:nvSpPr>
          <p:spPr>
            <a:xfrm>
              <a:off x="2691150" y="4352800"/>
              <a:ext cx="8325" cy="8325"/>
            </a:xfrm>
            <a:custGeom>
              <a:avLst/>
              <a:gdLst/>
              <a:ahLst/>
              <a:cxnLst/>
              <a:rect l="l" t="t" r="r" b="b"/>
              <a:pathLst>
                <a:path w="333" h="333" extrusionOk="0">
                  <a:moveTo>
                    <a:pt x="166" y="1"/>
                  </a:moveTo>
                  <a:cubicBezTo>
                    <a:pt x="80" y="1"/>
                    <a:pt x="1" y="73"/>
                    <a:pt x="1" y="167"/>
                  </a:cubicBezTo>
                  <a:cubicBezTo>
                    <a:pt x="1" y="260"/>
                    <a:pt x="80"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5"/>
            <p:cNvSpPr/>
            <p:nvPr/>
          </p:nvSpPr>
          <p:spPr>
            <a:xfrm>
              <a:off x="2709175" y="4352800"/>
              <a:ext cx="8325" cy="8325"/>
            </a:xfrm>
            <a:custGeom>
              <a:avLst/>
              <a:gdLst/>
              <a:ahLst/>
              <a:cxnLst/>
              <a:rect l="l" t="t" r="r" b="b"/>
              <a:pathLst>
                <a:path w="333" h="333" extrusionOk="0">
                  <a:moveTo>
                    <a:pt x="167" y="1"/>
                  </a:moveTo>
                  <a:cubicBezTo>
                    <a:pt x="73" y="1"/>
                    <a:pt x="1" y="73"/>
                    <a:pt x="1" y="167"/>
                  </a:cubicBezTo>
                  <a:cubicBezTo>
                    <a:pt x="1" y="260"/>
                    <a:pt x="73" y="332"/>
                    <a:pt x="167" y="332"/>
                  </a:cubicBezTo>
                  <a:cubicBezTo>
                    <a:pt x="260" y="332"/>
                    <a:pt x="333" y="260"/>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5"/>
            <p:cNvSpPr/>
            <p:nvPr/>
          </p:nvSpPr>
          <p:spPr>
            <a:xfrm>
              <a:off x="2727025" y="4352800"/>
              <a:ext cx="8325" cy="8325"/>
            </a:xfrm>
            <a:custGeom>
              <a:avLst/>
              <a:gdLst/>
              <a:ahLst/>
              <a:cxnLst/>
              <a:rect l="l" t="t" r="r" b="b"/>
              <a:pathLst>
                <a:path w="333" h="333" extrusionOk="0">
                  <a:moveTo>
                    <a:pt x="167" y="1"/>
                  </a:moveTo>
                  <a:cubicBezTo>
                    <a:pt x="80" y="1"/>
                    <a:pt x="1" y="73"/>
                    <a:pt x="1" y="167"/>
                  </a:cubicBezTo>
                  <a:cubicBezTo>
                    <a:pt x="1" y="260"/>
                    <a:pt x="80" y="332"/>
                    <a:pt x="167" y="332"/>
                  </a:cubicBezTo>
                  <a:cubicBezTo>
                    <a:pt x="260" y="332"/>
                    <a:pt x="333" y="260"/>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5"/>
            <p:cNvSpPr/>
            <p:nvPr/>
          </p:nvSpPr>
          <p:spPr>
            <a:xfrm>
              <a:off x="2745075" y="4352800"/>
              <a:ext cx="8300" cy="8325"/>
            </a:xfrm>
            <a:custGeom>
              <a:avLst/>
              <a:gdLst/>
              <a:ahLst/>
              <a:cxnLst/>
              <a:rect l="l" t="t" r="r" b="b"/>
              <a:pathLst>
                <a:path w="332" h="333" extrusionOk="0">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5"/>
            <p:cNvSpPr/>
            <p:nvPr/>
          </p:nvSpPr>
          <p:spPr>
            <a:xfrm>
              <a:off x="2762925" y="4352800"/>
              <a:ext cx="8300" cy="8325"/>
            </a:xfrm>
            <a:custGeom>
              <a:avLst/>
              <a:gdLst/>
              <a:ahLst/>
              <a:cxnLst/>
              <a:rect l="l" t="t" r="r" b="b"/>
              <a:pathLst>
                <a:path w="332" h="333" extrusionOk="0">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5"/>
            <p:cNvSpPr/>
            <p:nvPr/>
          </p:nvSpPr>
          <p:spPr>
            <a:xfrm>
              <a:off x="2780775" y="4352800"/>
              <a:ext cx="8300" cy="8325"/>
            </a:xfrm>
            <a:custGeom>
              <a:avLst/>
              <a:gdLst/>
              <a:ahLst/>
              <a:cxnLst/>
              <a:rect l="l" t="t" r="r" b="b"/>
              <a:pathLst>
                <a:path w="332" h="333" extrusionOk="0">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5"/>
            <p:cNvSpPr/>
            <p:nvPr/>
          </p:nvSpPr>
          <p:spPr>
            <a:xfrm>
              <a:off x="2798800" y="4352800"/>
              <a:ext cx="8325" cy="8325"/>
            </a:xfrm>
            <a:custGeom>
              <a:avLst/>
              <a:gdLst/>
              <a:ahLst/>
              <a:cxnLst/>
              <a:rect l="l" t="t" r="r" b="b"/>
              <a:pathLst>
                <a:path w="333" h="333" extrusionOk="0">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5"/>
            <p:cNvSpPr/>
            <p:nvPr/>
          </p:nvSpPr>
          <p:spPr>
            <a:xfrm>
              <a:off x="2816650" y="4352800"/>
              <a:ext cx="8325" cy="8325"/>
            </a:xfrm>
            <a:custGeom>
              <a:avLst/>
              <a:gdLst/>
              <a:ahLst/>
              <a:cxnLst/>
              <a:rect l="l" t="t" r="r" b="b"/>
              <a:pathLst>
                <a:path w="333" h="333" extrusionOk="0">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5"/>
            <p:cNvSpPr/>
            <p:nvPr/>
          </p:nvSpPr>
          <p:spPr>
            <a:xfrm>
              <a:off x="2834675" y="4352800"/>
              <a:ext cx="8325" cy="8325"/>
            </a:xfrm>
            <a:custGeom>
              <a:avLst/>
              <a:gdLst/>
              <a:ahLst/>
              <a:cxnLst/>
              <a:rect l="l" t="t" r="r" b="b"/>
              <a:pathLst>
                <a:path w="333" h="333" extrusionOk="0">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5"/>
            <p:cNvSpPr/>
            <p:nvPr/>
          </p:nvSpPr>
          <p:spPr>
            <a:xfrm>
              <a:off x="2852525" y="4352800"/>
              <a:ext cx="8325" cy="8325"/>
            </a:xfrm>
            <a:custGeom>
              <a:avLst/>
              <a:gdLst/>
              <a:ahLst/>
              <a:cxnLst/>
              <a:rect l="l" t="t" r="r" b="b"/>
              <a:pathLst>
                <a:path w="333" h="333" extrusionOk="0">
                  <a:moveTo>
                    <a:pt x="167" y="1"/>
                  </a:moveTo>
                  <a:cubicBezTo>
                    <a:pt x="73" y="1"/>
                    <a:pt x="1" y="73"/>
                    <a:pt x="1" y="167"/>
                  </a:cubicBezTo>
                  <a:cubicBezTo>
                    <a:pt x="1" y="260"/>
                    <a:pt x="73" y="332"/>
                    <a:pt x="167" y="332"/>
                  </a:cubicBezTo>
                  <a:cubicBezTo>
                    <a:pt x="260" y="332"/>
                    <a:pt x="332" y="260"/>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5"/>
            <p:cNvSpPr/>
            <p:nvPr/>
          </p:nvSpPr>
          <p:spPr>
            <a:xfrm>
              <a:off x="2870375" y="4352800"/>
              <a:ext cx="8325" cy="8325"/>
            </a:xfrm>
            <a:custGeom>
              <a:avLst/>
              <a:gdLst/>
              <a:ahLst/>
              <a:cxnLst/>
              <a:rect l="l" t="t" r="r" b="b"/>
              <a:pathLst>
                <a:path w="333" h="333" extrusionOk="0">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5"/>
            <p:cNvSpPr/>
            <p:nvPr/>
          </p:nvSpPr>
          <p:spPr>
            <a:xfrm>
              <a:off x="3049600" y="4352800"/>
              <a:ext cx="8325" cy="8325"/>
            </a:xfrm>
            <a:custGeom>
              <a:avLst/>
              <a:gdLst/>
              <a:ahLst/>
              <a:cxnLst/>
              <a:rect l="l" t="t" r="r" b="b"/>
              <a:pathLst>
                <a:path w="333" h="333" extrusionOk="0">
                  <a:moveTo>
                    <a:pt x="167" y="1"/>
                  </a:moveTo>
                  <a:cubicBezTo>
                    <a:pt x="80" y="1"/>
                    <a:pt x="1" y="73"/>
                    <a:pt x="1" y="167"/>
                  </a:cubicBezTo>
                  <a:cubicBezTo>
                    <a:pt x="1" y="260"/>
                    <a:pt x="80" y="332"/>
                    <a:pt x="167" y="332"/>
                  </a:cubicBezTo>
                  <a:cubicBezTo>
                    <a:pt x="260" y="332"/>
                    <a:pt x="333" y="260"/>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5"/>
            <p:cNvSpPr/>
            <p:nvPr/>
          </p:nvSpPr>
          <p:spPr>
            <a:xfrm>
              <a:off x="3067650" y="4352800"/>
              <a:ext cx="8300" cy="8325"/>
            </a:xfrm>
            <a:custGeom>
              <a:avLst/>
              <a:gdLst/>
              <a:ahLst/>
              <a:cxnLst/>
              <a:rect l="l" t="t" r="r" b="b"/>
              <a:pathLst>
                <a:path w="332" h="333" extrusionOk="0">
                  <a:moveTo>
                    <a:pt x="166" y="1"/>
                  </a:moveTo>
                  <a:cubicBezTo>
                    <a:pt x="72" y="1"/>
                    <a:pt x="0" y="73"/>
                    <a:pt x="0" y="167"/>
                  </a:cubicBezTo>
                  <a:cubicBezTo>
                    <a:pt x="0" y="260"/>
                    <a:pt x="72" y="332"/>
                    <a:pt x="166" y="332"/>
                  </a:cubicBezTo>
                  <a:cubicBezTo>
                    <a:pt x="252" y="332"/>
                    <a:pt x="332" y="260"/>
                    <a:pt x="332" y="167"/>
                  </a:cubicBezTo>
                  <a:cubicBezTo>
                    <a:pt x="332" y="73"/>
                    <a:pt x="252"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5"/>
            <p:cNvSpPr/>
            <p:nvPr/>
          </p:nvSpPr>
          <p:spPr>
            <a:xfrm>
              <a:off x="3067650" y="4335850"/>
              <a:ext cx="8300" cy="8325"/>
            </a:xfrm>
            <a:custGeom>
              <a:avLst/>
              <a:gdLst/>
              <a:ahLst/>
              <a:cxnLst/>
              <a:rect l="l" t="t" r="r" b="b"/>
              <a:pathLst>
                <a:path w="332" h="333" extrusionOk="0">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5"/>
            <p:cNvSpPr/>
            <p:nvPr/>
          </p:nvSpPr>
          <p:spPr>
            <a:xfrm>
              <a:off x="3085500" y="4352800"/>
              <a:ext cx="8300" cy="8325"/>
            </a:xfrm>
            <a:custGeom>
              <a:avLst/>
              <a:gdLst/>
              <a:ahLst/>
              <a:cxnLst/>
              <a:rect l="l" t="t" r="r" b="b"/>
              <a:pathLst>
                <a:path w="332" h="333" extrusionOk="0">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5"/>
            <p:cNvSpPr/>
            <p:nvPr/>
          </p:nvSpPr>
          <p:spPr>
            <a:xfrm>
              <a:off x="3103525" y="4352800"/>
              <a:ext cx="8325" cy="8325"/>
            </a:xfrm>
            <a:custGeom>
              <a:avLst/>
              <a:gdLst/>
              <a:ahLst/>
              <a:cxnLst/>
              <a:rect l="l" t="t" r="r" b="b"/>
              <a:pathLst>
                <a:path w="333" h="333" extrusionOk="0">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5"/>
            <p:cNvSpPr/>
            <p:nvPr/>
          </p:nvSpPr>
          <p:spPr>
            <a:xfrm>
              <a:off x="3121375" y="4352800"/>
              <a:ext cx="8325" cy="8325"/>
            </a:xfrm>
            <a:custGeom>
              <a:avLst/>
              <a:gdLst/>
              <a:ahLst/>
              <a:cxnLst/>
              <a:rect l="l" t="t" r="r" b="b"/>
              <a:pathLst>
                <a:path w="333" h="333" extrusionOk="0">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5"/>
            <p:cNvSpPr/>
            <p:nvPr/>
          </p:nvSpPr>
          <p:spPr>
            <a:xfrm>
              <a:off x="3139225" y="4352800"/>
              <a:ext cx="8325" cy="8325"/>
            </a:xfrm>
            <a:custGeom>
              <a:avLst/>
              <a:gdLst/>
              <a:ahLst/>
              <a:cxnLst/>
              <a:rect l="l" t="t" r="r" b="b"/>
              <a:pathLst>
                <a:path w="333" h="333" extrusionOk="0">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5"/>
            <p:cNvSpPr/>
            <p:nvPr/>
          </p:nvSpPr>
          <p:spPr>
            <a:xfrm>
              <a:off x="3157250" y="4352800"/>
              <a:ext cx="8325" cy="8325"/>
            </a:xfrm>
            <a:custGeom>
              <a:avLst/>
              <a:gdLst/>
              <a:ahLst/>
              <a:cxnLst/>
              <a:rect l="l" t="t" r="r" b="b"/>
              <a:pathLst>
                <a:path w="333" h="333" extrusionOk="0">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5"/>
            <p:cNvSpPr/>
            <p:nvPr/>
          </p:nvSpPr>
          <p:spPr>
            <a:xfrm>
              <a:off x="3175100" y="4352800"/>
              <a:ext cx="8325" cy="8325"/>
            </a:xfrm>
            <a:custGeom>
              <a:avLst/>
              <a:gdLst/>
              <a:ahLst/>
              <a:cxnLst/>
              <a:rect l="l" t="t" r="r" b="b"/>
              <a:pathLst>
                <a:path w="333" h="333" extrusionOk="0">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5"/>
            <p:cNvSpPr/>
            <p:nvPr/>
          </p:nvSpPr>
          <p:spPr>
            <a:xfrm>
              <a:off x="3193125" y="4352800"/>
              <a:ext cx="8325" cy="8325"/>
            </a:xfrm>
            <a:custGeom>
              <a:avLst/>
              <a:gdLst/>
              <a:ahLst/>
              <a:cxnLst/>
              <a:rect l="l" t="t" r="r" b="b"/>
              <a:pathLst>
                <a:path w="333" h="333" extrusionOk="0">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5"/>
            <p:cNvSpPr/>
            <p:nvPr/>
          </p:nvSpPr>
          <p:spPr>
            <a:xfrm>
              <a:off x="3210975" y="4352800"/>
              <a:ext cx="8325" cy="8325"/>
            </a:xfrm>
            <a:custGeom>
              <a:avLst/>
              <a:gdLst/>
              <a:ahLst/>
              <a:cxnLst/>
              <a:rect l="l" t="t" r="r" b="b"/>
              <a:pathLst>
                <a:path w="333" h="333" extrusionOk="0">
                  <a:moveTo>
                    <a:pt x="167" y="1"/>
                  </a:moveTo>
                  <a:cubicBezTo>
                    <a:pt x="73" y="1"/>
                    <a:pt x="1" y="73"/>
                    <a:pt x="1" y="167"/>
                  </a:cubicBezTo>
                  <a:cubicBezTo>
                    <a:pt x="1" y="260"/>
                    <a:pt x="73" y="332"/>
                    <a:pt x="167" y="332"/>
                  </a:cubicBezTo>
                  <a:cubicBezTo>
                    <a:pt x="261" y="332"/>
                    <a:pt x="333" y="260"/>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5"/>
            <p:cNvSpPr/>
            <p:nvPr/>
          </p:nvSpPr>
          <p:spPr>
            <a:xfrm>
              <a:off x="3228825" y="4352800"/>
              <a:ext cx="8325" cy="8325"/>
            </a:xfrm>
            <a:custGeom>
              <a:avLst/>
              <a:gdLst/>
              <a:ahLst/>
              <a:cxnLst/>
              <a:rect l="l" t="t" r="r" b="b"/>
              <a:pathLst>
                <a:path w="333" h="333" extrusionOk="0">
                  <a:moveTo>
                    <a:pt x="167" y="1"/>
                  </a:moveTo>
                  <a:cubicBezTo>
                    <a:pt x="80" y="1"/>
                    <a:pt x="1" y="73"/>
                    <a:pt x="1" y="167"/>
                  </a:cubicBezTo>
                  <a:cubicBezTo>
                    <a:pt x="1" y="260"/>
                    <a:pt x="80" y="332"/>
                    <a:pt x="167" y="332"/>
                  </a:cubicBezTo>
                  <a:cubicBezTo>
                    <a:pt x="261" y="332"/>
                    <a:pt x="333" y="260"/>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5"/>
            <p:cNvSpPr/>
            <p:nvPr/>
          </p:nvSpPr>
          <p:spPr>
            <a:xfrm>
              <a:off x="3246875" y="4352800"/>
              <a:ext cx="8300" cy="8325"/>
            </a:xfrm>
            <a:custGeom>
              <a:avLst/>
              <a:gdLst/>
              <a:ahLst/>
              <a:cxnLst/>
              <a:rect l="l" t="t" r="r" b="b"/>
              <a:pathLst>
                <a:path w="332" h="333" extrusionOk="0">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5"/>
            <p:cNvSpPr/>
            <p:nvPr/>
          </p:nvSpPr>
          <p:spPr>
            <a:xfrm>
              <a:off x="3264725" y="4352800"/>
              <a:ext cx="8300" cy="8325"/>
            </a:xfrm>
            <a:custGeom>
              <a:avLst/>
              <a:gdLst/>
              <a:ahLst/>
              <a:cxnLst/>
              <a:rect l="l" t="t" r="r" b="b"/>
              <a:pathLst>
                <a:path w="332" h="333" extrusionOk="0">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5"/>
            <p:cNvSpPr/>
            <p:nvPr/>
          </p:nvSpPr>
          <p:spPr>
            <a:xfrm>
              <a:off x="3282750" y="4352800"/>
              <a:ext cx="8325" cy="8325"/>
            </a:xfrm>
            <a:custGeom>
              <a:avLst/>
              <a:gdLst/>
              <a:ahLst/>
              <a:cxnLst/>
              <a:rect l="l" t="t" r="r" b="b"/>
              <a:pathLst>
                <a:path w="333" h="333" extrusionOk="0">
                  <a:moveTo>
                    <a:pt x="166" y="1"/>
                  </a:moveTo>
                  <a:cubicBezTo>
                    <a:pt x="73" y="1"/>
                    <a:pt x="0" y="73"/>
                    <a:pt x="0" y="167"/>
                  </a:cubicBezTo>
                  <a:cubicBezTo>
                    <a:pt x="0" y="260"/>
                    <a:pt x="73" y="332"/>
                    <a:pt x="166" y="332"/>
                  </a:cubicBezTo>
                  <a:cubicBezTo>
                    <a:pt x="253" y="332"/>
                    <a:pt x="332" y="260"/>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5"/>
            <p:cNvSpPr/>
            <p:nvPr/>
          </p:nvSpPr>
          <p:spPr>
            <a:xfrm>
              <a:off x="3300600" y="4352800"/>
              <a:ext cx="8325" cy="8325"/>
            </a:xfrm>
            <a:custGeom>
              <a:avLst/>
              <a:gdLst/>
              <a:ahLst/>
              <a:cxnLst/>
              <a:rect l="l" t="t" r="r" b="b"/>
              <a:pathLst>
                <a:path w="333" h="333" extrusionOk="0">
                  <a:moveTo>
                    <a:pt x="166" y="1"/>
                  </a:moveTo>
                  <a:cubicBezTo>
                    <a:pt x="73" y="1"/>
                    <a:pt x="0" y="73"/>
                    <a:pt x="0" y="167"/>
                  </a:cubicBezTo>
                  <a:cubicBezTo>
                    <a:pt x="0" y="260"/>
                    <a:pt x="73"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5"/>
            <p:cNvSpPr/>
            <p:nvPr/>
          </p:nvSpPr>
          <p:spPr>
            <a:xfrm>
              <a:off x="3318450" y="4352800"/>
              <a:ext cx="8325" cy="8325"/>
            </a:xfrm>
            <a:custGeom>
              <a:avLst/>
              <a:gdLst/>
              <a:ahLst/>
              <a:cxnLst/>
              <a:rect l="l" t="t" r="r" b="b"/>
              <a:pathLst>
                <a:path w="333" h="333" extrusionOk="0">
                  <a:moveTo>
                    <a:pt x="166" y="1"/>
                  </a:moveTo>
                  <a:cubicBezTo>
                    <a:pt x="80" y="1"/>
                    <a:pt x="1" y="73"/>
                    <a:pt x="1" y="167"/>
                  </a:cubicBezTo>
                  <a:cubicBezTo>
                    <a:pt x="1" y="260"/>
                    <a:pt x="80"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5"/>
            <p:cNvSpPr/>
            <p:nvPr/>
          </p:nvSpPr>
          <p:spPr>
            <a:xfrm>
              <a:off x="3336475" y="4352800"/>
              <a:ext cx="8325" cy="8325"/>
            </a:xfrm>
            <a:custGeom>
              <a:avLst/>
              <a:gdLst/>
              <a:ahLst/>
              <a:cxnLst/>
              <a:rect l="l" t="t" r="r" b="b"/>
              <a:pathLst>
                <a:path w="333" h="333" extrusionOk="0">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5"/>
            <p:cNvSpPr/>
            <p:nvPr/>
          </p:nvSpPr>
          <p:spPr>
            <a:xfrm>
              <a:off x="3354325" y="4352800"/>
              <a:ext cx="8325" cy="8325"/>
            </a:xfrm>
            <a:custGeom>
              <a:avLst/>
              <a:gdLst/>
              <a:ahLst/>
              <a:cxnLst/>
              <a:rect l="l" t="t" r="r" b="b"/>
              <a:pathLst>
                <a:path w="333" h="333" extrusionOk="0">
                  <a:moveTo>
                    <a:pt x="167" y="1"/>
                  </a:moveTo>
                  <a:cubicBezTo>
                    <a:pt x="73" y="1"/>
                    <a:pt x="1" y="73"/>
                    <a:pt x="1" y="167"/>
                  </a:cubicBezTo>
                  <a:cubicBezTo>
                    <a:pt x="1" y="260"/>
                    <a:pt x="73" y="332"/>
                    <a:pt x="167" y="332"/>
                  </a:cubicBezTo>
                  <a:cubicBezTo>
                    <a:pt x="260" y="332"/>
                    <a:pt x="333" y="260"/>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5"/>
            <p:cNvSpPr/>
            <p:nvPr/>
          </p:nvSpPr>
          <p:spPr>
            <a:xfrm>
              <a:off x="3372375" y="4352800"/>
              <a:ext cx="8300" cy="8325"/>
            </a:xfrm>
            <a:custGeom>
              <a:avLst/>
              <a:gdLst/>
              <a:ahLst/>
              <a:cxnLst/>
              <a:rect l="l" t="t" r="r" b="b"/>
              <a:pathLst>
                <a:path w="332" h="333" extrusionOk="0">
                  <a:moveTo>
                    <a:pt x="166" y="1"/>
                  </a:moveTo>
                  <a:cubicBezTo>
                    <a:pt x="72" y="1"/>
                    <a:pt x="0" y="73"/>
                    <a:pt x="0" y="167"/>
                  </a:cubicBezTo>
                  <a:cubicBezTo>
                    <a:pt x="0" y="260"/>
                    <a:pt x="72" y="332"/>
                    <a:pt x="166" y="332"/>
                  </a:cubicBezTo>
                  <a:cubicBezTo>
                    <a:pt x="252" y="332"/>
                    <a:pt x="332" y="260"/>
                    <a:pt x="332" y="167"/>
                  </a:cubicBezTo>
                  <a:cubicBezTo>
                    <a:pt x="332" y="73"/>
                    <a:pt x="252"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5"/>
            <p:cNvSpPr/>
            <p:nvPr/>
          </p:nvSpPr>
          <p:spPr>
            <a:xfrm>
              <a:off x="3390225" y="4352800"/>
              <a:ext cx="8300" cy="8325"/>
            </a:xfrm>
            <a:custGeom>
              <a:avLst/>
              <a:gdLst/>
              <a:ahLst/>
              <a:cxnLst/>
              <a:rect l="l" t="t" r="r" b="b"/>
              <a:pathLst>
                <a:path w="332" h="333" extrusionOk="0">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5"/>
            <p:cNvSpPr/>
            <p:nvPr/>
          </p:nvSpPr>
          <p:spPr>
            <a:xfrm>
              <a:off x="3408075" y="4352800"/>
              <a:ext cx="8300" cy="8325"/>
            </a:xfrm>
            <a:custGeom>
              <a:avLst/>
              <a:gdLst/>
              <a:ahLst/>
              <a:cxnLst/>
              <a:rect l="l" t="t" r="r" b="b"/>
              <a:pathLst>
                <a:path w="332" h="333" extrusionOk="0">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5"/>
            <p:cNvSpPr/>
            <p:nvPr/>
          </p:nvSpPr>
          <p:spPr>
            <a:xfrm>
              <a:off x="3426100" y="4352800"/>
              <a:ext cx="8325" cy="8325"/>
            </a:xfrm>
            <a:custGeom>
              <a:avLst/>
              <a:gdLst/>
              <a:ahLst/>
              <a:cxnLst/>
              <a:rect l="l" t="t" r="r" b="b"/>
              <a:pathLst>
                <a:path w="333" h="333" extrusionOk="0">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5"/>
            <p:cNvSpPr/>
            <p:nvPr/>
          </p:nvSpPr>
          <p:spPr>
            <a:xfrm>
              <a:off x="3443950" y="4352800"/>
              <a:ext cx="8325" cy="8325"/>
            </a:xfrm>
            <a:custGeom>
              <a:avLst/>
              <a:gdLst/>
              <a:ahLst/>
              <a:cxnLst/>
              <a:rect l="l" t="t" r="r" b="b"/>
              <a:pathLst>
                <a:path w="333" h="333" extrusionOk="0">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5"/>
            <p:cNvSpPr/>
            <p:nvPr/>
          </p:nvSpPr>
          <p:spPr>
            <a:xfrm>
              <a:off x="3461975" y="4352800"/>
              <a:ext cx="8325" cy="8325"/>
            </a:xfrm>
            <a:custGeom>
              <a:avLst/>
              <a:gdLst/>
              <a:ahLst/>
              <a:cxnLst/>
              <a:rect l="l" t="t" r="r" b="b"/>
              <a:pathLst>
                <a:path w="333" h="333" extrusionOk="0">
                  <a:moveTo>
                    <a:pt x="166" y="1"/>
                  </a:moveTo>
                  <a:cubicBezTo>
                    <a:pt x="73" y="1"/>
                    <a:pt x="1" y="73"/>
                    <a:pt x="1" y="167"/>
                  </a:cubicBezTo>
                  <a:cubicBezTo>
                    <a:pt x="1" y="260"/>
                    <a:pt x="73" y="332"/>
                    <a:pt x="166" y="332"/>
                  </a:cubicBezTo>
                  <a:cubicBezTo>
                    <a:pt x="253" y="332"/>
                    <a:pt x="332" y="260"/>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5"/>
            <p:cNvSpPr/>
            <p:nvPr/>
          </p:nvSpPr>
          <p:spPr>
            <a:xfrm>
              <a:off x="3479825" y="4352800"/>
              <a:ext cx="8325" cy="8325"/>
            </a:xfrm>
            <a:custGeom>
              <a:avLst/>
              <a:gdLst/>
              <a:ahLst/>
              <a:cxnLst/>
              <a:rect l="l" t="t" r="r" b="b"/>
              <a:pathLst>
                <a:path w="333" h="333" extrusionOk="0">
                  <a:moveTo>
                    <a:pt x="166" y="1"/>
                  </a:moveTo>
                  <a:cubicBezTo>
                    <a:pt x="73" y="1"/>
                    <a:pt x="1" y="73"/>
                    <a:pt x="1" y="167"/>
                  </a:cubicBezTo>
                  <a:cubicBezTo>
                    <a:pt x="1" y="260"/>
                    <a:pt x="73"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5"/>
            <p:cNvSpPr/>
            <p:nvPr/>
          </p:nvSpPr>
          <p:spPr>
            <a:xfrm>
              <a:off x="3497675" y="4352800"/>
              <a:ext cx="8325" cy="8325"/>
            </a:xfrm>
            <a:custGeom>
              <a:avLst/>
              <a:gdLst/>
              <a:ahLst/>
              <a:cxnLst/>
              <a:rect l="l" t="t" r="r" b="b"/>
              <a:pathLst>
                <a:path w="333" h="333" extrusionOk="0">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5"/>
            <p:cNvSpPr/>
            <p:nvPr/>
          </p:nvSpPr>
          <p:spPr>
            <a:xfrm>
              <a:off x="3515700" y="4352800"/>
              <a:ext cx="8325" cy="8325"/>
            </a:xfrm>
            <a:custGeom>
              <a:avLst/>
              <a:gdLst/>
              <a:ahLst/>
              <a:cxnLst/>
              <a:rect l="l" t="t" r="r" b="b"/>
              <a:pathLst>
                <a:path w="333" h="333" extrusionOk="0">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5"/>
            <p:cNvSpPr/>
            <p:nvPr/>
          </p:nvSpPr>
          <p:spPr>
            <a:xfrm>
              <a:off x="3533550" y="4352800"/>
              <a:ext cx="8325" cy="8325"/>
            </a:xfrm>
            <a:custGeom>
              <a:avLst/>
              <a:gdLst/>
              <a:ahLst/>
              <a:cxnLst/>
              <a:rect l="l" t="t" r="r" b="b"/>
              <a:pathLst>
                <a:path w="333" h="333" extrusionOk="0">
                  <a:moveTo>
                    <a:pt x="167" y="1"/>
                  </a:moveTo>
                  <a:cubicBezTo>
                    <a:pt x="73" y="1"/>
                    <a:pt x="1" y="73"/>
                    <a:pt x="1" y="167"/>
                  </a:cubicBezTo>
                  <a:cubicBezTo>
                    <a:pt x="1" y="260"/>
                    <a:pt x="73" y="332"/>
                    <a:pt x="167" y="332"/>
                  </a:cubicBezTo>
                  <a:cubicBezTo>
                    <a:pt x="261" y="332"/>
                    <a:pt x="333" y="260"/>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5"/>
            <p:cNvSpPr/>
            <p:nvPr/>
          </p:nvSpPr>
          <p:spPr>
            <a:xfrm>
              <a:off x="2655450" y="4370825"/>
              <a:ext cx="8325" cy="8325"/>
            </a:xfrm>
            <a:custGeom>
              <a:avLst/>
              <a:gdLst/>
              <a:ahLst/>
              <a:cxnLst/>
              <a:rect l="l" t="t" r="r" b="b"/>
              <a:pathLst>
                <a:path w="333" h="333" extrusionOk="0">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5"/>
            <p:cNvSpPr/>
            <p:nvPr/>
          </p:nvSpPr>
          <p:spPr>
            <a:xfrm>
              <a:off x="2673300" y="4370825"/>
              <a:ext cx="8325" cy="8325"/>
            </a:xfrm>
            <a:custGeom>
              <a:avLst/>
              <a:gdLst/>
              <a:ahLst/>
              <a:cxnLst/>
              <a:rect l="l" t="t" r="r" b="b"/>
              <a:pathLst>
                <a:path w="333" h="333" extrusionOk="0">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5"/>
            <p:cNvSpPr/>
            <p:nvPr/>
          </p:nvSpPr>
          <p:spPr>
            <a:xfrm>
              <a:off x="2691150" y="4370825"/>
              <a:ext cx="8325" cy="8325"/>
            </a:xfrm>
            <a:custGeom>
              <a:avLst/>
              <a:gdLst/>
              <a:ahLst/>
              <a:cxnLst/>
              <a:rect l="l" t="t" r="r" b="b"/>
              <a:pathLst>
                <a:path w="333" h="333" extrusionOk="0">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5"/>
            <p:cNvSpPr/>
            <p:nvPr/>
          </p:nvSpPr>
          <p:spPr>
            <a:xfrm>
              <a:off x="2709175" y="4370825"/>
              <a:ext cx="8325" cy="8325"/>
            </a:xfrm>
            <a:custGeom>
              <a:avLst/>
              <a:gdLst/>
              <a:ahLst/>
              <a:cxnLst/>
              <a:rect l="l" t="t" r="r" b="b"/>
              <a:pathLst>
                <a:path w="333" h="333" extrusionOk="0">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5"/>
            <p:cNvSpPr/>
            <p:nvPr/>
          </p:nvSpPr>
          <p:spPr>
            <a:xfrm>
              <a:off x="2727025" y="4370825"/>
              <a:ext cx="8325" cy="8325"/>
            </a:xfrm>
            <a:custGeom>
              <a:avLst/>
              <a:gdLst/>
              <a:ahLst/>
              <a:cxnLst/>
              <a:rect l="l" t="t" r="r" b="b"/>
              <a:pathLst>
                <a:path w="333" h="333" extrusionOk="0">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5"/>
            <p:cNvSpPr/>
            <p:nvPr/>
          </p:nvSpPr>
          <p:spPr>
            <a:xfrm>
              <a:off x="2745075" y="4370825"/>
              <a:ext cx="8300" cy="8325"/>
            </a:xfrm>
            <a:custGeom>
              <a:avLst/>
              <a:gdLst/>
              <a:ahLst/>
              <a:cxnLst/>
              <a:rect l="l" t="t" r="r" b="b"/>
              <a:pathLst>
                <a:path w="332" h="333" extrusionOk="0">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5"/>
            <p:cNvSpPr/>
            <p:nvPr/>
          </p:nvSpPr>
          <p:spPr>
            <a:xfrm>
              <a:off x="2762925" y="4370825"/>
              <a:ext cx="8300" cy="8325"/>
            </a:xfrm>
            <a:custGeom>
              <a:avLst/>
              <a:gdLst/>
              <a:ahLst/>
              <a:cxnLst/>
              <a:rect l="l" t="t" r="r" b="b"/>
              <a:pathLst>
                <a:path w="332" h="333" extrusionOk="0">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5"/>
            <p:cNvSpPr/>
            <p:nvPr/>
          </p:nvSpPr>
          <p:spPr>
            <a:xfrm>
              <a:off x="2780775" y="4370825"/>
              <a:ext cx="8300" cy="8325"/>
            </a:xfrm>
            <a:custGeom>
              <a:avLst/>
              <a:gdLst/>
              <a:ahLst/>
              <a:cxnLst/>
              <a:rect l="l" t="t" r="r" b="b"/>
              <a:pathLst>
                <a:path w="332" h="333" extrusionOk="0">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5"/>
            <p:cNvSpPr/>
            <p:nvPr/>
          </p:nvSpPr>
          <p:spPr>
            <a:xfrm>
              <a:off x="2798800" y="4370825"/>
              <a:ext cx="8325" cy="8325"/>
            </a:xfrm>
            <a:custGeom>
              <a:avLst/>
              <a:gdLst/>
              <a:ahLst/>
              <a:cxnLst/>
              <a:rect l="l" t="t" r="r" b="b"/>
              <a:pathLst>
                <a:path w="333" h="333" extrusionOk="0">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5"/>
            <p:cNvSpPr/>
            <p:nvPr/>
          </p:nvSpPr>
          <p:spPr>
            <a:xfrm>
              <a:off x="2816650" y="4370825"/>
              <a:ext cx="8325" cy="8325"/>
            </a:xfrm>
            <a:custGeom>
              <a:avLst/>
              <a:gdLst/>
              <a:ahLst/>
              <a:cxnLst/>
              <a:rect l="l" t="t" r="r" b="b"/>
              <a:pathLst>
                <a:path w="333" h="333" extrusionOk="0">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5"/>
            <p:cNvSpPr/>
            <p:nvPr/>
          </p:nvSpPr>
          <p:spPr>
            <a:xfrm>
              <a:off x="2834675" y="4370825"/>
              <a:ext cx="8325" cy="8325"/>
            </a:xfrm>
            <a:custGeom>
              <a:avLst/>
              <a:gdLst/>
              <a:ahLst/>
              <a:cxnLst/>
              <a:rect l="l" t="t" r="r" b="b"/>
              <a:pathLst>
                <a:path w="333" h="333" extrusionOk="0">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5"/>
            <p:cNvSpPr/>
            <p:nvPr/>
          </p:nvSpPr>
          <p:spPr>
            <a:xfrm>
              <a:off x="2870375" y="4370825"/>
              <a:ext cx="8325" cy="8325"/>
            </a:xfrm>
            <a:custGeom>
              <a:avLst/>
              <a:gdLst/>
              <a:ahLst/>
              <a:cxnLst/>
              <a:rect l="l" t="t" r="r" b="b"/>
              <a:pathLst>
                <a:path w="333" h="333" extrusionOk="0">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5"/>
            <p:cNvSpPr/>
            <p:nvPr/>
          </p:nvSpPr>
          <p:spPr>
            <a:xfrm>
              <a:off x="2888400" y="4370825"/>
              <a:ext cx="8325" cy="8325"/>
            </a:xfrm>
            <a:custGeom>
              <a:avLst/>
              <a:gdLst/>
              <a:ahLst/>
              <a:cxnLst/>
              <a:rect l="l" t="t" r="r" b="b"/>
              <a:pathLst>
                <a:path w="333" h="333" extrusionOk="0">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5"/>
            <p:cNvSpPr/>
            <p:nvPr/>
          </p:nvSpPr>
          <p:spPr>
            <a:xfrm>
              <a:off x="3049600" y="4370825"/>
              <a:ext cx="8325" cy="8325"/>
            </a:xfrm>
            <a:custGeom>
              <a:avLst/>
              <a:gdLst/>
              <a:ahLst/>
              <a:cxnLst/>
              <a:rect l="l" t="t" r="r" b="b"/>
              <a:pathLst>
                <a:path w="333" h="333" extrusionOk="0">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5"/>
            <p:cNvSpPr/>
            <p:nvPr/>
          </p:nvSpPr>
          <p:spPr>
            <a:xfrm>
              <a:off x="3067650" y="4370825"/>
              <a:ext cx="8300" cy="8325"/>
            </a:xfrm>
            <a:custGeom>
              <a:avLst/>
              <a:gdLst/>
              <a:ahLst/>
              <a:cxnLst/>
              <a:rect l="l" t="t" r="r" b="b"/>
              <a:pathLst>
                <a:path w="332" h="333" extrusionOk="0">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5"/>
            <p:cNvSpPr/>
            <p:nvPr/>
          </p:nvSpPr>
          <p:spPr>
            <a:xfrm>
              <a:off x="3085500" y="4370825"/>
              <a:ext cx="8300" cy="8325"/>
            </a:xfrm>
            <a:custGeom>
              <a:avLst/>
              <a:gdLst/>
              <a:ahLst/>
              <a:cxnLst/>
              <a:rect l="l" t="t" r="r" b="b"/>
              <a:pathLst>
                <a:path w="332" h="333" extrusionOk="0">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5"/>
            <p:cNvSpPr/>
            <p:nvPr/>
          </p:nvSpPr>
          <p:spPr>
            <a:xfrm>
              <a:off x="3103525" y="4370825"/>
              <a:ext cx="8325" cy="8325"/>
            </a:xfrm>
            <a:custGeom>
              <a:avLst/>
              <a:gdLst/>
              <a:ahLst/>
              <a:cxnLst/>
              <a:rect l="l" t="t" r="r" b="b"/>
              <a:pathLst>
                <a:path w="333" h="333" extrusionOk="0">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5"/>
            <p:cNvSpPr/>
            <p:nvPr/>
          </p:nvSpPr>
          <p:spPr>
            <a:xfrm>
              <a:off x="3121375" y="4370825"/>
              <a:ext cx="8325" cy="8325"/>
            </a:xfrm>
            <a:custGeom>
              <a:avLst/>
              <a:gdLst/>
              <a:ahLst/>
              <a:cxnLst/>
              <a:rect l="l" t="t" r="r" b="b"/>
              <a:pathLst>
                <a:path w="333" h="333" extrusionOk="0">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5"/>
            <p:cNvSpPr/>
            <p:nvPr/>
          </p:nvSpPr>
          <p:spPr>
            <a:xfrm>
              <a:off x="3139225" y="4370825"/>
              <a:ext cx="8325" cy="8325"/>
            </a:xfrm>
            <a:custGeom>
              <a:avLst/>
              <a:gdLst/>
              <a:ahLst/>
              <a:cxnLst/>
              <a:rect l="l" t="t" r="r" b="b"/>
              <a:pathLst>
                <a:path w="333" h="333" extrusionOk="0">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5"/>
            <p:cNvSpPr/>
            <p:nvPr/>
          </p:nvSpPr>
          <p:spPr>
            <a:xfrm>
              <a:off x="3157250" y="4370825"/>
              <a:ext cx="8325" cy="8325"/>
            </a:xfrm>
            <a:custGeom>
              <a:avLst/>
              <a:gdLst/>
              <a:ahLst/>
              <a:cxnLst/>
              <a:rect l="l" t="t" r="r" b="b"/>
              <a:pathLst>
                <a:path w="333" h="333" extrusionOk="0">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5"/>
            <p:cNvSpPr/>
            <p:nvPr/>
          </p:nvSpPr>
          <p:spPr>
            <a:xfrm>
              <a:off x="3175100" y="4370825"/>
              <a:ext cx="8325" cy="8325"/>
            </a:xfrm>
            <a:custGeom>
              <a:avLst/>
              <a:gdLst/>
              <a:ahLst/>
              <a:cxnLst/>
              <a:rect l="l" t="t" r="r" b="b"/>
              <a:pathLst>
                <a:path w="333" h="333" extrusionOk="0">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5"/>
            <p:cNvSpPr/>
            <p:nvPr/>
          </p:nvSpPr>
          <p:spPr>
            <a:xfrm>
              <a:off x="3193125" y="4370825"/>
              <a:ext cx="8325" cy="8325"/>
            </a:xfrm>
            <a:custGeom>
              <a:avLst/>
              <a:gdLst/>
              <a:ahLst/>
              <a:cxnLst/>
              <a:rect l="l" t="t" r="r" b="b"/>
              <a:pathLst>
                <a:path w="333" h="333" extrusionOk="0">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5"/>
            <p:cNvSpPr/>
            <p:nvPr/>
          </p:nvSpPr>
          <p:spPr>
            <a:xfrm>
              <a:off x="3210975" y="4370825"/>
              <a:ext cx="8325" cy="8325"/>
            </a:xfrm>
            <a:custGeom>
              <a:avLst/>
              <a:gdLst/>
              <a:ahLst/>
              <a:cxnLst/>
              <a:rect l="l" t="t" r="r" b="b"/>
              <a:pathLst>
                <a:path w="333" h="333" extrusionOk="0">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5"/>
            <p:cNvSpPr/>
            <p:nvPr/>
          </p:nvSpPr>
          <p:spPr>
            <a:xfrm>
              <a:off x="3228825" y="4370825"/>
              <a:ext cx="8325" cy="8325"/>
            </a:xfrm>
            <a:custGeom>
              <a:avLst/>
              <a:gdLst/>
              <a:ahLst/>
              <a:cxnLst/>
              <a:rect l="l" t="t" r="r" b="b"/>
              <a:pathLst>
                <a:path w="333" h="333" extrusionOk="0">
                  <a:moveTo>
                    <a:pt x="167" y="1"/>
                  </a:moveTo>
                  <a:cubicBezTo>
                    <a:pt x="80" y="1"/>
                    <a:pt x="1" y="73"/>
                    <a:pt x="1" y="167"/>
                  </a:cubicBezTo>
                  <a:cubicBezTo>
                    <a:pt x="1" y="253"/>
                    <a:pt x="80" y="333"/>
                    <a:pt x="167" y="333"/>
                  </a:cubicBezTo>
                  <a:cubicBezTo>
                    <a:pt x="261" y="333"/>
                    <a:pt x="333" y="253"/>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5"/>
            <p:cNvSpPr/>
            <p:nvPr/>
          </p:nvSpPr>
          <p:spPr>
            <a:xfrm>
              <a:off x="3246875" y="4370825"/>
              <a:ext cx="8300" cy="8325"/>
            </a:xfrm>
            <a:custGeom>
              <a:avLst/>
              <a:gdLst/>
              <a:ahLst/>
              <a:cxnLst/>
              <a:rect l="l" t="t" r="r" b="b"/>
              <a:pathLst>
                <a:path w="332" h="333" extrusionOk="0">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5"/>
            <p:cNvSpPr/>
            <p:nvPr/>
          </p:nvSpPr>
          <p:spPr>
            <a:xfrm>
              <a:off x="3264725" y="4370825"/>
              <a:ext cx="8300" cy="8325"/>
            </a:xfrm>
            <a:custGeom>
              <a:avLst/>
              <a:gdLst/>
              <a:ahLst/>
              <a:cxnLst/>
              <a:rect l="l" t="t" r="r" b="b"/>
              <a:pathLst>
                <a:path w="332" h="333" extrusionOk="0">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5"/>
            <p:cNvSpPr/>
            <p:nvPr/>
          </p:nvSpPr>
          <p:spPr>
            <a:xfrm>
              <a:off x="3282750" y="4370825"/>
              <a:ext cx="8325" cy="8325"/>
            </a:xfrm>
            <a:custGeom>
              <a:avLst/>
              <a:gdLst/>
              <a:ahLst/>
              <a:cxnLst/>
              <a:rect l="l" t="t" r="r" b="b"/>
              <a:pathLst>
                <a:path w="333" h="333" extrusionOk="0">
                  <a:moveTo>
                    <a:pt x="166" y="1"/>
                  </a:moveTo>
                  <a:cubicBezTo>
                    <a:pt x="73" y="1"/>
                    <a:pt x="0" y="73"/>
                    <a:pt x="0" y="167"/>
                  </a:cubicBezTo>
                  <a:cubicBezTo>
                    <a:pt x="0" y="253"/>
                    <a:pt x="73" y="333"/>
                    <a:pt x="166" y="333"/>
                  </a:cubicBezTo>
                  <a:cubicBezTo>
                    <a:pt x="253" y="333"/>
                    <a:pt x="332" y="253"/>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5"/>
            <p:cNvSpPr/>
            <p:nvPr/>
          </p:nvSpPr>
          <p:spPr>
            <a:xfrm>
              <a:off x="3300600" y="4370825"/>
              <a:ext cx="8325" cy="8325"/>
            </a:xfrm>
            <a:custGeom>
              <a:avLst/>
              <a:gdLst/>
              <a:ahLst/>
              <a:cxnLst/>
              <a:rect l="l" t="t" r="r" b="b"/>
              <a:pathLst>
                <a:path w="333" h="333" extrusionOk="0">
                  <a:moveTo>
                    <a:pt x="166" y="1"/>
                  </a:moveTo>
                  <a:cubicBezTo>
                    <a:pt x="73" y="1"/>
                    <a:pt x="0" y="73"/>
                    <a:pt x="0" y="167"/>
                  </a:cubicBezTo>
                  <a:cubicBezTo>
                    <a:pt x="0" y="253"/>
                    <a:pt x="73"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5"/>
            <p:cNvSpPr/>
            <p:nvPr/>
          </p:nvSpPr>
          <p:spPr>
            <a:xfrm>
              <a:off x="3318450" y="4370825"/>
              <a:ext cx="8325" cy="8325"/>
            </a:xfrm>
            <a:custGeom>
              <a:avLst/>
              <a:gdLst/>
              <a:ahLst/>
              <a:cxnLst/>
              <a:rect l="l" t="t" r="r" b="b"/>
              <a:pathLst>
                <a:path w="333" h="333" extrusionOk="0">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5"/>
            <p:cNvSpPr/>
            <p:nvPr/>
          </p:nvSpPr>
          <p:spPr>
            <a:xfrm>
              <a:off x="3336475" y="4370825"/>
              <a:ext cx="8325" cy="8325"/>
            </a:xfrm>
            <a:custGeom>
              <a:avLst/>
              <a:gdLst/>
              <a:ahLst/>
              <a:cxnLst/>
              <a:rect l="l" t="t" r="r" b="b"/>
              <a:pathLst>
                <a:path w="333" h="333" extrusionOk="0">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5"/>
            <p:cNvSpPr/>
            <p:nvPr/>
          </p:nvSpPr>
          <p:spPr>
            <a:xfrm>
              <a:off x="3354325" y="4370825"/>
              <a:ext cx="8325" cy="8325"/>
            </a:xfrm>
            <a:custGeom>
              <a:avLst/>
              <a:gdLst/>
              <a:ahLst/>
              <a:cxnLst/>
              <a:rect l="l" t="t" r="r" b="b"/>
              <a:pathLst>
                <a:path w="333" h="333" extrusionOk="0">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5"/>
            <p:cNvSpPr/>
            <p:nvPr/>
          </p:nvSpPr>
          <p:spPr>
            <a:xfrm>
              <a:off x="3372375" y="4370825"/>
              <a:ext cx="8300" cy="8325"/>
            </a:xfrm>
            <a:custGeom>
              <a:avLst/>
              <a:gdLst/>
              <a:ahLst/>
              <a:cxnLst/>
              <a:rect l="l" t="t" r="r" b="b"/>
              <a:pathLst>
                <a:path w="332" h="333" extrusionOk="0">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5"/>
            <p:cNvSpPr/>
            <p:nvPr/>
          </p:nvSpPr>
          <p:spPr>
            <a:xfrm>
              <a:off x="3390225" y="4370825"/>
              <a:ext cx="8300" cy="8325"/>
            </a:xfrm>
            <a:custGeom>
              <a:avLst/>
              <a:gdLst/>
              <a:ahLst/>
              <a:cxnLst/>
              <a:rect l="l" t="t" r="r" b="b"/>
              <a:pathLst>
                <a:path w="332" h="333" extrusionOk="0">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5"/>
            <p:cNvSpPr/>
            <p:nvPr/>
          </p:nvSpPr>
          <p:spPr>
            <a:xfrm>
              <a:off x="3408075" y="4370825"/>
              <a:ext cx="8300" cy="8325"/>
            </a:xfrm>
            <a:custGeom>
              <a:avLst/>
              <a:gdLst/>
              <a:ahLst/>
              <a:cxnLst/>
              <a:rect l="l" t="t" r="r" b="b"/>
              <a:pathLst>
                <a:path w="332" h="333" extrusionOk="0">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5"/>
            <p:cNvSpPr/>
            <p:nvPr/>
          </p:nvSpPr>
          <p:spPr>
            <a:xfrm>
              <a:off x="3426100" y="4370825"/>
              <a:ext cx="8325" cy="8325"/>
            </a:xfrm>
            <a:custGeom>
              <a:avLst/>
              <a:gdLst/>
              <a:ahLst/>
              <a:cxnLst/>
              <a:rect l="l" t="t" r="r" b="b"/>
              <a:pathLst>
                <a:path w="333" h="333" extrusionOk="0">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5"/>
            <p:cNvSpPr/>
            <p:nvPr/>
          </p:nvSpPr>
          <p:spPr>
            <a:xfrm>
              <a:off x="3443950" y="4370825"/>
              <a:ext cx="8325" cy="8325"/>
            </a:xfrm>
            <a:custGeom>
              <a:avLst/>
              <a:gdLst/>
              <a:ahLst/>
              <a:cxnLst/>
              <a:rect l="l" t="t" r="r" b="b"/>
              <a:pathLst>
                <a:path w="333" h="333" extrusionOk="0">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5"/>
            <p:cNvSpPr/>
            <p:nvPr/>
          </p:nvSpPr>
          <p:spPr>
            <a:xfrm>
              <a:off x="3461975" y="4370825"/>
              <a:ext cx="8325" cy="8325"/>
            </a:xfrm>
            <a:custGeom>
              <a:avLst/>
              <a:gdLst/>
              <a:ahLst/>
              <a:cxnLst/>
              <a:rect l="l" t="t" r="r" b="b"/>
              <a:pathLst>
                <a:path w="333" h="333" extrusionOk="0">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5"/>
            <p:cNvSpPr/>
            <p:nvPr/>
          </p:nvSpPr>
          <p:spPr>
            <a:xfrm>
              <a:off x="3479825" y="4370825"/>
              <a:ext cx="8325" cy="8325"/>
            </a:xfrm>
            <a:custGeom>
              <a:avLst/>
              <a:gdLst/>
              <a:ahLst/>
              <a:cxnLst/>
              <a:rect l="l" t="t" r="r" b="b"/>
              <a:pathLst>
                <a:path w="333" h="333" extrusionOk="0">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5"/>
            <p:cNvSpPr/>
            <p:nvPr/>
          </p:nvSpPr>
          <p:spPr>
            <a:xfrm>
              <a:off x="3497675" y="4370825"/>
              <a:ext cx="8325" cy="8325"/>
            </a:xfrm>
            <a:custGeom>
              <a:avLst/>
              <a:gdLst/>
              <a:ahLst/>
              <a:cxnLst/>
              <a:rect l="l" t="t" r="r" b="b"/>
              <a:pathLst>
                <a:path w="333" h="333" extrusionOk="0">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5"/>
            <p:cNvSpPr/>
            <p:nvPr/>
          </p:nvSpPr>
          <p:spPr>
            <a:xfrm>
              <a:off x="3533550" y="4370825"/>
              <a:ext cx="8325" cy="8325"/>
            </a:xfrm>
            <a:custGeom>
              <a:avLst/>
              <a:gdLst/>
              <a:ahLst/>
              <a:cxnLst/>
              <a:rect l="l" t="t" r="r" b="b"/>
              <a:pathLst>
                <a:path w="333" h="333" extrusionOk="0">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5"/>
            <p:cNvSpPr/>
            <p:nvPr/>
          </p:nvSpPr>
          <p:spPr>
            <a:xfrm>
              <a:off x="2655450" y="4388675"/>
              <a:ext cx="8325" cy="8325"/>
            </a:xfrm>
            <a:custGeom>
              <a:avLst/>
              <a:gdLst/>
              <a:ahLst/>
              <a:cxnLst/>
              <a:rect l="l" t="t" r="r" b="b"/>
              <a:pathLst>
                <a:path w="333" h="333" extrusionOk="0">
                  <a:moveTo>
                    <a:pt x="166" y="1"/>
                  </a:moveTo>
                  <a:cubicBezTo>
                    <a:pt x="73" y="1"/>
                    <a:pt x="1" y="80"/>
                    <a:pt x="1" y="167"/>
                  </a:cubicBezTo>
                  <a:cubicBezTo>
                    <a:pt x="1" y="261"/>
                    <a:pt x="73" y="333"/>
                    <a:pt x="166" y="333"/>
                  </a:cubicBezTo>
                  <a:cubicBezTo>
                    <a:pt x="253" y="333"/>
                    <a:pt x="332" y="261"/>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5"/>
            <p:cNvSpPr/>
            <p:nvPr/>
          </p:nvSpPr>
          <p:spPr>
            <a:xfrm>
              <a:off x="2673300" y="4388675"/>
              <a:ext cx="8325" cy="8325"/>
            </a:xfrm>
            <a:custGeom>
              <a:avLst/>
              <a:gdLst/>
              <a:ahLst/>
              <a:cxnLst/>
              <a:rect l="l" t="t" r="r" b="b"/>
              <a:pathLst>
                <a:path w="333" h="333" extrusionOk="0">
                  <a:moveTo>
                    <a:pt x="166" y="1"/>
                  </a:moveTo>
                  <a:cubicBezTo>
                    <a:pt x="73" y="1"/>
                    <a:pt x="1" y="80"/>
                    <a:pt x="1" y="167"/>
                  </a:cubicBezTo>
                  <a:cubicBezTo>
                    <a:pt x="1" y="261"/>
                    <a:pt x="73" y="333"/>
                    <a:pt x="166" y="333"/>
                  </a:cubicBezTo>
                  <a:cubicBezTo>
                    <a:pt x="260" y="333"/>
                    <a:pt x="332" y="261"/>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5"/>
            <p:cNvSpPr/>
            <p:nvPr/>
          </p:nvSpPr>
          <p:spPr>
            <a:xfrm>
              <a:off x="2691150" y="4388675"/>
              <a:ext cx="8325" cy="8325"/>
            </a:xfrm>
            <a:custGeom>
              <a:avLst/>
              <a:gdLst/>
              <a:ahLst/>
              <a:cxnLst/>
              <a:rect l="l" t="t" r="r" b="b"/>
              <a:pathLst>
                <a:path w="333" h="333" extrusionOk="0">
                  <a:moveTo>
                    <a:pt x="166" y="1"/>
                  </a:moveTo>
                  <a:cubicBezTo>
                    <a:pt x="80" y="1"/>
                    <a:pt x="1" y="80"/>
                    <a:pt x="1" y="167"/>
                  </a:cubicBezTo>
                  <a:cubicBezTo>
                    <a:pt x="1" y="261"/>
                    <a:pt x="80" y="333"/>
                    <a:pt x="166" y="333"/>
                  </a:cubicBezTo>
                  <a:cubicBezTo>
                    <a:pt x="260" y="333"/>
                    <a:pt x="332" y="261"/>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5"/>
            <p:cNvSpPr/>
            <p:nvPr/>
          </p:nvSpPr>
          <p:spPr>
            <a:xfrm>
              <a:off x="2709175" y="4388675"/>
              <a:ext cx="8325" cy="8325"/>
            </a:xfrm>
            <a:custGeom>
              <a:avLst/>
              <a:gdLst/>
              <a:ahLst/>
              <a:cxnLst/>
              <a:rect l="l" t="t" r="r" b="b"/>
              <a:pathLst>
                <a:path w="333" h="333" extrusionOk="0">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5"/>
            <p:cNvSpPr/>
            <p:nvPr/>
          </p:nvSpPr>
          <p:spPr>
            <a:xfrm>
              <a:off x="2727025" y="4388675"/>
              <a:ext cx="8325" cy="8325"/>
            </a:xfrm>
            <a:custGeom>
              <a:avLst/>
              <a:gdLst/>
              <a:ahLst/>
              <a:cxnLst/>
              <a:rect l="l" t="t" r="r" b="b"/>
              <a:pathLst>
                <a:path w="333" h="333" extrusionOk="0">
                  <a:moveTo>
                    <a:pt x="167" y="1"/>
                  </a:moveTo>
                  <a:cubicBezTo>
                    <a:pt x="80" y="1"/>
                    <a:pt x="1" y="80"/>
                    <a:pt x="1" y="167"/>
                  </a:cubicBezTo>
                  <a:cubicBezTo>
                    <a:pt x="1" y="261"/>
                    <a:pt x="80" y="333"/>
                    <a:pt x="167" y="333"/>
                  </a:cubicBezTo>
                  <a:cubicBezTo>
                    <a:pt x="260" y="333"/>
                    <a:pt x="333" y="261"/>
                    <a:pt x="333" y="167"/>
                  </a:cubicBezTo>
                  <a:cubicBezTo>
                    <a:pt x="333"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5"/>
            <p:cNvSpPr/>
            <p:nvPr/>
          </p:nvSpPr>
          <p:spPr>
            <a:xfrm>
              <a:off x="2745075" y="4388675"/>
              <a:ext cx="8300" cy="8325"/>
            </a:xfrm>
            <a:custGeom>
              <a:avLst/>
              <a:gdLst/>
              <a:ahLst/>
              <a:cxnLst/>
              <a:rect l="l" t="t" r="r" b="b"/>
              <a:pathLst>
                <a:path w="332" h="333" extrusionOk="0">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5"/>
            <p:cNvSpPr/>
            <p:nvPr/>
          </p:nvSpPr>
          <p:spPr>
            <a:xfrm>
              <a:off x="2762925" y="4388675"/>
              <a:ext cx="8300" cy="8325"/>
            </a:xfrm>
            <a:custGeom>
              <a:avLst/>
              <a:gdLst/>
              <a:ahLst/>
              <a:cxnLst/>
              <a:rect l="l" t="t" r="r" b="b"/>
              <a:pathLst>
                <a:path w="332" h="333" extrusionOk="0">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5"/>
            <p:cNvSpPr/>
            <p:nvPr/>
          </p:nvSpPr>
          <p:spPr>
            <a:xfrm>
              <a:off x="2780775" y="4388675"/>
              <a:ext cx="8300" cy="8325"/>
            </a:xfrm>
            <a:custGeom>
              <a:avLst/>
              <a:gdLst/>
              <a:ahLst/>
              <a:cxnLst/>
              <a:rect l="l" t="t" r="r" b="b"/>
              <a:pathLst>
                <a:path w="332" h="333" extrusionOk="0">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5"/>
            <p:cNvSpPr/>
            <p:nvPr/>
          </p:nvSpPr>
          <p:spPr>
            <a:xfrm>
              <a:off x="2798800" y="4388675"/>
              <a:ext cx="8325" cy="8325"/>
            </a:xfrm>
            <a:custGeom>
              <a:avLst/>
              <a:gdLst/>
              <a:ahLst/>
              <a:cxnLst/>
              <a:rect l="l" t="t" r="r" b="b"/>
              <a:pathLst>
                <a:path w="333" h="333" extrusionOk="0">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5"/>
            <p:cNvSpPr/>
            <p:nvPr/>
          </p:nvSpPr>
          <p:spPr>
            <a:xfrm>
              <a:off x="2816650" y="4388675"/>
              <a:ext cx="8325" cy="8325"/>
            </a:xfrm>
            <a:custGeom>
              <a:avLst/>
              <a:gdLst/>
              <a:ahLst/>
              <a:cxnLst/>
              <a:rect l="l" t="t" r="r" b="b"/>
              <a:pathLst>
                <a:path w="333" h="333" extrusionOk="0">
                  <a:moveTo>
                    <a:pt x="166" y="1"/>
                  </a:moveTo>
                  <a:cubicBezTo>
                    <a:pt x="80" y="1"/>
                    <a:pt x="0" y="80"/>
                    <a:pt x="0" y="167"/>
                  </a:cubicBezTo>
                  <a:cubicBezTo>
                    <a:pt x="0" y="261"/>
                    <a:pt x="80" y="333"/>
                    <a:pt x="166" y="333"/>
                  </a:cubicBezTo>
                  <a:cubicBezTo>
                    <a:pt x="260" y="333"/>
                    <a:pt x="332" y="261"/>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5"/>
            <p:cNvSpPr/>
            <p:nvPr/>
          </p:nvSpPr>
          <p:spPr>
            <a:xfrm>
              <a:off x="3049600" y="4388675"/>
              <a:ext cx="8325" cy="8325"/>
            </a:xfrm>
            <a:custGeom>
              <a:avLst/>
              <a:gdLst/>
              <a:ahLst/>
              <a:cxnLst/>
              <a:rect l="l" t="t" r="r" b="b"/>
              <a:pathLst>
                <a:path w="333" h="333" extrusionOk="0">
                  <a:moveTo>
                    <a:pt x="167" y="1"/>
                  </a:moveTo>
                  <a:cubicBezTo>
                    <a:pt x="80" y="1"/>
                    <a:pt x="1" y="80"/>
                    <a:pt x="1" y="167"/>
                  </a:cubicBezTo>
                  <a:cubicBezTo>
                    <a:pt x="1" y="261"/>
                    <a:pt x="80" y="333"/>
                    <a:pt x="167" y="333"/>
                  </a:cubicBezTo>
                  <a:cubicBezTo>
                    <a:pt x="260" y="333"/>
                    <a:pt x="333" y="261"/>
                    <a:pt x="333" y="167"/>
                  </a:cubicBezTo>
                  <a:cubicBezTo>
                    <a:pt x="333"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5"/>
            <p:cNvSpPr/>
            <p:nvPr/>
          </p:nvSpPr>
          <p:spPr>
            <a:xfrm>
              <a:off x="3067650" y="4388675"/>
              <a:ext cx="8300" cy="8325"/>
            </a:xfrm>
            <a:custGeom>
              <a:avLst/>
              <a:gdLst/>
              <a:ahLst/>
              <a:cxnLst/>
              <a:rect l="l" t="t" r="r" b="b"/>
              <a:pathLst>
                <a:path w="332" h="333" extrusionOk="0">
                  <a:moveTo>
                    <a:pt x="166" y="1"/>
                  </a:moveTo>
                  <a:cubicBezTo>
                    <a:pt x="72" y="1"/>
                    <a:pt x="0" y="80"/>
                    <a:pt x="0" y="167"/>
                  </a:cubicBezTo>
                  <a:cubicBezTo>
                    <a:pt x="0" y="261"/>
                    <a:pt x="72" y="333"/>
                    <a:pt x="166" y="333"/>
                  </a:cubicBezTo>
                  <a:cubicBezTo>
                    <a:pt x="252" y="333"/>
                    <a:pt x="332" y="261"/>
                    <a:pt x="332" y="167"/>
                  </a:cubicBezTo>
                  <a:cubicBezTo>
                    <a:pt x="332" y="80"/>
                    <a:pt x="252"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5"/>
            <p:cNvSpPr/>
            <p:nvPr/>
          </p:nvSpPr>
          <p:spPr>
            <a:xfrm>
              <a:off x="3085500" y="4388675"/>
              <a:ext cx="8300" cy="8325"/>
            </a:xfrm>
            <a:custGeom>
              <a:avLst/>
              <a:gdLst/>
              <a:ahLst/>
              <a:cxnLst/>
              <a:rect l="l" t="t" r="r" b="b"/>
              <a:pathLst>
                <a:path w="332" h="333" extrusionOk="0">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5"/>
            <p:cNvSpPr/>
            <p:nvPr/>
          </p:nvSpPr>
          <p:spPr>
            <a:xfrm>
              <a:off x="3103525" y="4388675"/>
              <a:ext cx="8325" cy="8325"/>
            </a:xfrm>
            <a:custGeom>
              <a:avLst/>
              <a:gdLst/>
              <a:ahLst/>
              <a:cxnLst/>
              <a:rect l="l" t="t" r="r" b="b"/>
              <a:pathLst>
                <a:path w="333" h="333" extrusionOk="0">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5"/>
            <p:cNvSpPr/>
            <p:nvPr/>
          </p:nvSpPr>
          <p:spPr>
            <a:xfrm>
              <a:off x="3139225" y="4388675"/>
              <a:ext cx="8325" cy="8325"/>
            </a:xfrm>
            <a:custGeom>
              <a:avLst/>
              <a:gdLst/>
              <a:ahLst/>
              <a:cxnLst/>
              <a:rect l="l" t="t" r="r" b="b"/>
              <a:pathLst>
                <a:path w="333" h="333" extrusionOk="0">
                  <a:moveTo>
                    <a:pt x="166" y="1"/>
                  </a:moveTo>
                  <a:cubicBezTo>
                    <a:pt x="80" y="1"/>
                    <a:pt x="0" y="80"/>
                    <a:pt x="0" y="167"/>
                  </a:cubicBezTo>
                  <a:cubicBezTo>
                    <a:pt x="0" y="261"/>
                    <a:pt x="80" y="333"/>
                    <a:pt x="166" y="333"/>
                  </a:cubicBezTo>
                  <a:cubicBezTo>
                    <a:pt x="260" y="333"/>
                    <a:pt x="332" y="261"/>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5"/>
            <p:cNvSpPr/>
            <p:nvPr/>
          </p:nvSpPr>
          <p:spPr>
            <a:xfrm>
              <a:off x="3157250" y="4388675"/>
              <a:ext cx="8325" cy="8325"/>
            </a:xfrm>
            <a:custGeom>
              <a:avLst/>
              <a:gdLst/>
              <a:ahLst/>
              <a:cxnLst/>
              <a:rect l="l" t="t" r="r" b="b"/>
              <a:pathLst>
                <a:path w="333" h="333" extrusionOk="0">
                  <a:moveTo>
                    <a:pt x="167" y="1"/>
                  </a:moveTo>
                  <a:cubicBezTo>
                    <a:pt x="73" y="1"/>
                    <a:pt x="1" y="80"/>
                    <a:pt x="1" y="167"/>
                  </a:cubicBezTo>
                  <a:cubicBezTo>
                    <a:pt x="1" y="261"/>
                    <a:pt x="73" y="333"/>
                    <a:pt x="167" y="333"/>
                  </a:cubicBezTo>
                  <a:cubicBezTo>
                    <a:pt x="253" y="333"/>
                    <a:pt x="332" y="261"/>
                    <a:pt x="332" y="167"/>
                  </a:cubicBezTo>
                  <a:cubicBezTo>
                    <a:pt x="332"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5"/>
            <p:cNvSpPr/>
            <p:nvPr/>
          </p:nvSpPr>
          <p:spPr>
            <a:xfrm>
              <a:off x="3175100" y="4388675"/>
              <a:ext cx="8325" cy="8325"/>
            </a:xfrm>
            <a:custGeom>
              <a:avLst/>
              <a:gdLst/>
              <a:ahLst/>
              <a:cxnLst/>
              <a:rect l="l" t="t" r="r" b="b"/>
              <a:pathLst>
                <a:path w="333" h="333" extrusionOk="0">
                  <a:moveTo>
                    <a:pt x="167" y="1"/>
                  </a:moveTo>
                  <a:cubicBezTo>
                    <a:pt x="80" y="1"/>
                    <a:pt x="1" y="80"/>
                    <a:pt x="1" y="167"/>
                  </a:cubicBezTo>
                  <a:cubicBezTo>
                    <a:pt x="1" y="261"/>
                    <a:pt x="80" y="333"/>
                    <a:pt x="167" y="333"/>
                  </a:cubicBezTo>
                  <a:cubicBezTo>
                    <a:pt x="260" y="333"/>
                    <a:pt x="332" y="261"/>
                    <a:pt x="332" y="167"/>
                  </a:cubicBezTo>
                  <a:cubicBezTo>
                    <a:pt x="332"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5"/>
            <p:cNvSpPr/>
            <p:nvPr/>
          </p:nvSpPr>
          <p:spPr>
            <a:xfrm>
              <a:off x="3193125" y="4388675"/>
              <a:ext cx="8325" cy="8325"/>
            </a:xfrm>
            <a:custGeom>
              <a:avLst/>
              <a:gdLst/>
              <a:ahLst/>
              <a:cxnLst/>
              <a:rect l="l" t="t" r="r" b="b"/>
              <a:pathLst>
                <a:path w="333" h="333" extrusionOk="0">
                  <a:moveTo>
                    <a:pt x="167" y="1"/>
                  </a:moveTo>
                  <a:cubicBezTo>
                    <a:pt x="73" y="1"/>
                    <a:pt x="1" y="80"/>
                    <a:pt x="1" y="167"/>
                  </a:cubicBezTo>
                  <a:cubicBezTo>
                    <a:pt x="1" y="261"/>
                    <a:pt x="73" y="333"/>
                    <a:pt x="167" y="333"/>
                  </a:cubicBezTo>
                  <a:cubicBezTo>
                    <a:pt x="253" y="333"/>
                    <a:pt x="333" y="261"/>
                    <a:pt x="333" y="167"/>
                  </a:cubicBezTo>
                  <a:cubicBezTo>
                    <a:pt x="333"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5"/>
            <p:cNvSpPr/>
            <p:nvPr/>
          </p:nvSpPr>
          <p:spPr>
            <a:xfrm>
              <a:off x="3210975" y="4388675"/>
              <a:ext cx="8325" cy="8325"/>
            </a:xfrm>
            <a:custGeom>
              <a:avLst/>
              <a:gdLst/>
              <a:ahLst/>
              <a:cxnLst/>
              <a:rect l="l" t="t" r="r" b="b"/>
              <a:pathLst>
                <a:path w="333" h="333" extrusionOk="0">
                  <a:moveTo>
                    <a:pt x="167" y="1"/>
                  </a:moveTo>
                  <a:cubicBezTo>
                    <a:pt x="73" y="1"/>
                    <a:pt x="1" y="80"/>
                    <a:pt x="1" y="167"/>
                  </a:cubicBezTo>
                  <a:cubicBezTo>
                    <a:pt x="1" y="261"/>
                    <a:pt x="73" y="333"/>
                    <a:pt x="167" y="333"/>
                  </a:cubicBezTo>
                  <a:cubicBezTo>
                    <a:pt x="261" y="333"/>
                    <a:pt x="333" y="261"/>
                    <a:pt x="333" y="167"/>
                  </a:cubicBezTo>
                  <a:cubicBezTo>
                    <a:pt x="333" y="80"/>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5"/>
            <p:cNvSpPr/>
            <p:nvPr/>
          </p:nvSpPr>
          <p:spPr>
            <a:xfrm>
              <a:off x="3228825" y="4388675"/>
              <a:ext cx="8325" cy="8325"/>
            </a:xfrm>
            <a:custGeom>
              <a:avLst/>
              <a:gdLst/>
              <a:ahLst/>
              <a:cxnLst/>
              <a:rect l="l" t="t" r="r" b="b"/>
              <a:pathLst>
                <a:path w="333" h="333" extrusionOk="0">
                  <a:moveTo>
                    <a:pt x="167" y="1"/>
                  </a:moveTo>
                  <a:cubicBezTo>
                    <a:pt x="80" y="1"/>
                    <a:pt x="1" y="80"/>
                    <a:pt x="1" y="167"/>
                  </a:cubicBezTo>
                  <a:cubicBezTo>
                    <a:pt x="1" y="261"/>
                    <a:pt x="80" y="333"/>
                    <a:pt x="167" y="333"/>
                  </a:cubicBezTo>
                  <a:cubicBezTo>
                    <a:pt x="261" y="333"/>
                    <a:pt x="333" y="261"/>
                    <a:pt x="333" y="167"/>
                  </a:cubicBezTo>
                  <a:cubicBezTo>
                    <a:pt x="333" y="80"/>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5"/>
            <p:cNvSpPr/>
            <p:nvPr/>
          </p:nvSpPr>
          <p:spPr>
            <a:xfrm>
              <a:off x="3246875" y="4388675"/>
              <a:ext cx="8300" cy="8325"/>
            </a:xfrm>
            <a:custGeom>
              <a:avLst/>
              <a:gdLst/>
              <a:ahLst/>
              <a:cxnLst/>
              <a:rect l="l" t="t" r="r" b="b"/>
              <a:pathLst>
                <a:path w="332" h="333" extrusionOk="0">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5"/>
            <p:cNvSpPr/>
            <p:nvPr/>
          </p:nvSpPr>
          <p:spPr>
            <a:xfrm>
              <a:off x="3264725" y="4388675"/>
              <a:ext cx="8300" cy="8325"/>
            </a:xfrm>
            <a:custGeom>
              <a:avLst/>
              <a:gdLst/>
              <a:ahLst/>
              <a:cxnLst/>
              <a:rect l="l" t="t" r="r" b="b"/>
              <a:pathLst>
                <a:path w="332" h="333" extrusionOk="0">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5"/>
            <p:cNvSpPr/>
            <p:nvPr/>
          </p:nvSpPr>
          <p:spPr>
            <a:xfrm>
              <a:off x="3282750" y="4388675"/>
              <a:ext cx="8325" cy="8325"/>
            </a:xfrm>
            <a:custGeom>
              <a:avLst/>
              <a:gdLst/>
              <a:ahLst/>
              <a:cxnLst/>
              <a:rect l="l" t="t" r="r" b="b"/>
              <a:pathLst>
                <a:path w="333" h="333" extrusionOk="0">
                  <a:moveTo>
                    <a:pt x="166" y="1"/>
                  </a:moveTo>
                  <a:cubicBezTo>
                    <a:pt x="73" y="1"/>
                    <a:pt x="0" y="80"/>
                    <a:pt x="0" y="167"/>
                  </a:cubicBezTo>
                  <a:cubicBezTo>
                    <a:pt x="0" y="261"/>
                    <a:pt x="73" y="333"/>
                    <a:pt x="166" y="333"/>
                  </a:cubicBezTo>
                  <a:cubicBezTo>
                    <a:pt x="253" y="333"/>
                    <a:pt x="332" y="261"/>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5"/>
            <p:cNvSpPr/>
            <p:nvPr/>
          </p:nvSpPr>
          <p:spPr>
            <a:xfrm>
              <a:off x="3300600" y="4388675"/>
              <a:ext cx="8325" cy="8325"/>
            </a:xfrm>
            <a:custGeom>
              <a:avLst/>
              <a:gdLst/>
              <a:ahLst/>
              <a:cxnLst/>
              <a:rect l="l" t="t" r="r" b="b"/>
              <a:pathLst>
                <a:path w="333" h="333" extrusionOk="0">
                  <a:moveTo>
                    <a:pt x="166" y="1"/>
                  </a:moveTo>
                  <a:cubicBezTo>
                    <a:pt x="73" y="1"/>
                    <a:pt x="0" y="80"/>
                    <a:pt x="0" y="167"/>
                  </a:cubicBezTo>
                  <a:cubicBezTo>
                    <a:pt x="0" y="261"/>
                    <a:pt x="73" y="333"/>
                    <a:pt x="166" y="333"/>
                  </a:cubicBezTo>
                  <a:cubicBezTo>
                    <a:pt x="260" y="333"/>
                    <a:pt x="332" y="261"/>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5"/>
            <p:cNvSpPr/>
            <p:nvPr/>
          </p:nvSpPr>
          <p:spPr>
            <a:xfrm>
              <a:off x="3318450" y="4388675"/>
              <a:ext cx="8325" cy="8325"/>
            </a:xfrm>
            <a:custGeom>
              <a:avLst/>
              <a:gdLst/>
              <a:ahLst/>
              <a:cxnLst/>
              <a:rect l="l" t="t" r="r" b="b"/>
              <a:pathLst>
                <a:path w="333" h="333" extrusionOk="0">
                  <a:moveTo>
                    <a:pt x="166" y="1"/>
                  </a:moveTo>
                  <a:cubicBezTo>
                    <a:pt x="80" y="1"/>
                    <a:pt x="1" y="80"/>
                    <a:pt x="1" y="167"/>
                  </a:cubicBezTo>
                  <a:cubicBezTo>
                    <a:pt x="1" y="261"/>
                    <a:pt x="80" y="333"/>
                    <a:pt x="166" y="333"/>
                  </a:cubicBezTo>
                  <a:cubicBezTo>
                    <a:pt x="260" y="333"/>
                    <a:pt x="332" y="261"/>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5"/>
            <p:cNvSpPr/>
            <p:nvPr/>
          </p:nvSpPr>
          <p:spPr>
            <a:xfrm>
              <a:off x="3336475" y="4388675"/>
              <a:ext cx="8325" cy="8325"/>
            </a:xfrm>
            <a:custGeom>
              <a:avLst/>
              <a:gdLst/>
              <a:ahLst/>
              <a:cxnLst/>
              <a:rect l="l" t="t" r="r" b="b"/>
              <a:pathLst>
                <a:path w="333" h="333" extrusionOk="0">
                  <a:moveTo>
                    <a:pt x="167" y="1"/>
                  </a:moveTo>
                  <a:cubicBezTo>
                    <a:pt x="73" y="1"/>
                    <a:pt x="1" y="80"/>
                    <a:pt x="1" y="167"/>
                  </a:cubicBezTo>
                  <a:cubicBezTo>
                    <a:pt x="1" y="261"/>
                    <a:pt x="73" y="333"/>
                    <a:pt x="167" y="333"/>
                  </a:cubicBezTo>
                  <a:cubicBezTo>
                    <a:pt x="253" y="333"/>
                    <a:pt x="333" y="261"/>
                    <a:pt x="333" y="167"/>
                  </a:cubicBezTo>
                  <a:cubicBezTo>
                    <a:pt x="333"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5"/>
            <p:cNvSpPr/>
            <p:nvPr/>
          </p:nvSpPr>
          <p:spPr>
            <a:xfrm>
              <a:off x="3354325" y="4388675"/>
              <a:ext cx="8325" cy="8325"/>
            </a:xfrm>
            <a:custGeom>
              <a:avLst/>
              <a:gdLst/>
              <a:ahLst/>
              <a:cxnLst/>
              <a:rect l="l" t="t" r="r" b="b"/>
              <a:pathLst>
                <a:path w="333" h="333" extrusionOk="0">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5"/>
            <p:cNvSpPr/>
            <p:nvPr/>
          </p:nvSpPr>
          <p:spPr>
            <a:xfrm>
              <a:off x="3372375" y="4388675"/>
              <a:ext cx="8300" cy="8325"/>
            </a:xfrm>
            <a:custGeom>
              <a:avLst/>
              <a:gdLst/>
              <a:ahLst/>
              <a:cxnLst/>
              <a:rect l="l" t="t" r="r" b="b"/>
              <a:pathLst>
                <a:path w="332" h="333" extrusionOk="0">
                  <a:moveTo>
                    <a:pt x="166" y="1"/>
                  </a:moveTo>
                  <a:cubicBezTo>
                    <a:pt x="72" y="1"/>
                    <a:pt x="0" y="80"/>
                    <a:pt x="0" y="167"/>
                  </a:cubicBezTo>
                  <a:cubicBezTo>
                    <a:pt x="0" y="261"/>
                    <a:pt x="72" y="333"/>
                    <a:pt x="166" y="333"/>
                  </a:cubicBezTo>
                  <a:cubicBezTo>
                    <a:pt x="252" y="333"/>
                    <a:pt x="332" y="261"/>
                    <a:pt x="332" y="167"/>
                  </a:cubicBezTo>
                  <a:cubicBezTo>
                    <a:pt x="332" y="80"/>
                    <a:pt x="252"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5"/>
            <p:cNvSpPr/>
            <p:nvPr/>
          </p:nvSpPr>
          <p:spPr>
            <a:xfrm>
              <a:off x="3390225" y="4388675"/>
              <a:ext cx="8300" cy="8325"/>
            </a:xfrm>
            <a:custGeom>
              <a:avLst/>
              <a:gdLst/>
              <a:ahLst/>
              <a:cxnLst/>
              <a:rect l="l" t="t" r="r" b="b"/>
              <a:pathLst>
                <a:path w="332" h="333" extrusionOk="0">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5"/>
            <p:cNvSpPr/>
            <p:nvPr/>
          </p:nvSpPr>
          <p:spPr>
            <a:xfrm>
              <a:off x="3408075" y="4388675"/>
              <a:ext cx="8300" cy="8325"/>
            </a:xfrm>
            <a:custGeom>
              <a:avLst/>
              <a:gdLst/>
              <a:ahLst/>
              <a:cxnLst/>
              <a:rect l="l" t="t" r="r" b="b"/>
              <a:pathLst>
                <a:path w="332" h="333" extrusionOk="0">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5"/>
            <p:cNvSpPr/>
            <p:nvPr/>
          </p:nvSpPr>
          <p:spPr>
            <a:xfrm>
              <a:off x="3426100" y="4388675"/>
              <a:ext cx="8325" cy="8325"/>
            </a:xfrm>
            <a:custGeom>
              <a:avLst/>
              <a:gdLst/>
              <a:ahLst/>
              <a:cxnLst/>
              <a:rect l="l" t="t" r="r" b="b"/>
              <a:pathLst>
                <a:path w="333" h="333" extrusionOk="0">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5"/>
            <p:cNvSpPr/>
            <p:nvPr/>
          </p:nvSpPr>
          <p:spPr>
            <a:xfrm>
              <a:off x="3443950" y="4388675"/>
              <a:ext cx="8325" cy="8325"/>
            </a:xfrm>
            <a:custGeom>
              <a:avLst/>
              <a:gdLst/>
              <a:ahLst/>
              <a:cxnLst/>
              <a:rect l="l" t="t" r="r" b="b"/>
              <a:pathLst>
                <a:path w="333" h="333" extrusionOk="0">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5"/>
            <p:cNvSpPr/>
            <p:nvPr/>
          </p:nvSpPr>
          <p:spPr>
            <a:xfrm>
              <a:off x="3461975" y="4388675"/>
              <a:ext cx="8325" cy="8325"/>
            </a:xfrm>
            <a:custGeom>
              <a:avLst/>
              <a:gdLst/>
              <a:ahLst/>
              <a:cxnLst/>
              <a:rect l="l" t="t" r="r" b="b"/>
              <a:pathLst>
                <a:path w="333" h="333" extrusionOk="0">
                  <a:moveTo>
                    <a:pt x="166" y="1"/>
                  </a:moveTo>
                  <a:cubicBezTo>
                    <a:pt x="73" y="1"/>
                    <a:pt x="1" y="80"/>
                    <a:pt x="1" y="167"/>
                  </a:cubicBezTo>
                  <a:cubicBezTo>
                    <a:pt x="1" y="261"/>
                    <a:pt x="73" y="333"/>
                    <a:pt x="166" y="333"/>
                  </a:cubicBezTo>
                  <a:cubicBezTo>
                    <a:pt x="253" y="333"/>
                    <a:pt x="332" y="261"/>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5"/>
            <p:cNvSpPr/>
            <p:nvPr/>
          </p:nvSpPr>
          <p:spPr>
            <a:xfrm>
              <a:off x="3479825" y="4388675"/>
              <a:ext cx="8325" cy="8325"/>
            </a:xfrm>
            <a:custGeom>
              <a:avLst/>
              <a:gdLst/>
              <a:ahLst/>
              <a:cxnLst/>
              <a:rect l="l" t="t" r="r" b="b"/>
              <a:pathLst>
                <a:path w="333" h="333" extrusionOk="0">
                  <a:moveTo>
                    <a:pt x="166" y="1"/>
                  </a:moveTo>
                  <a:cubicBezTo>
                    <a:pt x="73" y="1"/>
                    <a:pt x="1" y="80"/>
                    <a:pt x="1" y="167"/>
                  </a:cubicBezTo>
                  <a:cubicBezTo>
                    <a:pt x="1" y="261"/>
                    <a:pt x="73" y="333"/>
                    <a:pt x="166" y="333"/>
                  </a:cubicBezTo>
                  <a:cubicBezTo>
                    <a:pt x="260" y="333"/>
                    <a:pt x="332" y="261"/>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5"/>
            <p:cNvSpPr/>
            <p:nvPr/>
          </p:nvSpPr>
          <p:spPr>
            <a:xfrm>
              <a:off x="3497675" y="4388675"/>
              <a:ext cx="8325" cy="8325"/>
            </a:xfrm>
            <a:custGeom>
              <a:avLst/>
              <a:gdLst/>
              <a:ahLst/>
              <a:cxnLst/>
              <a:rect l="l" t="t" r="r" b="b"/>
              <a:pathLst>
                <a:path w="333" h="333" extrusionOk="0">
                  <a:moveTo>
                    <a:pt x="167" y="1"/>
                  </a:moveTo>
                  <a:cubicBezTo>
                    <a:pt x="80" y="1"/>
                    <a:pt x="1" y="80"/>
                    <a:pt x="1" y="167"/>
                  </a:cubicBezTo>
                  <a:cubicBezTo>
                    <a:pt x="1" y="261"/>
                    <a:pt x="80" y="333"/>
                    <a:pt x="167" y="333"/>
                  </a:cubicBezTo>
                  <a:cubicBezTo>
                    <a:pt x="260" y="333"/>
                    <a:pt x="332" y="261"/>
                    <a:pt x="332" y="167"/>
                  </a:cubicBezTo>
                  <a:cubicBezTo>
                    <a:pt x="332"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5"/>
            <p:cNvSpPr/>
            <p:nvPr/>
          </p:nvSpPr>
          <p:spPr>
            <a:xfrm>
              <a:off x="3533550" y="4388675"/>
              <a:ext cx="8325" cy="8325"/>
            </a:xfrm>
            <a:custGeom>
              <a:avLst/>
              <a:gdLst/>
              <a:ahLst/>
              <a:cxnLst/>
              <a:rect l="l" t="t" r="r" b="b"/>
              <a:pathLst>
                <a:path w="333" h="333" extrusionOk="0">
                  <a:moveTo>
                    <a:pt x="167" y="1"/>
                  </a:moveTo>
                  <a:cubicBezTo>
                    <a:pt x="73" y="1"/>
                    <a:pt x="1" y="80"/>
                    <a:pt x="1" y="167"/>
                  </a:cubicBezTo>
                  <a:cubicBezTo>
                    <a:pt x="1" y="261"/>
                    <a:pt x="73" y="333"/>
                    <a:pt x="167" y="333"/>
                  </a:cubicBezTo>
                  <a:cubicBezTo>
                    <a:pt x="261" y="333"/>
                    <a:pt x="333" y="261"/>
                    <a:pt x="333" y="167"/>
                  </a:cubicBezTo>
                  <a:cubicBezTo>
                    <a:pt x="333" y="80"/>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5"/>
            <p:cNvSpPr/>
            <p:nvPr/>
          </p:nvSpPr>
          <p:spPr>
            <a:xfrm>
              <a:off x="2655450" y="4406725"/>
              <a:ext cx="8325" cy="8300"/>
            </a:xfrm>
            <a:custGeom>
              <a:avLst/>
              <a:gdLst/>
              <a:ahLst/>
              <a:cxnLst/>
              <a:rect l="l" t="t" r="r" b="b"/>
              <a:pathLst>
                <a:path w="333" h="332" extrusionOk="0">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5"/>
            <p:cNvSpPr/>
            <p:nvPr/>
          </p:nvSpPr>
          <p:spPr>
            <a:xfrm>
              <a:off x="2673300" y="4406725"/>
              <a:ext cx="8325" cy="8300"/>
            </a:xfrm>
            <a:custGeom>
              <a:avLst/>
              <a:gdLst/>
              <a:ahLst/>
              <a:cxnLst/>
              <a:rect l="l" t="t" r="r" b="b"/>
              <a:pathLst>
                <a:path w="333" h="332" extrusionOk="0">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5"/>
            <p:cNvSpPr/>
            <p:nvPr/>
          </p:nvSpPr>
          <p:spPr>
            <a:xfrm>
              <a:off x="2691150" y="4406725"/>
              <a:ext cx="8325" cy="8300"/>
            </a:xfrm>
            <a:custGeom>
              <a:avLst/>
              <a:gdLst/>
              <a:ahLst/>
              <a:cxnLst/>
              <a:rect l="l" t="t" r="r" b="b"/>
              <a:pathLst>
                <a:path w="333" h="332" extrusionOk="0">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5"/>
            <p:cNvSpPr/>
            <p:nvPr/>
          </p:nvSpPr>
          <p:spPr>
            <a:xfrm>
              <a:off x="2709175" y="4406725"/>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5"/>
            <p:cNvSpPr/>
            <p:nvPr/>
          </p:nvSpPr>
          <p:spPr>
            <a:xfrm>
              <a:off x="2727025" y="4406725"/>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5"/>
            <p:cNvSpPr/>
            <p:nvPr/>
          </p:nvSpPr>
          <p:spPr>
            <a:xfrm>
              <a:off x="2745075" y="4406725"/>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5"/>
            <p:cNvSpPr/>
            <p:nvPr/>
          </p:nvSpPr>
          <p:spPr>
            <a:xfrm>
              <a:off x="2762925" y="4406725"/>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5"/>
            <p:cNvSpPr/>
            <p:nvPr/>
          </p:nvSpPr>
          <p:spPr>
            <a:xfrm>
              <a:off x="2780775" y="4406725"/>
              <a:ext cx="8300" cy="8300"/>
            </a:xfrm>
            <a:custGeom>
              <a:avLst/>
              <a:gdLst/>
              <a:ahLst/>
              <a:cxnLst/>
              <a:rect l="l" t="t" r="r" b="b"/>
              <a:pathLst>
                <a:path w="332" h="332" extrusionOk="0">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5"/>
            <p:cNvSpPr/>
            <p:nvPr/>
          </p:nvSpPr>
          <p:spPr>
            <a:xfrm>
              <a:off x="2798800" y="4406725"/>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5"/>
            <p:cNvSpPr/>
            <p:nvPr/>
          </p:nvSpPr>
          <p:spPr>
            <a:xfrm>
              <a:off x="2816650" y="4406725"/>
              <a:ext cx="8325" cy="8300"/>
            </a:xfrm>
            <a:custGeom>
              <a:avLst/>
              <a:gdLst/>
              <a:ahLst/>
              <a:cxnLst/>
              <a:rect l="l" t="t" r="r" b="b"/>
              <a:pathLst>
                <a:path w="333" h="332" extrusionOk="0">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5"/>
            <p:cNvSpPr/>
            <p:nvPr/>
          </p:nvSpPr>
          <p:spPr>
            <a:xfrm>
              <a:off x="3031750" y="4406725"/>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5"/>
            <p:cNvSpPr/>
            <p:nvPr/>
          </p:nvSpPr>
          <p:spPr>
            <a:xfrm>
              <a:off x="3031750" y="4388675"/>
              <a:ext cx="8325" cy="8325"/>
            </a:xfrm>
            <a:custGeom>
              <a:avLst/>
              <a:gdLst/>
              <a:ahLst/>
              <a:cxnLst/>
              <a:rect l="l" t="t" r="r" b="b"/>
              <a:pathLst>
                <a:path w="333" h="333" extrusionOk="0">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5"/>
            <p:cNvSpPr/>
            <p:nvPr/>
          </p:nvSpPr>
          <p:spPr>
            <a:xfrm>
              <a:off x="3049600" y="4406725"/>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5"/>
            <p:cNvSpPr/>
            <p:nvPr/>
          </p:nvSpPr>
          <p:spPr>
            <a:xfrm>
              <a:off x="3067650" y="4406725"/>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5"/>
            <p:cNvSpPr/>
            <p:nvPr/>
          </p:nvSpPr>
          <p:spPr>
            <a:xfrm>
              <a:off x="3103525" y="4406725"/>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5"/>
            <p:cNvSpPr/>
            <p:nvPr/>
          </p:nvSpPr>
          <p:spPr>
            <a:xfrm>
              <a:off x="3121375" y="4406725"/>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5"/>
            <p:cNvSpPr/>
            <p:nvPr/>
          </p:nvSpPr>
          <p:spPr>
            <a:xfrm>
              <a:off x="3121375" y="4423125"/>
              <a:ext cx="8325" cy="8325"/>
            </a:xfrm>
            <a:custGeom>
              <a:avLst/>
              <a:gdLst/>
              <a:ahLst/>
              <a:cxnLst/>
              <a:rect l="l" t="t" r="r" b="b"/>
              <a:pathLst>
                <a:path w="333" h="333" extrusionOk="0">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5"/>
            <p:cNvSpPr/>
            <p:nvPr/>
          </p:nvSpPr>
          <p:spPr>
            <a:xfrm>
              <a:off x="3139225" y="4406725"/>
              <a:ext cx="8325" cy="8300"/>
            </a:xfrm>
            <a:custGeom>
              <a:avLst/>
              <a:gdLst/>
              <a:ahLst/>
              <a:cxnLst/>
              <a:rect l="l" t="t" r="r" b="b"/>
              <a:pathLst>
                <a:path w="333" h="332" extrusionOk="0">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5"/>
            <p:cNvSpPr/>
            <p:nvPr/>
          </p:nvSpPr>
          <p:spPr>
            <a:xfrm>
              <a:off x="3139225" y="4423125"/>
              <a:ext cx="8325" cy="8325"/>
            </a:xfrm>
            <a:custGeom>
              <a:avLst/>
              <a:gdLst/>
              <a:ahLst/>
              <a:cxnLst/>
              <a:rect l="l" t="t" r="r" b="b"/>
              <a:pathLst>
                <a:path w="333" h="333" extrusionOk="0">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5"/>
            <p:cNvSpPr/>
            <p:nvPr/>
          </p:nvSpPr>
          <p:spPr>
            <a:xfrm>
              <a:off x="3157250" y="4406725"/>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5"/>
            <p:cNvSpPr/>
            <p:nvPr/>
          </p:nvSpPr>
          <p:spPr>
            <a:xfrm>
              <a:off x="3157250" y="4424025"/>
              <a:ext cx="8325" cy="8325"/>
            </a:xfrm>
            <a:custGeom>
              <a:avLst/>
              <a:gdLst/>
              <a:ahLst/>
              <a:cxnLst/>
              <a:rect l="l" t="t" r="r" b="b"/>
              <a:pathLst>
                <a:path w="333" h="333" extrusionOk="0">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5"/>
            <p:cNvSpPr/>
            <p:nvPr/>
          </p:nvSpPr>
          <p:spPr>
            <a:xfrm>
              <a:off x="3175100" y="4424025"/>
              <a:ext cx="8325" cy="8325"/>
            </a:xfrm>
            <a:custGeom>
              <a:avLst/>
              <a:gdLst/>
              <a:ahLst/>
              <a:cxnLst/>
              <a:rect l="l" t="t" r="r" b="b"/>
              <a:pathLst>
                <a:path w="333" h="333" extrusionOk="0">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5"/>
            <p:cNvSpPr/>
            <p:nvPr/>
          </p:nvSpPr>
          <p:spPr>
            <a:xfrm>
              <a:off x="3175100" y="4448375"/>
              <a:ext cx="8325" cy="8325"/>
            </a:xfrm>
            <a:custGeom>
              <a:avLst/>
              <a:gdLst/>
              <a:ahLst/>
              <a:cxnLst/>
              <a:rect l="l" t="t" r="r" b="b"/>
              <a:pathLst>
                <a:path w="333" h="333" extrusionOk="0">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5"/>
            <p:cNvSpPr/>
            <p:nvPr/>
          </p:nvSpPr>
          <p:spPr>
            <a:xfrm>
              <a:off x="3175100" y="4406725"/>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5"/>
            <p:cNvSpPr/>
            <p:nvPr/>
          </p:nvSpPr>
          <p:spPr>
            <a:xfrm>
              <a:off x="3193125" y="4406725"/>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5"/>
            <p:cNvSpPr/>
            <p:nvPr/>
          </p:nvSpPr>
          <p:spPr>
            <a:xfrm>
              <a:off x="3210975" y="4406725"/>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5"/>
            <p:cNvSpPr/>
            <p:nvPr/>
          </p:nvSpPr>
          <p:spPr>
            <a:xfrm>
              <a:off x="3228825" y="4406725"/>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5"/>
            <p:cNvSpPr/>
            <p:nvPr/>
          </p:nvSpPr>
          <p:spPr>
            <a:xfrm>
              <a:off x="3246875" y="4406725"/>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5"/>
            <p:cNvSpPr/>
            <p:nvPr/>
          </p:nvSpPr>
          <p:spPr>
            <a:xfrm>
              <a:off x="3264725" y="4406725"/>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5"/>
            <p:cNvSpPr/>
            <p:nvPr/>
          </p:nvSpPr>
          <p:spPr>
            <a:xfrm>
              <a:off x="3282750" y="4406725"/>
              <a:ext cx="8325" cy="8300"/>
            </a:xfrm>
            <a:custGeom>
              <a:avLst/>
              <a:gdLst/>
              <a:ahLst/>
              <a:cxnLst/>
              <a:rect l="l" t="t" r="r" b="b"/>
              <a:pathLst>
                <a:path w="333" h="332" extrusionOk="0">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5"/>
            <p:cNvSpPr/>
            <p:nvPr/>
          </p:nvSpPr>
          <p:spPr>
            <a:xfrm>
              <a:off x="3300600" y="4406725"/>
              <a:ext cx="8325" cy="8300"/>
            </a:xfrm>
            <a:custGeom>
              <a:avLst/>
              <a:gdLst/>
              <a:ahLst/>
              <a:cxnLst/>
              <a:rect l="l" t="t" r="r" b="b"/>
              <a:pathLst>
                <a:path w="333" h="332" extrusionOk="0">
                  <a:moveTo>
                    <a:pt x="166" y="0"/>
                  </a:moveTo>
                  <a:cubicBezTo>
                    <a:pt x="73" y="0"/>
                    <a:pt x="0" y="72"/>
                    <a:pt x="0" y="166"/>
                  </a:cubicBezTo>
                  <a:cubicBezTo>
                    <a:pt x="0" y="260"/>
                    <a:pt x="73"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5"/>
            <p:cNvSpPr/>
            <p:nvPr/>
          </p:nvSpPr>
          <p:spPr>
            <a:xfrm>
              <a:off x="3318450" y="4406725"/>
              <a:ext cx="8325" cy="8300"/>
            </a:xfrm>
            <a:custGeom>
              <a:avLst/>
              <a:gdLst/>
              <a:ahLst/>
              <a:cxnLst/>
              <a:rect l="l" t="t" r="r" b="b"/>
              <a:pathLst>
                <a:path w="333" h="332" extrusionOk="0">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5"/>
            <p:cNvSpPr/>
            <p:nvPr/>
          </p:nvSpPr>
          <p:spPr>
            <a:xfrm>
              <a:off x="3336475" y="4406725"/>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5"/>
            <p:cNvSpPr/>
            <p:nvPr/>
          </p:nvSpPr>
          <p:spPr>
            <a:xfrm>
              <a:off x="3354325" y="4406725"/>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5"/>
            <p:cNvSpPr/>
            <p:nvPr/>
          </p:nvSpPr>
          <p:spPr>
            <a:xfrm>
              <a:off x="3372375" y="4406725"/>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5"/>
            <p:cNvSpPr/>
            <p:nvPr/>
          </p:nvSpPr>
          <p:spPr>
            <a:xfrm>
              <a:off x="3390225" y="4406725"/>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5"/>
            <p:cNvSpPr/>
            <p:nvPr/>
          </p:nvSpPr>
          <p:spPr>
            <a:xfrm>
              <a:off x="3408075" y="4406725"/>
              <a:ext cx="8300" cy="8300"/>
            </a:xfrm>
            <a:custGeom>
              <a:avLst/>
              <a:gdLst/>
              <a:ahLst/>
              <a:cxnLst/>
              <a:rect l="l" t="t" r="r" b="b"/>
              <a:pathLst>
                <a:path w="332" h="332" extrusionOk="0">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5"/>
            <p:cNvSpPr/>
            <p:nvPr/>
          </p:nvSpPr>
          <p:spPr>
            <a:xfrm>
              <a:off x="3426100" y="4406725"/>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5"/>
            <p:cNvSpPr/>
            <p:nvPr/>
          </p:nvSpPr>
          <p:spPr>
            <a:xfrm>
              <a:off x="3443950" y="4406725"/>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5"/>
            <p:cNvSpPr/>
            <p:nvPr/>
          </p:nvSpPr>
          <p:spPr>
            <a:xfrm>
              <a:off x="3461975" y="4406725"/>
              <a:ext cx="8325" cy="8300"/>
            </a:xfrm>
            <a:custGeom>
              <a:avLst/>
              <a:gdLst/>
              <a:ahLst/>
              <a:cxnLst/>
              <a:rect l="l" t="t" r="r" b="b"/>
              <a:pathLst>
                <a:path w="333" h="332" extrusionOk="0">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5"/>
            <p:cNvSpPr/>
            <p:nvPr/>
          </p:nvSpPr>
          <p:spPr>
            <a:xfrm>
              <a:off x="3479825" y="4406725"/>
              <a:ext cx="8325" cy="8300"/>
            </a:xfrm>
            <a:custGeom>
              <a:avLst/>
              <a:gdLst/>
              <a:ahLst/>
              <a:cxnLst/>
              <a:rect l="l" t="t" r="r" b="b"/>
              <a:pathLst>
                <a:path w="333" h="332" extrusionOk="0">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5"/>
            <p:cNvSpPr/>
            <p:nvPr/>
          </p:nvSpPr>
          <p:spPr>
            <a:xfrm>
              <a:off x="3533550" y="4406725"/>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5"/>
            <p:cNvSpPr/>
            <p:nvPr/>
          </p:nvSpPr>
          <p:spPr>
            <a:xfrm>
              <a:off x="2655450" y="4424575"/>
              <a:ext cx="8325" cy="8325"/>
            </a:xfrm>
            <a:custGeom>
              <a:avLst/>
              <a:gdLst/>
              <a:ahLst/>
              <a:cxnLst/>
              <a:rect l="l" t="t" r="r" b="b"/>
              <a:pathLst>
                <a:path w="333" h="333" extrusionOk="0">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5"/>
            <p:cNvSpPr/>
            <p:nvPr/>
          </p:nvSpPr>
          <p:spPr>
            <a:xfrm>
              <a:off x="2673300" y="4424575"/>
              <a:ext cx="8325" cy="8325"/>
            </a:xfrm>
            <a:custGeom>
              <a:avLst/>
              <a:gdLst/>
              <a:ahLst/>
              <a:cxnLst/>
              <a:rect l="l" t="t" r="r" b="b"/>
              <a:pathLst>
                <a:path w="333" h="333" extrusionOk="0">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5"/>
            <p:cNvSpPr/>
            <p:nvPr/>
          </p:nvSpPr>
          <p:spPr>
            <a:xfrm>
              <a:off x="2691150" y="4424575"/>
              <a:ext cx="8325" cy="8325"/>
            </a:xfrm>
            <a:custGeom>
              <a:avLst/>
              <a:gdLst/>
              <a:ahLst/>
              <a:cxnLst/>
              <a:rect l="l" t="t" r="r" b="b"/>
              <a:pathLst>
                <a:path w="333" h="333" extrusionOk="0">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5"/>
            <p:cNvSpPr/>
            <p:nvPr/>
          </p:nvSpPr>
          <p:spPr>
            <a:xfrm>
              <a:off x="2709175" y="44245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5"/>
            <p:cNvSpPr/>
            <p:nvPr/>
          </p:nvSpPr>
          <p:spPr>
            <a:xfrm>
              <a:off x="2727025" y="4424575"/>
              <a:ext cx="8325" cy="8325"/>
            </a:xfrm>
            <a:custGeom>
              <a:avLst/>
              <a:gdLst/>
              <a:ahLst/>
              <a:cxnLst/>
              <a:rect l="l" t="t" r="r" b="b"/>
              <a:pathLst>
                <a:path w="333" h="333" extrusionOk="0">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5"/>
            <p:cNvSpPr/>
            <p:nvPr/>
          </p:nvSpPr>
          <p:spPr>
            <a:xfrm>
              <a:off x="2745075" y="4424575"/>
              <a:ext cx="8300" cy="8325"/>
            </a:xfrm>
            <a:custGeom>
              <a:avLst/>
              <a:gdLst/>
              <a:ahLst/>
              <a:cxnLst/>
              <a:rect l="l" t="t" r="r" b="b"/>
              <a:pathLst>
                <a:path w="332" h="333" extrusionOk="0">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5"/>
            <p:cNvSpPr/>
            <p:nvPr/>
          </p:nvSpPr>
          <p:spPr>
            <a:xfrm>
              <a:off x="2762925" y="4424575"/>
              <a:ext cx="8300" cy="8325"/>
            </a:xfrm>
            <a:custGeom>
              <a:avLst/>
              <a:gdLst/>
              <a:ahLst/>
              <a:cxnLst/>
              <a:rect l="l" t="t" r="r" b="b"/>
              <a:pathLst>
                <a:path w="332" h="333" extrusionOk="0">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5"/>
            <p:cNvSpPr/>
            <p:nvPr/>
          </p:nvSpPr>
          <p:spPr>
            <a:xfrm>
              <a:off x="2780775" y="4424575"/>
              <a:ext cx="8300" cy="8325"/>
            </a:xfrm>
            <a:custGeom>
              <a:avLst/>
              <a:gdLst/>
              <a:ahLst/>
              <a:cxnLst/>
              <a:rect l="l" t="t" r="r" b="b"/>
              <a:pathLst>
                <a:path w="332" h="333" extrusionOk="0">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5"/>
            <p:cNvSpPr/>
            <p:nvPr/>
          </p:nvSpPr>
          <p:spPr>
            <a:xfrm>
              <a:off x="2798800" y="4424575"/>
              <a:ext cx="8325" cy="8325"/>
            </a:xfrm>
            <a:custGeom>
              <a:avLst/>
              <a:gdLst/>
              <a:ahLst/>
              <a:cxnLst/>
              <a:rect l="l" t="t" r="r" b="b"/>
              <a:pathLst>
                <a:path w="333" h="333" extrusionOk="0">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5"/>
            <p:cNvSpPr/>
            <p:nvPr/>
          </p:nvSpPr>
          <p:spPr>
            <a:xfrm>
              <a:off x="3067650" y="4424575"/>
              <a:ext cx="8300" cy="8325"/>
            </a:xfrm>
            <a:custGeom>
              <a:avLst/>
              <a:gdLst/>
              <a:ahLst/>
              <a:cxnLst/>
              <a:rect l="l" t="t" r="r" b="b"/>
              <a:pathLst>
                <a:path w="332" h="333" extrusionOk="0">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5"/>
            <p:cNvSpPr/>
            <p:nvPr/>
          </p:nvSpPr>
          <p:spPr>
            <a:xfrm>
              <a:off x="3085500" y="4424575"/>
              <a:ext cx="8300" cy="8325"/>
            </a:xfrm>
            <a:custGeom>
              <a:avLst/>
              <a:gdLst/>
              <a:ahLst/>
              <a:cxnLst/>
              <a:rect l="l" t="t" r="r" b="b"/>
              <a:pathLst>
                <a:path w="332" h="333" extrusionOk="0">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5"/>
            <p:cNvSpPr/>
            <p:nvPr/>
          </p:nvSpPr>
          <p:spPr>
            <a:xfrm>
              <a:off x="3193125" y="44245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5"/>
            <p:cNvSpPr/>
            <p:nvPr/>
          </p:nvSpPr>
          <p:spPr>
            <a:xfrm>
              <a:off x="3210975" y="44245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5"/>
            <p:cNvSpPr/>
            <p:nvPr/>
          </p:nvSpPr>
          <p:spPr>
            <a:xfrm>
              <a:off x="3228825" y="4424575"/>
              <a:ext cx="8325" cy="8325"/>
            </a:xfrm>
            <a:custGeom>
              <a:avLst/>
              <a:gdLst/>
              <a:ahLst/>
              <a:cxnLst/>
              <a:rect l="l" t="t" r="r" b="b"/>
              <a:pathLst>
                <a:path w="333" h="333" extrusionOk="0">
                  <a:moveTo>
                    <a:pt x="167" y="0"/>
                  </a:moveTo>
                  <a:cubicBezTo>
                    <a:pt x="80" y="0"/>
                    <a:pt x="1" y="80"/>
                    <a:pt x="1" y="166"/>
                  </a:cubicBezTo>
                  <a:cubicBezTo>
                    <a:pt x="1" y="260"/>
                    <a:pt x="80" y="332"/>
                    <a:pt x="167" y="332"/>
                  </a:cubicBezTo>
                  <a:cubicBezTo>
                    <a:pt x="261" y="332"/>
                    <a:pt x="333" y="260"/>
                    <a:pt x="333" y="166"/>
                  </a:cubicBezTo>
                  <a:cubicBezTo>
                    <a:pt x="333" y="80"/>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5"/>
            <p:cNvSpPr/>
            <p:nvPr/>
          </p:nvSpPr>
          <p:spPr>
            <a:xfrm>
              <a:off x="3246875" y="4424575"/>
              <a:ext cx="8300" cy="8325"/>
            </a:xfrm>
            <a:custGeom>
              <a:avLst/>
              <a:gdLst/>
              <a:ahLst/>
              <a:cxnLst/>
              <a:rect l="l" t="t" r="r" b="b"/>
              <a:pathLst>
                <a:path w="332" h="333" extrusionOk="0">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5"/>
            <p:cNvSpPr/>
            <p:nvPr/>
          </p:nvSpPr>
          <p:spPr>
            <a:xfrm>
              <a:off x="3264725" y="4424575"/>
              <a:ext cx="8300" cy="8325"/>
            </a:xfrm>
            <a:custGeom>
              <a:avLst/>
              <a:gdLst/>
              <a:ahLst/>
              <a:cxnLst/>
              <a:rect l="l" t="t" r="r" b="b"/>
              <a:pathLst>
                <a:path w="332" h="333" extrusionOk="0">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5"/>
            <p:cNvSpPr/>
            <p:nvPr/>
          </p:nvSpPr>
          <p:spPr>
            <a:xfrm>
              <a:off x="3282750" y="4424575"/>
              <a:ext cx="8325" cy="8325"/>
            </a:xfrm>
            <a:custGeom>
              <a:avLst/>
              <a:gdLst/>
              <a:ahLst/>
              <a:cxnLst/>
              <a:rect l="l" t="t" r="r" b="b"/>
              <a:pathLst>
                <a:path w="333" h="333" extrusionOk="0">
                  <a:moveTo>
                    <a:pt x="166" y="0"/>
                  </a:moveTo>
                  <a:cubicBezTo>
                    <a:pt x="73" y="0"/>
                    <a:pt x="0" y="80"/>
                    <a:pt x="0" y="166"/>
                  </a:cubicBezTo>
                  <a:cubicBezTo>
                    <a:pt x="0" y="260"/>
                    <a:pt x="73" y="332"/>
                    <a:pt x="166" y="332"/>
                  </a:cubicBezTo>
                  <a:cubicBezTo>
                    <a:pt x="253" y="332"/>
                    <a:pt x="332" y="260"/>
                    <a:pt x="332" y="166"/>
                  </a:cubicBezTo>
                  <a:cubicBezTo>
                    <a:pt x="332" y="80"/>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5"/>
            <p:cNvSpPr/>
            <p:nvPr/>
          </p:nvSpPr>
          <p:spPr>
            <a:xfrm>
              <a:off x="3300600" y="4424575"/>
              <a:ext cx="8325" cy="8325"/>
            </a:xfrm>
            <a:custGeom>
              <a:avLst/>
              <a:gdLst/>
              <a:ahLst/>
              <a:cxnLst/>
              <a:rect l="l" t="t" r="r" b="b"/>
              <a:pathLst>
                <a:path w="333" h="333" extrusionOk="0">
                  <a:moveTo>
                    <a:pt x="166" y="0"/>
                  </a:moveTo>
                  <a:cubicBezTo>
                    <a:pt x="73" y="0"/>
                    <a:pt x="0" y="80"/>
                    <a:pt x="0" y="166"/>
                  </a:cubicBezTo>
                  <a:cubicBezTo>
                    <a:pt x="0" y="260"/>
                    <a:pt x="73"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5"/>
            <p:cNvSpPr/>
            <p:nvPr/>
          </p:nvSpPr>
          <p:spPr>
            <a:xfrm>
              <a:off x="3318450" y="4424575"/>
              <a:ext cx="8325" cy="8325"/>
            </a:xfrm>
            <a:custGeom>
              <a:avLst/>
              <a:gdLst/>
              <a:ahLst/>
              <a:cxnLst/>
              <a:rect l="l" t="t" r="r" b="b"/>
              <a:pathLst>
                <a:path w="333" h="333" extrusionOk="0">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5"/>
            <p:cNvSpPr/>
            <p:nvPr/>
          </p:nvSpPr>
          <p:spPr>
            <a:xfrm>
              <a:off x="3336475" y="44245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5"/>
            <p:cNvSpPr/>
            <p:nvPr/>
          </p:nvSpPr>
          <p:spPr>
            <a:xfrm>
              <a:off x="3354325" y="44245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5"/>
            <p:cNvSpPr/>
            <p:nvPr/>
          </p:nvSpPr>
          <p:spPr>
            <a:xfrm>
              <a:off x="3372375" y="4424575"/>
              <a:ext cx="8300" cy="8325"/>
            </a:xfrm>
            <a:custGeom>
              <a:avLst/>
              <a:gdLst/>
              <a:ahLst/>
              <a:cxnLst/>
              <a:rect l="l" t="t" r="r" b="b"/>
              <a:pathLst>
                <a:path w="332" h="333" extrusionOk="0">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5"/>
            <p:cNvSpPr/>
            <p:nvPr/>
          </p:nvSpPr>
          <p:spPr>
            <a:xfrm>
              <a:off x="3390225" y="4424575"/>
              <a:ext cx="8300" cy="8325"/>
            </a:xfrm>
            <a:custGeom>
              <a:avLst/>
              <a:gdLst/>
              <a:ahLst/>
              <a:cxnLst/>
              <a:rect l="l" t="t" r="r" b="b"/>
              <a:pathLst>
                <a:path w="332" h="333" extrusionOk="0">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5"/>
            <p:cNvSpPr/>
            <p:nvPr/>
          </p:nvSpPr>
          <p:spPr>
            <a:xfrm>
              <a:off x="3408075" y="4424575"/>
              <a:ext cx="8300" cy="8325"/>
            </a:xfrm>
            <a:custGeom>
              <a:avLst/>
              <a:gdLst/>
              <a:ahLst/>
              <a:cxnLst/>
              <a:rect l="l" t="t" r="r" b="b"/>
              <a:pathLst>
                <a:path w="332" h="333" extrusionOk="0">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5"/>
            <p:cNvSpPr/>
            <p:nvPr/>
          </p:nvSpPr>
          <p:spPr>
            <a:xfrm>
              <a:off x="3426100" y="4424575"/>
              <a:ext cx="8325" cy="8325"/>
            </a:xfrm>
            <a:custGeom>
              <a:avLst/>
              <a:gdLst/>
              <a:ahLst/>
              <a:cxnLst/>
              <a:rect l="l" t="t" r="r" b="b"/>
              <a:pathLst>
                <a:path w="333" h="333" extrusionOk="0">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5"/>
            <p:cNvSpPr/>
            <p:nvPr/>
          </p:nvSpPr>
          <p:spPr>
            <a:xfrm>
              <a:off x="3443950" y="4424575"/>
              <a:ext cx="8325" cy="8325"/>
            </a:xfrm>
            <a:custGeom>
              <a:avLst/>
              <a:gdLst/>
              <a:ahLst/>
              <a:cxnLst/>
              <a:rect l="l" t="t" r="r" b="b"/>
              <a:pathLst>
                <a:path w="333" h="333" extrusionOk="0">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5"/>
            <p:cNvSpPr/>
            <p:nvPr/>
          </p:nvSpPr>
          <p:spPr>
            <a:xfrm>
              <a:off x="3461975" y="4424575"/>
              <a:ext cx="8325" cy="8325"/>
            </a:xfrm>
            <a:custGeom>
              <a:avLst/>
              <a:gdLst/>
              <a:ahLst/>
              <a:cxnLst/>
              <a:rect l="l" t="t" r="r" b="b"/>
              <a:pathLst>
                <a:path w="333" h="333" extrusionOk="0">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5"/>
            <p:cNvSpPr/>
            <p:nvPr/>
          </p:nvSpPr>
          <p:spPr>
            <a:xfrm>
              <a:off x="3515700" y="44245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5"/>
            <p:cNvSpPr/>
            <p:nvPr/>
          </p:nvSpPr>
          <p:spPr>
            <a:xfrm>
              <a:off x="3533550" y="4424575"/>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5"/>
            <p:cNvSpPr/>
            <p:nvPr/>
          </p:nvSpPr>
          <p:spPr>
            <a:xfrm>
              <a:off x="2673300" y="4442600"/>
              <a:ext cx="8325" cy="8325"/>
            </a:xfrm>
            <a:custGeom>
              <a:avLst/>
              <a:gdLst/>
              <a:ahLst/>
              <a:cxnLst/>
              <a:rect l="l" t="t" r="r" b="b"/>
              <a:pathLst>
                <a:path w="333" h="333" extrusionOk="0">
                  <a:moveTo>
                    <a:pt x="166" y="0"/>
                  </a:moveTo>
                  <a:cubicBezTo>
                    <a:pt x="73" y="0"/>
                    <a:pt x="1" y="73"/>
                    <a:pt x="1" y="166"/>
                  </a:cubicBezTo>
                  <a:cubicBezTo>
                    <a:pt x="1" y="260"/>
                    <a:pt x="73"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5"/>
            <p:cNvSpPr/>
            <p:nvPr/>
          </p:nvSpPr>
          <p:spPr>
            <a:xfrm>
              <a:off x="2691150" y="4442600"/>
              <a:ext cx="8325" cy="8325"/>
            </a:xfrm>
            <a:custGeom>
              <a:avLst/>
              <a:gdLst/>
              <a:ahLst/>
              <a:cxnLst/>
              <a:rect l="l" t="t" r="r" b="b"/>
              <a:pathLst>
                <a:path w="333" h="333" extrusionOk="0">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5"/>
            <p:cNvSpPr/>
            <p:nvPr/>
          </p:nvSpPr>
          <p:spPr>
            <a:xfrm>
              <a:off x="2709175" y="4442600"/>
              <a:ext cx="8325" cy="8325"/>
            </a:xfrm>
            <a:custGeom>
              <a:avLst/>
              <a:gdLst/>
              <a:ahLst/>
              <a:cxnLst/>
              <a:rect l="l" t="t" r="r" b="b"/>
              <a:pathLst>
                <a:path w="333" h="333" extrusionOk="0">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5"/>
            <p:cNvSpPr/>
            <p:nvPr/>
          </p:nvSpPr>
          <p:spPr>
            <a:xfrm>
              <a:off x="2727025" y="4442600"/>
              <a:ext cx="8325" cy="8325"/>
            </a:xfrm>
            <a:custGeom>
              <a:avLst/>
              <a:gdLst/>
              <a:ahLst/>
              <a:cxnLst/>
              <a:rect l="l" t="t" r="r" b="b"/>
              <a:pathLst>
                <a:path w="333" h="333" extrusionOk="0">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5"/>
            <p:cNvSpPr/>
            <p:nvPr/>
          </p:nvSpPr>
          <p:spPr>
            <a:xfrm>
              <a:off x="2745075" y="4442600"/>
              <a:ext cx="8300" cy="8325"/>
            </a:xfrm>
            <a:custGeom>
              <a:avLst/>
              <a:gdLst/>
              <a:ahLst/>
              <a:cxnLst/>
              <a:rect l="l" t="t" r="r" b="b"/>
              <a:pathLst>
                <a:path w="332" h="333" extrusionOk="0">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5"/>
            <p:cNvSpPr/>
            <p:nvPr/>
          </p:nvSpPr>
          <p:spPr>
            <a:xfrm>
              <a:off x="2762925" y="4442600"/>
              <a:ext cx="8300" cy="8325"/>
            </a:xfrm>
            <a:custGeom>
              <a:avLst/>
              <a:gdLst/>
              <a:ahLst/>
              <a:cxnLst/>
              <a:rect l="l" t="t" r="r" b="b"/>
              <a:pathLst>
                <a:path w="332" h="333" extrusionOk="0">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5"/>
            <p:cNvSpPr/>
            <p:nvPr/>
          </p:nvSpPr>
          <p:spPr>
            <a:xfrm>
              <a:off x="2780775" y="4442600"/>
              <a:ext cx="8300" cy="8325"/>
            </a:xfrm>
            <a:custGeom>
              <a:avLst/>
              <a:gdLst/>
              <a:ahLst/>
              <a:cxnLst/>
              <a:rect l="l" t="t" r="r" b="b"/>
              <a:pathLst>
                <a:path w="332" h="333" extrusionOk="0">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5"/>
            <p:cNvSpPr/>
            <p:nvPr/>
          </p:nvSpPr>
          <p:spPr>
            <a:xfrm>
              <a:off x="2798800" y="4442600"/>
              <a:ext cx="8325" cy="8325"/>
            </a:xfrm>
            <a:custGeom>
              <a:avLst/>
              <a:gdLst/>
              <a:ahLst/>
              <a:cxnLst/>
              <a:rect l="l" t="t" r="r" b="b"/>
              <a:pathLst>
                <a:path w="333" h="333" extrusionOk="0">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5"/>
            <p:cNvSpPr/>
            <p:nvPr/>
          </p:nvSpPr>
          <p:spPr>
            <a:xfrm>
              <a:off x="3031750" y="4442600"/>
              <a:ext cx="8325" cy="8325"/>
            </a:xfrm>
            <a:custGeom>
              <a:avLst/>
              <a:gdLst/>
              <a:ahLst/>
              <a:cxnLst/>
              <a:rect l="l" t="t" r="r" b="b"/>
              <a:pathLst>
                <a:path w="333" h="333" extrusionOk="0">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5"/>
            <p:cNvSpPr/>
            <p:nvPr/>
          </p:nvSpPr>
          <p:spPr>
            <a:xfrm>
              <a:off x="3049600" y="4442600"/>
              <a:ext cx="8325" cy="8325"/>
            </a:xfrm>
            <a:custGeom>
              <a:avLst/>
              <a:gdLst/>
              <a:ahLst/>
              <a:cxnLst/>
              <a:rect l="l" t="t" r="r" b="b"/>
              <a:pathLst>
                <a:path w="333" h="333" extrusionOk="0">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5"/>
            <p:cNvSpPr/>
            <p:nvPr/>
          </p:nvSpPr>
          <p:spPr>
            <a:xfrm>
              <a:off x="3067650" y="4442600"/>
              <a:ext cx="8300" cy="8325"/>
            </a:xfrm>
            <a:custGeom>
              <a:avLst/>
              <a:gdLst/>
              <a:ahLst/>
              <a:cxnLst/>
              <a:rect l="l" t="t" r="r" b="b"/>
              <a:pathLst>
                <a:path w="332" h="333" extrusionOk="0">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5"/>
            <p:cNvSpPr/>
            <p:nvPr/>
          </p:nvSpPr>
          <p:spPr>
            <a:xfrm>
              <a:off x="3085500" y="4442600"/>
              <a:ext cx="8300" cy="8325"/>
            </a:xfrm>
            <a:custGeom>
              <a:avLst/>
              <a:gdLst/>
              <a:ahLst/>
              <a:cxnLst/>
              <a:rect l="l" t="t" r="r" b="b"/>
              <a:pathLst>
                <a:path w="332" h="333" extrusionOk="0">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5"/>
            <p:cNvSpPr/>
            <p:nvPr/>
          </p:nvSpPr>
          <p:spPr>
            <a:xfrm>
              <a:off x="3103525" y="4442600"/>
              <a:ext cx="8325" cy="8325"/>
            </a:xfrm>
            <a:custGeom>
              <a:avLst/>
              <a:gdLst/>
              <a:ahLst/>
              <a:cxnLst/>
              <a:rect l="l" t="t" r="r" b="b"/>
              <a:pathLst>
                <a:path w="333" h="333" extrusionOk="0">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5"/>
            <p:cNvSpPr/>
            <p:nvPr/>
          </p:nvSpPr>
          <p:spPr>
            <a:xfrm>
              <a:off x="3193125" y="4442600"/>
              <a:ext cx="8325" cy="8325"/>
            </a:xfrm>
            <a:custGeom>
              <a:avLst/>
              <a:gdLst/>
              <a:ahLst/>
              <a:cxnLst/>
              <a:rect l="l" t="t" r="r" b="b"/>
              <a:pathLst>
                <a:path w="333" h="333" extrusionOk="0">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5"/>
            <p:cNvSpPr/>
            <p:nvPr/>
          </p:nvSpPr>
          <p:spPr>
            <a:xfrm>
              <a:off x="3210975" y="4442600"/>
              <a:ext cx="8325" cy="8325"/>
            </a:xfrm>
            <a:custGeom>
              <a:avLst/>
              <a:gdLst/>
              <a:ahLst/>
              <a:cxnLst/>
              <a:rect l="l" t="t" r="r" b="b"/>
              <a:pathLst>
                <a:path w="333" h="333" extrusionOk="0">
                  <a:moveTo>
                    <a:pt x="167" y="0"/>
                  </a:moveTo>
                  <a:cubicBezTo>
                    <a:pt x="73" y="0"/>
                    <a:pt x="1" y="73"/>
                    <a:pt x="1" y="166"/>
                  </a:cubicBezTo>
                  <a:cubicBezTo>
                    <a:pt x="1" y="260"/>
                    <a:pt x="73" y="332"/>
                    <a:pt x="167" y="332"/>
                  </a:cubicBezTo>
                  <a:cubicBezTo>
                    <a:pt x="261" y="332"/>
                    <a:pt x="333" y="260"/>
                    <a:pt x="333" y="166"/>
                  </a:cubicBezTo>
                  <a:cubicBezTo>
                    <a:pt x="333" y="73"/>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5"/>
            <p:cNvSpPr/>
            <p:nvPr/>
          </p:nvSpPr>
          <p:spPr>
            <a:xfrm>
              <a:off x="3228825" y="4442600"/>
              <a:ext cx="8325" cy="8325"/>
            </a:xfrm>
            <a:custGeom>
              <a:avLst/>
              <a:gdLst/>
              <a:ahLst/>
              <a:cxnLst/>
              <a:rect l="l" t="t" r="r" b="b"/>
              <a:pathLst>
                <a:path w="333" h="333" extrusionOk="0">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5"/>
            <p:cNvSpPr/>
            <p:nvPr/>
          </p:nvSpPr>
          <p:spPr>
            <a:xfrm>
              <a:off x="3246875" y="4442600"/>
              <a:ext cx="8300" cy="8325"/>
            </a:xfrm>
            <a:custGeom>
              <a:avLst/>
              <a:gdLst/>
              <a:ahLst/>
              <a:cxnLst/>
              <a:rect l="l" t="t" r="r" b="b"/>
              <a:pathLst>
                <a:path w="332" h="333" extrusionOk="0">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5"/>
            <p:cNvSpPr/>
            <p:nvPr/>
          </p:nvSpPr>
          <p:spPr>
            <a:xfrm>
              <a:off x="3264725" y="4442600"/>
              <a:ext cx="8300" cy="8325"/>
            </a:xfrm>
            <a:custGeom>
              <a:avLst/>
              <a:gdLst/>
              <a:ahLst/>
              <a:cxnLst/>
              <a:rect l="l" t="t" r="r" b="b"/>
              <a:pathLst>
                <a:path w="332" h="333" extrusionOk="0">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5"/>
            <p:cNvSpPr/>
            <p:nvPr/>
          </p:nvSpPr>
          <p:spPr>
            <a:xfrm>
              <a:off x="3282750" y="4442600"/>
              <a:ext cx="8325" cy="8325"/>
            </a:xfrm>
            <a:custGeom>
              <a:avLst/>
              <a:gdLst/>
              <a:ahLst/>
              <a:cxnLst/>
              <a:rect l="l" t="t" r="r" b="b"/>
              <a:pathLst>
                <a:path w="333" h="333" extrusionOk="0">
                  <a:moveTo>
                    <a:pt x="166" y="0"/>
                  </a:moveTo>
                  <a:cubicBezTo>
                    <a:pt x="73" y="0"/>
                    <a:pt x="0" y="73"/>
                    <a:pt x="0" y="166"/>
                  </a:cubicBezTo>
                  <a:cubicBezTo>
                    <a:pt x="0" y="260"/>
                    <a:pt x="73" y="332"/>
                    <a:pt x="166" y="332"/>
                  </a:cubicBezTo>
                  <a:cubicBezTo>
                    <a:pt x="253" y="332"/>
                    <a:pt x="332" y="260"/>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5"/>
            <p:cNvSpPr/>
            <p:nvPr/>
          </p:nvSpPr>
          <p:spPr>
            <a:xfrm>
              <a:off x="3300600" y="4442600"/>
              <a:ext cx="8325" cy="8325"/>
            </a:xfrm>
            <a:custGeom>
              <a:avLst/>
              <a:gdLst/>
              <a:ahLst/>
              <a:cxnLst/>
              <a:rect l="l" t="t" r="r" b="b"/>
              <a:pathLst>
                <a:path w="333" h="333" extrusionOk="0">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5"/>
            <p:cNvSpPr/>
            <p:nvPr/>
          </p:nvSpPr>
          <p:spPr>
            <a:xfrm>
              <a:off x="3318450" y="4442600"/>
              <a:ext cx="8325" cy="8325"/>
            </a:xfrm>
            <a:custGeom>
              <a:avLst/>
              <a:gdLst/>
              <a:ahLst/>
              <a:cxnLst/>
              <a:rect l="l" t="t" r="r" b="b"/>
              <a:pathLst>
                <a:path w="333" h="333" extrusionOk="0">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5"/>
            <p:cNvSpPr/>
            <p:nvPr/>
          </p:nvSpPr>
          <p:spPr>
            <a:xfrm>
              <a:off x="3336475" y="4442600"/>
              <a:ext cx="8325" cy="8325"/>
            </a:xfrm>
            <a:custGeom>
              <a:avLst/>
              <a:gdLst/>
              <a:ahLst/>
              <a:cxnLst/>
              <a:rect l="l" t="t" r="r" b="b"/>
              <a:pathLst>
                <a:path w="333" h="333" extrusionOk="0">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5"/>
            <p:cNvSpPr/>
            <p:nvPr/>
          </p:nvSpPr>
          <p:spPr>
            <a:xfrm>
              <a:off x="3354325" y="4442600"/>
              <a:ext cx="8325" cy="8325"/>
            </a:xfrm>
            <a:custGeom>
              <a:avLst/>
              <a:gdLst/>
              <a:ahLst/>
              <a:cxnLst/>
              <a:rect l="l" t="t" r="r" b="b"/>
              <a:pathLst>
                <a:path w="333" h="333" extrusionOk="0">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5"/>
            <p:cNvSpPr/>
            <p:nvPr/>
          </p:nvSpPr>
          <p:spPr>
            <a:xfrm>
              <a:off x="3372375" y="4442600"/>
              <a:ext cx="8300" cy="8325"/>
            </a:xfrm>
            <a:custGeom>
              <a:avLst/>
              <a:gdLst/>
              <a:ahLst/>
              <a:cxnLst/>
              <a:rect l="l" t="t" r="r" b="b"/>
              <a:pathLst>
                <a:path w="332" h="333" extrusionOk="0">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5"/>
            <p:cNvSpPr/>
            <p:nvPr/>
          </p:nvSpPr>
          <p:spPr>
            <a:xfrm>
              <a:off x="3390225" y="4442600"/>
              <a:ext cx="8300" cy="8325"/>
            </a:xfrm>
            <a:custGeom>
              <a:avLst/>
              <a:gdLst/>
              <a:ahLst/>
              <a:cxnLst/>
              <a:rect l="l" t="t" r="r" b="b"/>
              <a:pathLst>
                <a:path w="332" h="333" extrusionOk="0">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5"/>
            <p:cNvSpPr/>
            <p:nvPr/>
          </p:nvSpPr>
          <p:spPr>
            <a:xfrm>
              <a:off x="3408075" y="4442600"/>
              <a:ext cx="8300" cy="8325"/>
            </a:xfrm>
            <a:custGeom>
              <a:avLst/>
              <a:gdLst/>
              <a:ahLst/>
              <a:cxnLst/>
              <a:rect l="l" t="t" r="r" b="b"/>
              <a:pathLst>
                <a:path w="332" h="333" extrusionOk="0">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5"/>
            <p:cNvSpPr/>
            <p:nvPr/>
          </p:nvSpPr>
          <p:spPr>
            <a:xfrm>
              <a:off x="3426100" y="4442600"/>
              <a:ext cx="8325" cy="8325"/>
            </a:xfrm>
            <a:custGeom>
              <a:avLst/>
              <a:gdLst/>
              <a:ahLst/>
              <a:cxnLst/>
              <a:rect l="l" t="t" r="r" b="b"/>
              <a:pathLst>
                <a:path w="333" h="333" extrusionOk="0">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5"/>
            <p:cNvSpPr/>
            <p:nvPr/>
          </p:nvSpPr>
          <p:spPr>
            <a:xfrm>
              <a:off x="3443950" y="4442600"/>
              <a:ext cx="8325" cy="8325"/>
            </a:xfrm>
            <a:custGeom>
              <a:avLst/>
              <a:gdLst/>
              <a:ahLst/>
              <a:cxnLst/>
              <a:rect l="l" t="t" r="r" b="b"/>
              <a:pathLst>
                <a:path w="333" h="333" extrusionOk="0">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5"/>
            <p:cNvSpPr/>
            <p:nvPr/>
          </p:nvSpPr>
          <p:spPr>
            <a:xfrm>
              <a:off x="3461975" y="4442600"/>
              <a:ext cx="8325" cy="8325"/>
            </a:xfrm>
            <a:custGeom>
              <a:avLst/>
              <a:gdLst/>
              <a:ahLst/>
              <a:cxnLst/>
              <a:rect l="l" t="t" r="r" b="b"/>
              <a:pathLst>
                <a:path w="333" h="333" extrusionOk="0">
                  <a:moveTo>
                    <a:pt x="166" y="0"/>
                  </a:moveTo>
                  <a:cubicBezTo>
                    <a:pt x="73" y="0"/>
                    <a:pt x="1" y="73"/>
                    <a:pt x="1" y="166"/>
                  </a:cubicBezTo>
                  <a:cubicBezTo>
                    <a:pt x="1" y="260"/>
                    <a:pt x="73" y="332"/>
                    <a:pt x="166" y="332"/>
                  </a:cubicBezTo>
                  <a:cubicBezTo>
                    <a:pt x="253" y="332"/>
                    <a:pt x="332" y="260"/>
                    <a:pt x="332" y="166"/>
                  </a:cubicBezTo>
                  <a:cubicBezTo>
                    <a:pt x="332" y="73"/>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5"/>
            <p:cNvSpPr/>
            <p:nvPr/>
          </p:nvSpPr>
          <p:spPr>
            <a:xfrm>
              <a:off x="2673300" y="4460625"/>
              <a:ext cx="8325" cy="8325"/>
            </a:xfrm>
            <a:custGeom>
              <a:avLst/>
              <a:gdLst/>
              <a:ahLst/>
              <a:cxnLst/>
              <a:rect l="l" t="t" r="r" b="b"/>
              <a:pathLst>
                <a:path w="333" h="333" extrusionOk="0">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5"/>
            <p:cNvSpPr/>
            <p:nvPr/>
          </p:nvSpPr>
          <p:spPr>
            <a:xfrm>
              <a:off x="2691150" y="4460625"/>
              <a:ext cx="8325" cy="8325"/>
            </a:xfrm>
            <a:custGeom>
              <a:avLst/>
              <a:gdLst/>
              <a:ahLst/>
              <a:cxnLst/>
              <a:rect l="l" t="t" r="r" b="b"/>
              <a:pathLst>
                <a:path w="333" h="333" extrusionOk="0">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5"/>
            <p:cNvSpPr/>
            <p:nvPr/>
          </p:nvSpPr>
          <p:spPr>
            <a:xfrm>
              <a:off x="2709175" y="4460625"/>
              <a:ext cx="8325" cy="8325"/>
            </a:xfrm>
            <a:custGeom>
              <a:avLst/>
              <a:gdLst/>
              <a:ahLst/>
              <a:cxnLst/>
              <a:rect l="l" t="t" r="r" b="b"/>
              <a:pathLst>
                <a:path w="333" h="333" extrusionOk="0">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5"/>
            <p:cNvSpPr/>
            <p:nvPr/>
          </p:nvSpPr>
          <p:spPr>
            <a:xfrm>
              <a:off x="2727025" y="4460625"/>
              <a:ext cx="8325" cy="8325"/>
            </a:xfrm>
            <a:custGeom>
              <a:avLst/>
              <a:gdLst/>
              <a:ahLst/>
              <a:cxnLst/>
              <a:rect l="l" t="t" r="r" b="b"/>
              <a:pathLst>
                <a:path w="333" h="333" extrusionOk="0">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5"/>
            <p:cNvSpPr/>
            <p:nvPr/>
          </p:nvSpPr>
          <p:spPr>
            <a:xfrm>
              <a:off x="2762925" y="4460625"/>
              <a:ext cx="8300" cy="8325"/>
            </a:xfrm>
            <a:custGeom>
              <a:avLst/>
              <a:gdLst/>
              <a:ahLst/>
              <a:cxnLst/>
              <a:rect l="l" t="t" r="r" b="b"/>
              <a:pathLst>
                <a:path w="332" h="333" extrusionOk="0">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5"/>
            <p:cNvSpPr/>
            <p:nvPr/>
          </p:nvSpPr>
          <p:spPr>
            <a:xfrm>
              <a:off x="2780775" y="4460625"/>
              <a:ext cx="8300" cy="8325"/>
            </a:xfrm>
            <a:custGeom>
              <a:avLst/>
              <a:gdLst/>
              <a:ahLst/>
              <a:cxnLst/>
              <a:rect l="l" t="t" r="r" b="b"/>
              <a:pathLst>
                <a:path w="332" h="333" extrusionOk="0">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5"/>
            <p:cNvSpPr/>
            <p:nvPr/>
          </p:nvSpPr>
          <p:spPr>
            <a:xfrm>
              <a:off x="2798800" y="4460625"/>
              <a:ext cx="8325" cy="8325"/>
            </a:xfrm>
            <a:custGeom>
              <a:avLst/>
              <a:gdLst/>
              <a:ahLst/>
              <a:cxnLst/>
              <a:rect l="l" t="t" r="r" b="b"/>
              <a:pathLst>
                <a:path w="333" h="333" extrusionOk="0">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5"/>
            <p:cNvSpPr/>
            <p:nvPr/>
          </p:nvSpPr>
          <p:spPr>
            <a:xfrm>
              <a:off x="3031750" y="4460625"/>
              <a:ext cx="8325" cy="8325"/>
            </a:xfrm>
            <a:custGeom>
              <a:avLst/>
              <a:gdLst/>
              <a:ahLst/>
              <a:cxnLst/>
              <a:rect l="l" t="t" r="r" b="b"/>
              <a:pathLst>
                <a:path w="333" h="333" extrusionOk="0">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5"/>
            <p:cNvSpPr/>
            <p:nvPr/>
          </p:nvSpPr>
          <p:spPr>
            <a:xfrm>
              <a:off x="3049600" y="4460625"/>
              <a:ext cx="8325" cy="8325"/>
            </a:xfrm>
            <a:custGeom>
              <a:avLst/>
              <a:gdLst/>
              <a:ahLst/>
              <a:cxnLst/>
              <a:rect l="l" t="t" r="r" b="b"/>
              <a:pathLst>
                <a:path w="333" h="333" extrusionOk="0">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5"/>
            <p:cNvSpPr/>
            <p:nvPr/>
          </p:nvSpPr>
          <p:spPr>
            <a:xfrm>
              <a:off x="3067650" y="4460625"/>
              <a:ext cx="8300" cy="8325"/>
            </a:xfrm>
            <a:custGeom>
              <a:avLst/>
              <a:gdLst/>
              <a:ahLst/>
              <a:cxnLst/>
              <a:rect l="l" t="t" r="r" b="b"/>
              <a:pathLst>
                <a:path w="332" h="333" extrusionOk="0">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5"/>
            <p:cNvSpPr/>
            <p:nvPr/>
          </p:nvSpPr>
          <p:spPr>
            <a:xfrm>
              <a:off x="3085500" y="4460625"/>
              <a:ext cx="8300" cy="8325"/>
            </a:xfrm>
            <a:custGeom>
              <a:avLst/>
              <a:gdLst/>
              <a:ahLst/>
              <a:cxnLst/>
              <a:rect l="l" t="t" r="r" b="b"/>
              <a:pathLst>
                <a:path w="332" h="333" extrusionOk="0">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5"/>
            <p:cNvSpPr/>
            <p:nvPr/>
          </p:nvSpPr>
          <p:spPr>
            <a:xfrm>
              <a:off x="3103525" y="4460625"/>
              <a:ext cx="8325" cy="8325"/>
            </a:xfrm>
            <a:custGeom>
              <a:avLst/>
              <a:gdLst/>
              <a:ahLst/>
              <a:cxnLst/>
              <a:rect l="l" t="t" r="r" b="b"/>
              <a:pathLst>
                <a:path w="333" h="333" extrusionOk="0">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5"/>
            <p:cNvSpPr/>
            <p:nvPr/>
          </p:nvSpPr>
          <p:spPr>
            <a:xfrm>
              <a:off x="3121375" y="4460625"/>
              <a:ext cx="8325" cy="8325"/>
            </a:xfrm>
            <a:custGeom>
              <a:avLst/>
              <a:gdLst/>
              <a:ahLst/>
              <a:cxnLst/>
              <a:rect l="l" t="t" r="r" b="b"/>
              <a:pathLst>
                <a:path w="333" h="333" extrusionOk="0">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5"/>
            <p:cNvSpPr/>
            <p:nvPr/>
          </p:nvSpPr>
          <p:spPr>
            <a:xfrm>
              <a:off x="3139225" y="4460625"/>
              <a:ext cx="8325" cy="8325"/>
            </a:xfrm>
            <a:custGeom>
              <a:avLst/>
              <a:gdLst/>
              <a:ahLst/>
              <a:cxnLst/>
              <a:rect l="l" t="t" r="r" b="b"/>
              <a:pathLst>
                <a:path w="333" h="333" extrusionOk="0">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5"/>
            <p:cNvSpPr/>
            <p:nvPr/>
          </p:nvSpPr>
          <p:spPr>
            <a:xfrm>
              <a:off x="3139225" y="4444225"/>
              <a:ext cx="8325" cy="8325"/>
            </a:xfrm>
            <a:custGeom>
              <a:avLst/>
              <a:gdLst/>
              <a:ahLst/>
              <a:cxnLst/>
              <a:rect l="l" t="t" r="r" b="b"/>
              <a:pathLst>
                <a:path w="333" h="333" extrusionOk="0">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5"/>
            <p:cNvSpPr/>
            <p:nvPr/>
          </p:nvSpPr>
          <p:spPr>
            <a:xfrm>
              <a:off x="3157250" y="4460625"/>
              <a:ext cx="8325" cy="8325"/>
            </a:xfrm>
            <a:custGeom>
              <a:avLst/>
              <a:gdLst/>
              <a:ahLst/>
              <a:cxnLst/>
              <a:rect l="l" t="t" r="r" b="b"/>
              <a:pathLst>
                <a:path w="333" h="333" extrusionOk="0">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5"/>
            <p:cNvSpPr/>
            <p:nvPr/>
          </p:nvSpPr>
          <p:spPr>
            <a:xfrm>
              <a:off x="3175100" y="4460625"/>
              <a:ext cx="8325" cy="8325"/>
            </a:xfrm>
            <a:custGeom>
              <a:avLst/>
              <a:gdLst/>
              <a:ahLst/>
              <a:cxnLst/>
              <a:rect l="l" t="t" r="r" b="b"/>
              <a:pathLst>
                <a:path w="333" h="333" extrusionOk="0">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5"/>
            <p:cNvSpPr/>
            <p:nvPr/>
          </p:nvSpPr>
          <p:spPr>
            <a:xfrm>
              <a:off x="3193125" y="4460625"/>
              <a:ext cx="8325" cy="8325"/>
            </a:xfrm>
            <a:custGeom>
              <a:avLst/>
              <a:gdLst/>
              <a:ahLst/>
              <a:cxnLst/>
              <a:rect l="l" t="t" r="r" b="b"/>
              <a:pathLst>
                <a:path w="333" h="333" extrusionOk="0">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5"/>
            <p:cNvSpPr/>
            <p:nvPr/>
          </p:nvSpPr>
          <p:spPr>
            <a:xfrm>
              <a:off x="3210975" y="4460625"/>
              <a:ext cx="8325" cy="8325"/>
            </a:xfrm>
            <a:custGeom>
              <a:avLst/>
              <a:gdLst/>
              <a:ahLst/>
              <a:cxnLst/>
              <a:rect l="l" t="t" r="r" b="b"/>
              <a:pathLst>
                <a:path w="333" h="333" extrusionOk="0">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5"/>
            <p:cNvSpPr/>
            <p:nvPr/>
          </p:nvSpPr>
          <p:spPr>
            <a:xfrm>
              <a:off x="3228825" y="4460625"/>
              <a:ext cx="8325" cy="8325"/>
            </a:xfrm>
            <a:custGeom>
              <a:avLst/>
              <a:gdLst/>
              <a:ahLst/>
              <a:cxnLst/>
              <a:rect l="l" t="t" r="r" b="b"/>
              <a:pathLst>
                <a:path w="333" h="333" extrusionOk="0">
                  <a:moveTo>
                    <a:pt x="167" y="1"/>
                  </a:moveTo>
                  <a:cubicBezTo>
                    <a:pt x="80" y="1"/>
                    <a:pt x="1" y="73"/>
                    <a:pt x="1" y="167"/>
                  </a:cubicBezTo>
                  <a:cubicBezTo>
                    <a:pt x="1" y="253"/>
                    <a:pt x="80" y="333"/>
                    <a:pt x="167" y="333"/>
                  </a:cubicBezTo>
                  <a:cubicBezTo>
                    <a:pt x="261" y="333"/>
                    <a:pt x="333" y="253"/>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5"/>
            <p:cNvSpPr/>
            <p:nvPr/>
          </p:nvSpPr>
          <p:spPr>
            <a:xfrm>
              <a:off x="3264725" y="4460625"/>
              <a:ext cx="8300" cy="8325"/>
            </a:xfrm>
            <a:custGeom>
              <a:avLst/>
              <a:gdLst/>
              <a:ahLst/>
              <a:cxnLst/>
              <a:rect l="l" t="t" r="r" b="b"/>
              <a:pathLst>
                <a:path w="332" h="333" extrusionOk="0">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5"/>
            <p:cNvSpPr/>
            <p:nvPr/>
          </p:nvSpPr>
          <p:spPr>
            <a:xfrm>
              <a:off x="3282750" y="4460625"/>
              <a:ext cx="8325" cy="8325"/>
            </a:xfrm>
            <a:custGeom>
              <a:avLst/>
              <a:gdLst/>
              <a:ahLst/>
              <a:cxnLst/>
              <a:rect l="l" t="t" r="r" b="b"/>
              <a:pathLst>
                <a:path w="333" h="333" extrusionOk="0">
                  <a:moveTo>
                    <a:pt x="166" y="1"/>
                  </a:moveTo>
                  <a:cubicBezTo>
                    <a:pt x="73" y="1"/>
                    <a:pt x="0" y="73"/>
                    <a:pt x="0" y="167"/>
                  </a:cubicBezTo>
                  <a:cubicBezTo>
                    <a:pt x="0" y="253"/>
                    <a:pt x="73" y="333"/>
                    <a:pt x="166" y="333"/>
                  </a:cubicBezTo>
                  <a:cubicBezTo>
                    <a:pt x="253" y="333"/>
                    <a:pt x="332" y="253"/>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5"/>
            <p:cNvSpPr/>
            <p:nvPr/>
          </p:nvSpPr>
          <p:spPr>
            <a:xfrm>
              <a:off x="3300600" y="4460625"/>
              <a:ext cx="8325" cy="8325"/>
            </a:xfrm>
            <a:custGeom>
              <a:avLst/>
              <a:gdLst/>
              <a:ahLst/>
              <a:cxnLst/>
              <a:rect l="l" t="t" r="r" b="b"/>
              <a:pathLst>
                <a:path w="333" h="333" extrusionOk="0">
                  <a:moveTo>
                    <a:pt x="166" y="1"/>
                  </a:moveTo>
                  <a:cubicBezTo>
                    <a:pt x="73" y="1"/>
                    <a:pt x="0" y="73"/>
                    <a:pt x="0" y="167"/>
                  </a:cubicBezTo>
                  <a:cubicBezTo>
                    <a:pt x="0" y="253"/>
                    <a:pt x="73"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5"/>
            <p:cNvSpPr/>
            <p:nvPr/>
          </p:nvSpPr>
          <p:spPr>
            <a:xfrm>
              <a:off x="3318450" y="4460625"/>
              <a:ext cx="8325" cy="8325"/>
            </a:xfrm>
            <a:custGeom>
              <a:avLst/>
              <a:gdLst/>
              <a:ahLst/>
              <a:cxnLst/>
              <a:rect l="l" t="t" r="r" b="b"/>
              <a:pathLst>
                <a:path w="333" h="333" extrusionOk="0">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5"/>
            <p:cNvSpPr/>
            <p:nvPr/>
          </p:nvSpPr>
          <p:spPr>
            <a:xfrm>
              <a:off x="3336475" y="4460625"/>
              <a:ext cx="8325" cy="8325"/>
            </a:xfrm>
            <a:custGeom>
              <a:avLst/>
              <a:gdLst/>
              <a:ahLst/>
              <a:cxnLst/>
              <a:rect l="l" t="t" r="r" b="b"/>
              <a:pathLst>
                <a:path w="333" h="333" extrusionOk="0">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5"/>
            <p:cNvSpPr/>
            <p:nvPr/>
          </p:nvSpPr>
          <p:spPr>
            <a:xfrm>
              <a:off x="3354325" y="4460625"/>
              <a:ext cx="8325" cy="8325"/>
            </a:xfrm>
            <a:custGeom>
              <a:avLst/>
              <a:gdLst/>
              <a:ahLst/>
              <a:cxnLst/>
              <a:rect l="l" t="t" r="r" b="b"/>
              <a:pathLst>
                <a:path w="333" h="333" extrusionOk="0">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5"/>
            <p:cNvSpPr/>
            <p:nvPr/>
          </p:nvSpPr>
          <p:spPr>
            <a:xfrm>
              <a:off x="3372375" y="4460625"/>
              <a:ext cx="8300" cy="8325"/>
            </a:xfrm>
            <a:custGeom>
              <a:avLst/>
              <a:gdLst/>
              <a:ahLst/>
              <a:cxnLst/>
              <a:rect l="l" t="t" r="r" b="b"/>
              <a:pathLst>
                <a:path w="332" h="333" extrusionOk="0">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5"/>
            <p:cNvSpPr/>
            <p:nvPr/>
          </p:nvSpPr>
          <p:spPr>
            <a:xfrm>
              <a:off x="3390225" y="4460625"/>
              <a:ext cx="8300" cy="8325"/>
            </a:xfrm>
            <a:custGeom>
              <a:avLst/>
              <a:gdLst/>
              <a:ahLst/>
              <a:cxnLst/>
              <a:rect l="l" t="t" r="r" b="b"/>
              <a:pathLst>
                <a:path w="332" h="333" extrusionOk="0">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5"/>
            <p:cNvSpPr/>
            <p:nvPr/>
          </p:nvSpPr>
          <p:spPr>
            <a:xfrm>
              <a:off x="3408075" y="4460625"/>
              <a:ext cx="8300" cy="8325"/>
            </a:xfrm>
            <a:custGeom>
              <a:avLst/>
              <a:gdLst/>
              <a:ahLst/>
              <a:cxnLst/>
              <a:rect l="l" t="t" r="r" b="b"/>
              <a:pathLst>
                <a:path w="332" h="333" extrusionOk="0">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5"/>
            <p:cNvSpPr/>
            <p:nvPr/>
          </p:nvSpPr>
          <p:spPr>
            <a:xfrm>
              <a:off x="3426100" y="4460625"/>
              <a:ext cx="8325" cy="8325"/>
            </a:xfrm>
            <a:custGeom>
              <a:avLst/>
              <a:gdLst/>
              <a:ahLst/>
              <a:cxnLst/>
              <a:rect l="l" t="t" r="r" b="b"/>
              <a:pathLst>
                <a:path w="333" h="333" extrusionOk="0">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5"/>
            <p:cNvSpPr/>
            <p:nvPr/>
          </p:nvSpPr>
          <p:spPr>
            <a:xfrm>
              <a:off x="3443950" y="4460625"/>
              <a:ext cx="8325" cy="8325"/>
            </a:xfrm>
            <a:custGeom>
              <a:avLst/>
              <a:gdLst/>
              <a:ahLst/>
              <a:cxnLst/>
              <a:rect l="l" t="t" r="r" b="b"/>
              <a:pathLst>
                <a:path w="333" h="333" extrusionOk="0">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5"/>
            <p:cNvSpPr/>
            <p:nvPr/>
          </p:nvSpPr>
          <p:spPr>
            <a:xfrm>
              <a:off x="3461975" y="4460625"/>
              <a:ext cx="8325" cy="8325"/>
            </a:xfrm>
            <a:custGeom>
              <a:avLst/>
              <a:gdLst/>
              <a:ahLst/>
              <a:cxnLst/>
              <a:rect l="l" t="t" r="r" b="b"/>
              <a:pathLst>
                <a:path w="333" h="333" extrusionOk="0">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5"/>
            <p:cNvSpPr/>
            <p:nvPr/>
          </p:nvSpPr>
          <p:spPr>
            <a:xfrm>
              <a:off x="2673300" y="4478475"/>
              <a:ext cx="8325" cy="8325"/>
            </a:xfrm>
            <a:custGeom>
              <a:avLst/>
              <a:gdLst/>
              <a:ahLst/>
              <a:cxnLst/>
              <a:rect l="l" t="t" r="r" b="b"/>
              <a:pathLst>
                <a:path w="333" h="333" extrusionOk="0">
                  <a:moveTo>
                    <a:pt x="166" y="1"/>
                  </a:moveTo>
                  <a:cubicBezTo>
                    <a:pt x="73" y="1"/>
                    <a:pt x="1" y="80"/>
                    <a:pt x="1" y="167"/>
                  </a:cubicBezTo>
                  <a:cubicBezTo>
                    <a:pt x="1" y="260"/>
                    <a:pt x="73" y="333"/>
                    <a:pt x="166" y="333"/>
                  </a:cubicBezTo>
                  <a:cubicBezTo>
                    <a:pt x="260" y="333"/>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5"/>
            <p:cNvSpPr/>
            <p:nvPr/>
          </p:nvSpPr>
          <p:spPr>
            <a:xfrm>
              <a:off x="2691150" y="4478475"/>
              <a:ext cx="8325" cy="8325"/>
            </a:xfrm>
            <a:custGeom>
              <a:avLst/>
              <a:gdLst/>
              <a:ahLst/>
              <a:cxnLst/>
              <a:rect l="l" t="t" r="r" b="b"/>
              <a:pathLst>
                <a:path w="333" h="333" extrusionOk="0">
                  <a:moveTo>
                    <a:pt x="166" y="1"/>
                  </a:moveTo>
                  <a:cubicBezTo>
                    <a:pt x="80" y="1"/>
                    <a:pt x="1" y="80"/>
                    <a:pt x="1" y="167"/>
                  </a:cubicBezTo>
                  <a:cubicBezTo>
                    <a:pt x="1" y="260"/>
                    <a:pt x="80" y="333"/>
                    <a:pt x="166" y="333"/>
                  </a:cubicBezTo>
                  <a:cubicBezTo>
                    <a:pt x="260" y="333"/>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5"/>
            <p:cNvSpPr/>
            <p:nvPr/>
          </p:nvSpPr>
          <p:spPr>
            <a:xfrm>
              <a:off x="2709175" y="4478475"/>
              <a:ext cx="8325" cy="8325"/>
            </a:xfrm>
            <a:custGeom>
              <a:avLst/>
              <a:gdLst/>
              <a:ahLst/>
              <a:cxnLst/>
              <a:rect l="l" t="t" r="r" b="b"/>
              <a:pathLst>
                <a:path w="333" h="333" extrusionOk="0">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5"/>
            <p:cNvSpPr/>
            <p:nvPr/>
          </p:nvSpPr>
          <p:spPr>
            <a:xfrm>
              <a:off x="2727025" y="4478475"/>
              <a:ext cx="8325" cy="8325"/>
            </a:xfrm>
            <a:custGeom>
              <a:avLst/>
              <a:gdLst/>
              <a:ahLst/>
              <a:cxnLst/>
              <a:rect l="l" t="t" r="r" b="b"/>
              <a:pathLst>
                <a:path w="333" h="333" extrusionOk="0">
                  <a:moveTo>
                    <a:pt x="167" y="1"/>
                  </a:moveTo>
                  <a:cubicBezTo>
                    <a:pt x="80" y="1"/>
                    <a:pt x="1" y="80"/>
                    <a:pt x="1" y="167"/>
                  </a:cubicBezTo>
                  <a:cubicBezTo>
                    <a:pt x="1" y="260"/>
                    <a:pt x="80" y="333"/>
                    <a:pt x="167" y="333"/>
                  </a:cubicBezTo>
                  <a:cubicBezTo>
                    <a:pt x="260" y="333"/>
                    <a:pt x="333" y="260"/>
                    <a:pt x="333" y="167"/>
                  </a:cubicBezTo>
                  <a:cubicBezTo>
                    <a:pt x="333"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5"/>
            <p:cNvSpPr/>
            <p:nvPr/>
          </p:nvSpPr>
          <p:spPr>
            <a:xfrm>
              <a:off x="3013900" y="4478475"/>
              <a:ext cx="8325" cy="8325"/>
            </a:xfrm>
            <a:custGeom>
              <a:avLst/>
              <a:gdLst/>
              <a:ahLst/>
              <a:cxnLst/>
              <a:rect l="l" t="t" r="r" b="b"/>
              <a:pathLst>
                <a:path w="333" h="333" extrusionOk="0">
                  <a:moveTo>
                    <a:pt x="167" y="1"/>
                  </a:moveTo>
                  <a:cubicBezTo>
                    <a:pt x="73" y="1"/>
                    <a:pt x="1" y="80"/>
                    <a:pt x="1" y="167"/>
                  </a:cubicBezTo>
                  <a:cubicBezTo>
                    <a:pt x="1" y="260"/>
                    <a:pt x="73" y="333"/>
                    <a:pt x="167" y="333"/>
                  </a:cubicBezTo>
                  <a:cubicBezTo>
                    <a:pt x="253" y="333"/>
                    <a:pt x="333" y="260"/>
                    <a:pt x="333" y="167"/>
                  </a:cubicBezTo>
                  <a:cubicBezTo>
                    <a:pt x="333"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5"/>
            <p:cNvSpPr/>
            <p:nvPr/>
          </p:nvSpPr>
          <p:spPr>
            <a:xfrm>
              <a:off x="3031750" y="4478475"/>
              <a:ext cx="8325" cy="8325"/>
            </a:xfrm>
            <a:custGeom>
              <a:avLst/>
              <a:gdLst/>
              <a:ahLst/>
              <a:cxnLst/>
              <a:rect l="l" t="t" r="r" b="b"/>
              <a:pathLst>
                <a:path w="333" h="333" extrusionOk="0">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5"/>
            <p:cNvSpPr/>
            <p:nvPr/>
          </p:nvSpPr>
          <p:spPr>
            <a:xfrm>
              <a:off x="3049600" y="4478475"/>
              <a:ext cx="8325" cy="8325"/>
            </a:xfrm>
            <a:custGeom>
              <a:avLst/>
              <a:gdLst/>
              <a:ahLst/>
              <a:cxnLst/>
              <a:rect l="l" t="t" r="r" b="b"/>
              <a:pathLst>
                <a:path w="333" h="333" extrusionOk="0">
                  <a:moveTo>
                    <a:pt x="167" y="1"/>
                  </a:moveTo>
                  <a:cubicBezTo>
                    <a:pt x="80" y="1"/>
                    <a:pt x="1" y="80"/>
                    <a:pt x="1" y="167"/>
                  </a:cubicBezTo>
                  <a:cubicBezTo>
                    <a:pt x="1" y="260"/>
                    <a:pt x="80" y="333"/>
                    <a:pt x="167" y="333"/>
                  </a:cubicBezTo>
                  <a:cubicBezTo>
                    <a:pt x="260" y="333"/>
                    <a:pt x="333" y="260"/>
                    <a:pt x="333" y="167"/>
                  </a:cubicBezTo>
                  <a:cubicBezTo>
                    <a:pt x="333"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5"/>
            <p:cNvSpPr/>
            <p:nvPr/>
          </p:nvSpPr>
          <p:spPr>
            <a:xfrm>
              <a:off x="3067650" y="4478475"/>
              <a:ext cx="8300" cy="8325"/>
            </a:xfrm>
            <a:custGeom>
              <a:avLst/>
              <a:gdLst/>
              <a:ahLst/>
              <a:cxnLst/>
              <a:rect l="l" t="t" r="r" b="b"/>
              <a:pathLst>
                <a:path w="332" h="333" extrusionOk="0">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5"/>
            <p:cNvSpPr/>
            <p:nvPr/>
          </p:nvSpPr>
          <p:spPr>
            <a:xfrm>
              <a:off x="3085500" y="4478475"/>
              <a:ext cx="8300" cy="8325"/>
            </a:xfrm>
            <a:custGeom>
              <a:avLst/>
              <a:gdLst/>
              <a:ahLst/>
              <a:cxnLst/>
              <a:rect l="l" t="t" r="r" b="b"/>
              <a:pathLst>
                <a:path w="332" h="333" extrusionOk="0">
                  <a:moveTo>
                    <a:pt x="166" y="1"/>
                  </a:moveTo>
                  <a:cubicBezTo>
                    <a:pt x="79" y="1"/>
                    <a:pt x="0" y="80"/>
                    <a:pt x="0" y="167"/>
                  </a:cubicBezTo>
                  <a:cubicBezTo>
                    <a:pt x="0" y="260"/>
                    <a:pt x="79" y="333"/>
                    <a:pt x="166" y="333"/>
                  </a:cubicBezTo>
                  <a:cubicBezTo>
                    <a:pt x="260" y="333"/>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5"/>
            <p:cNvSpPr/>
            <p:nvPr/>
          </p:nvSpPr>
          <p:spPr>
            <a:xfrm>
              <a:off x="3103525" y="4478475"/>
              <a:ext cx="8325" cy="8325"/>
            </a:xfrm>
            <a:custGeom>
              <a:avLst/>
              <a:gdLst/>
              <a:ahLst/>
              <a:cxnLst/>
              <a:rect l="l" t="t" r="r" b="b"/>
              <a:pathLst>
                <a:path w="333" h="333" extrusionOk="0">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5"/>
            <p:cNvSpPr/>
            <p:nvPr/>
          </p:nvSpPr>
          <p:spPr>
            <a:xfrm>
              <a:off x="3121375" y="4478475"/>
              <a:ext cx="8325" cy="8325"/>
            </a:xfrm>
            <a:custGeom>
              <a:avLst/>
              <a:gdLst/>
              <a:ahLst/>
              <a:cxnLst/>
              <a:rect l="l" t="t" r="r" b="b"/>
              <a:pathLst>
                <a:path w="333" h="333" extrusionOk="0">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5"/>
            <p:cNvSpPr/>
            <p:nvPr/>
          </p:nvSpPr>
          <p:spPr>
            <a:xfrm>
              <a:off x="3139225" y="4478475"/>
              <a:ext cx="8325" cy="8325"/>
            </a:xfrm>
            <a:custGeom>
              <a:avLst/>
              <a:gdLst/>
              <a:ahLst/>
              <a:cxnLst/>
              <a:rect l="l" t="t" r="r" b="b"/>
              <a:pathLst>
                <a:path w="333" h="333" extrusionOk="0">
                  <a:moveTo>
                    <a:pt x="166" y="1"/>
                  </a:moveTo>
                  <a:cubicBezTo>
                    <a:pt x="80" y="1"/>
                    <a:pt x="0" y="80"/>
                    <a:pt x="0" y="167"/>
                  </a:cubicBezTo>
                  <a:cubicBezTo>
                    <a:pt x="0" y="260"/>
                    <a:pt x="80" y="333"/>
                    <a:pt x="166" y="333"/>
                  </a:cubicBezTo>
                  <a:cubicBezTo>
                    <a:pt x="260" y="333"/>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5"/>
            <p:cNvSpPr/>
            <p:nvPr/>
          </p:nvSpPr>
          <p:spPr>
            <a:xfrm>
              <a:off x="3157250" y="4478475"/>
              <a:ext cx="8325" cy="8325"/>
            </a:xfrm>
            <a:custGeom>
              <a:avLst/>
              <a:gdLst/>
              <a:ahLst/>
              <a:cxnLst/>
              <a:rect l="l" t="t" r="r" b="b"/>
              <a:pathLst>
                <a:path w="333" h="333" extrusionOk="0">
                  <a:moveTo>
                    <a:pt x="167" y="1"/>
                  </a:moveTo>
                  <a:cubicBezTo>
                    <a:pt x="73" y="1"/>
                    <a:pt x="1" y="80"/>
                    <a:pt x="1" y="167"/>
                  </a:cubicBezTo>
                  <a:cubicBezTo>
                    <a:pt x="1" y="260"/>
                    <a:pt x="73" y="333"/>
                    <a:pt x="167" y="333"/>
                  </a:cubicBezTo>
                  <a:cubicBezTo>
                    <a:pt x="253" y="333"/>
                    <a:pt x="332" y="260"/>
                    <a:pt x="332" y="167"/>
                  </a:cubicBezTo>
                  <a:cubicBezTo>
                    <a:pt x="332"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5"/>
            <p:cNvSpPr/>
            <p:nvPr/>
          </p:nvSpPr>
          <p:spPr>
            <a:xfrm>
              <a:off x="3175100" y="4478475"/>
              <a:ext cx="8325" cy="8325"/>
            </a:xfrm>
            <a:custGeom>
              <a:avLst/>
              <a:gdLst/>
              <a:ahLst/>
              <a:cxnLst/>
              <a:rect l="l" t="t" r="r" b="b"/>
              <a:pathLst>
                <a:path w="333" h="333" extrusionOk="0">
                  <a:moveTo>
                    <a:pt x="167" y="1"/>
                  </a:moveTo>
                  <a:cubicBezTo>
                    <a:pt x="80" y="1"/>
                    <a:pt x="1" y="80"/>
                    <a:pt x="1" y="167"/>
                  </a:cubicBezTo>
                  <a:cubicBezTo>
                    <a:pt x="1" y="260"/>
                    <a:pt x="80" y="333"/>
                    <a:pt x="167" y="333"/>
                  </a:cubicBezTo>
                  <a:cubicBezTo>
                    <a:pt x="260" y="333"/>
                    <a:pt x="332" y="260"/>
                    <a:pt x="332" y="167"/>
                  </a:cubicBezTo>
                  <a:cubicBezTo>
                    <a:pt x="332"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5"/>
            <p:cNvSpPr/>
            <p:nvPr/>
          </p:nvSpPr>
          <p:spPr>
            <a:xfrm>
              <a:off x="3210975" y="4478475"/>
              <a:ext cx="8325" cy="8325"/>
            </a:xfrm>
            <a:custGeom>
              <a:avLst/>
              <a:gdLst/>
              <a:ahLst/>
              <a:cxnLst/>
              <a:rect l="l" t="t" r="r" b="b"/>
              <a:pathLst>
                <a:path w="333" h="333" extrusionOk="0">
                  <a:moveTo>
                    <a:pt x="167" y="1"/>
                  </a:moveTo>
                  <a:cubicBezTo>
                    <a:pt x="73" y="1"/>
                    <a:pt x="1" y="80"/>
                    <a:pt x="1" y="167"/>
                  </a:cubicBezTo>
                  <a:cubicBezTo>
                    <a:pt x="1" y="260"/>
                    <a:pt x="73" y="333"/>
                    <a:pt x="167" y="333"/>
                  </a:cubicBezTo>
                  <a:cubicBezTo>
                    <a:pt x="261" y="333"/>
                    <a:pt x="333" y="260"/>
                    <a:pt x="333" y="167"/>
                  </a:cubicBezTo>
                  <a:cubicBezTo>
                    <a:pt x="333" y="80"/>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5"/>
            <p:cNvSpPr/>
            <p:nvPr/>
          </p:nvSpPr>
          <p:spPr>
            <a:xfrm>
              <a:off x="3228825" y="4478475"/>
              <a:ext cx="8325" cy="8325"/>
            </a:xfrm>
            <a:custGeom>
              <a:avLst/>
              <a:gdLst/>
              <a:ahLst/>
              <a:cxnLst/>
              <a:rect l="l" t="t" r="r" b="b"/>
              <a:pathLst>
                <a:path w="333" h="333" extrusionOk="0">
                  <a:moveTo>
                    <a:pt x="167" y="1"/>
                  </a:moveTo>
                  <a:cubicBezTo>
                    <a:pt x="80" y="1"/>
                    <a:pt x="1" y="80"/>
                    <a:pt x="1" y="167"/>
                  </a:cubicBezTo>
                  <a:cubicBezTo>
                    <a:pt x="1" y="260"/>
                    <a:pt x="80" y="333"/>
                    <a:pt x="167" y="333"/>
                  </a:cubicBezTo>
                  <a:cubicBezTo>
                    <a:pt x="261" y="333"/>
                    <a:pt x="333" y="260"/>
                    <a:pt x="333" y="167"/>
                  </a:cubicBezTo>
                  <a:cubicBezTo>
                    <a:pt x="333" y="80"/>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5"/>
            <p:cNvSpPr/>
            <p:nvPr/>
          </p:nvSpPr>
          <p:spPr>
            <a:xfrm>
              <a:off x="3246875" y="4478475"/>
              <a:ext cx="8300" cy="8325"/>
            </a:xfrm>
            <a:custGeom>
              <a:avLst/>
              <a:gdLst/>
              <a:ahLst/>
              <a:cxnLst/>
              <a:rect l="l" t="t" r="r" b="b"/>
              <a:pathLst>
                <a:path w="332" h="333" extrusionOk="0">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5"/>
            <p:cNvSpPr/>
            <p:nvPr/>
          </p:nvSpPr>
          <p:spPr>
            <a:xfrm>
              <a:off x="3282750" y="4478475"/>
              <a:ext cx="8325" cy="8325"/>
            </a:xfrm>
            <a:custGeom>
              <a:avLst/>
              <a:gdLst/>
              <a:ahLst/>
              <a:cxnLst/>
              <a:rect l="l" t="t" r="r" b="b"/>
              <a:pathLst>
                <a:path w="333" h="333" extrusionOk="0">
                  <a:moveTo>
                    <a:pt x="166" y="1"/>
                  </a:moveTo>
                  <a:cubicBezTo>
                    <a:pt x="73" y="1"/>
                    <a:pt x="0" y="80"/>
                    <a:pt x="0" y="167"/>
                  </a:cubicBezTo>
                  <a:cubicBezTo>
                    <a:pt x="0" y="260"/>
                    <a:pt x="73" y="333"/>
                    <a:pt x="166" y="333"/>
                  </a:cubicBezTo>
                  <a:cubicBezTo>
                    <a:pt x="253" y="333"/>
                    <a:pt x="332" y="260"/>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5"/>
            <p:cNvSpPr/>
            <p:nvPr/>
          </p:nvSpPr>
          <p:spPr>
            <a:xfrm>
              <a:off x="3300600" y="4478475"/>
              <a:ext cx="8325" cy="8325"/>
            </a:xfrm>
            <a:custGeom>
              <a:avLst/>
              <a:gdLst/>
              <a:ahLst/>
              <a:cxnLst/>
              <a:rect l="l" t="t" r="r" b="b"/>
              <a:pathLst>
                <a:path w="333" h="333" extrusionOk="0">
                  <a:moveTo>
                    <a:pt x="166" y="1"/>
                  </a:moveTo>
                  <a:cubicBezTo>
                    <a:pt x="73" y="1"/>
                    <a:pt x="0" y="80"/>
                    <a:pt x="0" y="167"/>
                  </a:cubicBezTo>
                  <a:cubicBezTo>
                    <a:pt x="0" y="260"/>
                    <a:pt x="73" y="333"/>
                    <a:pt x="166" y="333"/>
                  </a:cubicBezTo>
                  <a:cubicBezTo>
                    <a:pt x="260" y="333"/>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5"/>
            <p:cNvSpPr/>
            <p:nvPr/>
          </p:nvSpPr>
          <p:spPr>
            <a:xfrm>
              <a:off x="3318450" y="4478475"/>
              <a:ext cx="8325" cy="8325"/>
            </a:xfrm>
            <a:custGeom>
              <a:avLst/>
              <a:gdLst/>
              <a:ahLst/>
              <a:cxnLst/>
              <a:rect l="l" t="t" r="r" b="b"/>
              <a:pathLst>
                <a:path w="333" h="333" extrusionOk="0">
                  <a:moveTo>
                    <a:pt x="166" y="1"/>
                  </a:moveTo>
                  <a:cubicBezTo>
                    <a:pt x="80" y="1"/>
                    <a:pt x="1" y="80"/>
                    <a:pt x="1" y="167"/>
                  </a:cubicBezTo>
                  <a:cubicBezTo>
                    <a:pt x="1" y="260"/>
                    <a:pt x="80" y="333"/>
                    <a:pt x="166" y="333"/>
                  </a:cubicBezTo>
                  <a:cubicBezTo>
                    <a:pt x="260" y="333"/>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5"/>
            <p:cNvSpPr/>
            <p:nvPr/>
          </p:nvSpPr>
          <p:spPr>
            <a:xfrm>
              <a:off x="3336475" y="4478475"/>
              <a:ext cx="8325" cy="8325"/>
            </a:xfrm>
            <a:custGeom>
              <a:avLst/>
              <a:gdLst/>
              <a:ahLst/>
              <a:cxnLst/>
              <a:rect l="l" t="t" r="r" b="b"/>
              <a:pathLst>
                <a:path w="333" h="333" extrusionOk="0">
                  <a:moveTo>
                    <a:pt x="167" y="1"/>
                  </a:moveTo>
                  <a:cubicBezTo>
                    <a:pt x="73" y="1"/>
                    <a:pt x="1" y="80"/>
                    <a:pt x="1" y="167"/>
                  </a:cubicBezTo>
                  <a:cubicBezTo>
                    <a:pt x="1" y="260"/>
                    <a:pt x="73" y="333"/>
                    <a:pt x="167" y="333"/>
                  </a:cubicBezTo>
                  <a:cubicBezTo>
                    <a:pt x="253" y="333"/>
                    <a:pt x="333" y="260"/>
                    <a:pt x="333" y="167"/>
                  </a:cubicBezTo>
                  <a:cubicBezTo>
                    <a:pt x="333"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5"/>
            <p:cNvSpPr/>
            <p:nvPr/>
          </p:nvSpPr>
          <p:spPr>
            <a:xfrm>
              <a:off x="3354325" y="4478475"/>
              <a:ext cx="8325" cy="8325"/>
            </a:xfrm>
            <a:custGeom>
              <a:avLst/>
              <a:gdLst/>
              <a:ahLst/>
              <a:cxnLst/>
              <a:rect l="l" t="t" r="r" b="b"/>
              <a:pathLst>
                <a:path w="333" h="333" extrusionOk="0">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5"/>
            <p:cNvSpPr/>
            <p:nvPr/>
          </p:nvSpPr>
          <p:spPr>
            <a:xfrm>
              <a:off x="3372375" y="4478475"/>
              <a:ext cx="8300" cy="8325"/>
            </a:xfrm>
            <a:custGeom>
              <a:avLst/>
              <a:gdLst/>
              <a:ahLst/>
              <a:cxnLst/>
              <a:rect l="l" t="t" r="r" b="b"/>
              <a:pathLst>
                <a:path w="332" h="333" extrusionOk="0">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5"/>
            <p:cNvSpPr/>
            <p:nvPr/>
          </p:nvSpPr>
          <p:spPr>
            <a:xfrm>
              <a:off x="3390225" y="4478475"/>
              <a:ext cx="8300" cy="8325"/>
            </a:xfrm>
            <a:custGeom>
              <a:avLst/>
              <a:gdLst/>
              <a:ahLst/>
              <a:cxnLst/>
              <a:rect l="l" t="t" r="r" b="b"/>
              <a:pathLst>
                <a:path w="332" h="333" extrusionOk="0">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5"/>
            <p:cNvSpPr/>
            <p:nvPr/>
          </p:nvSpPr>
          <p:spPr>
            <a:xfrm>
              <a:off x="3408075" y="4478475"/>
              <a:ext cx="8300" cy="8325"/>
            </a:xfrm>
            <a:custGeom>
              <a:avLst/>
              <a:gdLst/>
              <a:ahLst/>
              <a:cxnLst/>
              <a:rect l="l" t="t" r="r" b="b"/>
              <a:pathLst>
                <a:path w="332" h="333" extrusionOk="0">
                  <a:moveTo>
                    <a:pt x="166" y="1"/>
                  </a:moveTo>
                  <a:cubicBezTo>
                    <a:pt x="79" y="1"/>
                    <a:pt x="0" y="80"/>
                    <a:pt x="0" y="167"/>
                  </a:cubicBezTo>
                  <a:cubicBezTo>
                    <a:pt x="0" y="260"/>
                    <a:pt x="79" y="333"/>
                    <a:pt x="166" y="333"/>
                  </a:cubicBezTo>
                  <a:cubicBezTo>
                    <a:pt x="260" y="333"/>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5"/>
            <p:cNvSpPr/>
            <p:nvPr/>
          </p:nvSpPr>
          <p:spPr>
            <a:xfrm>
              <a:off x="3426100" y="4478475"/>
              <a:ext cx="8325" cy="8325"/>
            </a:xfrm>
            <a:custGeom>
              <a:avLst/>
              <a:gdLst/>
              <a:ahLst/>
              <a:cxnLst/>
              <a:rect l="l" t="t" r="r" b="b"/>
              <a:pathLst>
                <a:path w="333" h="333" extrusionOk="0">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5"/>
            <p:cNvSpPr/>
            <p:nvPr/>
          </p:nvSpPr>
          <p:spPr>
            <a:xfrm>
              <a:off x="3443950" y="4478475"/>
              <a:ext cx="8325" cy="8325"/>
            </a:xfrm>
            <a:custGeom>
              <a:avLst/>
              <a:gdLst/>
              <a:ahLst/>
              <a:cxnLst/>
              <a:rect l="l" t="t" r="r" b="b"/>
              <a:pathLst>
                <a:path w="333" h="333" extrusionOk="0">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5"/>
            <p:cNvSpPr/>
            <p:nvPr/>
          </p:nvSpPr>
          <p:spPr>
            <a:xfrm>
              <a:off x="3461975" y="4478475"/>
              <a:ext cx="8325" cy="8325"/>
            </a:xfrm>
            <a:custGeom>
              <a:avLst/>
              <a:gdLst/>
              <a:ahLst/>
              <a:cxnLst/>
              <a:rect l="l" t="t" r="r" b="b"/>
              <a:pathLst>
                <a:path w="333" h="333" extrusionOk="0">
                  <a:moveTo>
                    <a:pt x="166" y="1"/>
                  </a:moveTo>
                  <a:cubicBezTo>
                    <a:pt x="73" y="1"/>
                    <a:pt x="1" y="80"/>
                    <a:pt x="1" y="167"/>
                  </a:cubicBezTo>
                  <a:cubicBezTo>
                    <a:pt x="1" y="260"/>
                    <a:pt x="73" y="333"/>
                    <a:pt x="166" y="333"/>
                  </a:cubicBezTo>
                  <a:cubicBezTo>
                    <a:pt x="253" y="333"/>
                    <a:pt x="332" y="260"/>
                    <a:pt x="332" y="167"/>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5"/>
            <p:cNvSpPr/>
            <p:nvPr/>
          </p:nvSpPr>
          <p:spPr>
            <a:xfrm>
              <a:off x="2709175" y="4496525"/>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5"/>
            <p:cNvSpPr/>
            <p:nvPr/>
          </p:nvSpPr>
          <p:spPr>
            <a:xfrm>
              <a:off x="2727025" y="4496525"/>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5"/>
            <p:cNvSpPr/>
            <p:nvPr/>
          </p:nvSpPr>
          <p:spPr>
            <a:xfrm>
              <a:off x="2745075" y="4496525"/>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5"/>
            <p:cNvSpPr/>
            <p:nvPr/>
          </p:nvSpPr>
          <p:spPr>
            <a:xfrm>
              <a:off x="2780775" y="4496525"/>
              <a:ext cx="8300" cy="8300"/>
            </a:xfrm>
            <a:custGeom>
              <a:avLst/>
              <a:gdLst/>
              <a:ahLst/>
              <a:cxnLst/>
              <a:rect l="l" t="t" r="r" b="b"/>
              <a:pathLst>
                <a:path w="332" h="332" extrusionOk="0">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5"/>
            <p:cNvSpPr/>
            <p:nvPr/>
          </p:nvSpPr>
          <p:spPr>
            <a:xfrm>
              <a:off x="2816650" y="4496525"/>
              <a:ext cx="8325" cy="8300"/>
            </a:xfrm>
            <a:custGeom>
              <a:avLst/>
              <a:gdLst/>
              <a:ahLst/>
              <a:cxnLst/>
              <a:rect l="l" t="t" r="r" b="b"/>
              <a:pathLst>
                <a:path w="333" h="332" extrusionOk="0">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5"/>
            <p:cNvSpPr/>
            <p:nvPr/>
          </p:nvSpPr>
          <p:spPr>
            <a:xfrm>
              <a:off x="2834675" y="4496525"/>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5"/>
            <p:cNvSpPr/>
            <p:nvPr/>
          </p:nvSpPr>
          <p:spPr>
            <a:xfrm>
              <a:off x="3013900" y="4496525"/>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5"/>
            <p:cNvSpPr/>
            <p:nvPr/>
          </p:nvSpPr>
          <p:spPr>
            <a:xfrm>
              <a:off x="3031750" y="4496525"/>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5"/>
            <p:cNvSpPr/>
            <p:nvPr/>
          </p:nvSpPr>
          <p:spPr>
            <a:xfrm>
              <a:off x="3049600" y="4496525"/>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5"/>
            <p:cNvSpPr/>
            <p:nvPr/>
          </p:nvSpPr>
          <p:spPr>
            <a:xfrm>
              <a:off x="3067650" y="4496525"/>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5"/>
            <p:cNvSpPr/>
            <p:nvPr/>
          </p:nvSpPr>
          <p:spPr>
            <a:xfrm>
              <a:off x="3085500" y="4496525"/>
              <a:ext cx="8300" cy="8300"/>
            </a:xfrm>
            <a:custGeom>
              <a:avLst/>
              <a:gdLst/>
              <a:ahLst/>
              <a:cxnLst/>
              <a:rect l="l" t="t" r="r" b="b"/>
              <a:pathLst>
                <a:path w="332" h="332" extrusionOk="0">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5"/>
            <p:cNvSpPr/>
            <p:nvPr/>
          </p:nvSpPr>
          <p:spPr>
            <a:xfrm>
              <a:off x="3103525" y="4496525"/>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5"/>
            <p:cNvSpPr/>
            <p:nvPr/>
          </p:nvSpPr>
          <p:spPr>
            <a:xfrm>
              <a:off x="3121375" y="4496525"/>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5"/>
            <p:cNvSpPr/>
            <p:nvPr/>
          </p:nvSpPr>
          <p:spPr>
            <a:xfrm>
              <a:off x="3139225" y="4496525"/>
              <a:ext cx="8325" cy="8300"/>
            </a:xfrm>
            <a:custGeom>
              <a:avLst/>
              <a:gdLst/>
              <a:ahLst/>
              <a:cxnLst/>
              <a:rect l="l" t="t" r="r" b="b"/>
              <a:pathLst>
                <a:path w="333" h="332" extrusionOk="0">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5"/>
            <p:cNvSpPr/>
            <p:nvPr/>
          </p:nvSpPr>
          <p:spPr>
            <a:xfrm>
              <a:off x="3157250" y="4496525"/>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5"/>
            <p:cNvSpPr/>
            <p:nvPr/>
          </p:nvSpPr>
          <p:spPr>
            <a:xfrm>
              <a:off x="3175100" y="4496525"/>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5"/>
            <p:cNvSpPr/>
            <p:nvPr/>
          </p:nvSpPr>
          <p:spPr>
            <a:xfrm>
              <a:off x="3210975" y="4496525"/>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5"/>
            <p:cNvSpPr/>
            <p:nvPr/>
          </p:nvSpPr>
          <p:spPr>
            <a:xfrm>
              <a:off x="3228825" y="4496525"/>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5"/>
            <p:cNvSpPr/>
            <p:nvPr/>
          </p:nvSpPr>
          <p:spPr>
            <a:xfrm>
              <a:off x="3246875" y="4496525"/>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5"/>
            <p:cNvSpPr/>
            <p:nvPr/>
          </p:nvSpPr>
          <p:spPr>
            <a:xfrm>
              <a:off x="3264725" y="4496525"/>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5"/>
            <p:cNvSpPr/>
            <p:nvPr/>
          </p:nvSpPr>
          <p:spPr>
            <a:xfrm>
              <a:off x="3318450" y="4496525"/>
              <a:ext cx="8325" cy="8300"/>
            </a:xfrm>
            <a:custGeom>
              <a:avLst/>
              <a:gdLst/>
              <a:ahLst/>
              <a:cxnLst/>
              <a:rect l="l" t="t" r="r" b="b"/>
              <a:pathLst>
                <a:path w="333" h="332" extrusionOk="0">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5"/>
            <p:cNvSpPr/>
            <p:nvPr/>
          </p:nvSpPr>
          <p:spPr>
            <a:xfrm>
              <a:off x="3336475" y="4496525"/>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5"/>
            <p:cNvSpPr/>
            <p:nvPr/>
          </p:nvSpPr>
          <p:spPr>
            <a:xfrm>
              <a:off x="3354325" y="4496525"/>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5"/>
            <p:cNvSpPr/>
            <p:nvPr/>
          </p:nvSpPr>
          <p:spPr>
            <a:xfrm>
              <a:off x="3390225" y="4496525"/>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5"/>
            <p:cNvSpPr/>
            <p:nvPr/>
          </p:nvSpPr>
          <p:spPr>
            <a:xfrm>
              <a:off x="3408075" y="4496525"/>
              <a:ext cx="8300" cy="8300"/>
            </a:xfrm>
            <a:custGeom>
              <a:avLst/>
              <a:gdLst/>
              <a:ahLst/>
              <a:cxnLst/>
              <a:rect l="l" t="t" r="r" b="b"/>
              <a:pathLst>
                <a:path w="332" h="332" extrusionOk="0">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5"/>
            <p:cNvSpPr/>
            <p:nvPr/>
          </p:nvSpPr>
          <p:spPr>
            <a:xfrm>
              <a:off x="3426100" y="4496525"/>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5"/>
            <p:cNvSpPr/>
            <p:nvPr/>
          </p:nvSpPr>
          <p:spPr>
            <a:xfrm>
              <a:off x="3443950" y="4496525"/>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5"/>
            <p:cNvSpPr/>
            <p:nvPr/>
          </p:nvSpPr>
          <p:spPr>
            <a:xfrm>
              <a:off x="3479825" y="4496525"/>
              <a:ext cx="8325" cy="8300"/>
            </a:xfrm>
            <a:custGeom>
              <a:avLst/>
              <a:gdLst/>
              <a:ahLst/>
              <a:cxnLst/>
              <a:rect l="l" t="t" r="r" b="b"/>
              <a:pathLst>
                <a:path w="333" h="332" extrusionOk="0">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5"/>
            <p:cNvSpPr/>
            <p:nvPr/>
          </p:nvSpPr>
          <p:spPr>
            <a:xfrm>
              <a:off x="3497675" y="4496525"/>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5"/>
            <p:cNvSpPr/>
            <p:nvPr/>
          </p:nvSpPr>
          <p:spPr>
            <a:xfrm>
              <a:off x="2709175" y="4514550"/>
              <a:ext cx="8325" cy="8325"/>
            </a:xfrm>
            <a:custGeom>
              <a:avLst/>
              <a:gdLst/>
              <a:ahLst/>
              <a:cxnLst/>
              <a:rect l="l" t="t" r="r" b="b"/>
              <a:pathLst>
                <a:path w="333" h="333" extrusionOk="0">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5"/>
            <p:cNvSpPr/>
            <p:nvPr/>
          </p:nvSpPr>
          <p:spPr>
            <a:xfrm>
              <a:off x="2727025" y="4514550"/>
              <a:ext cx="8325" cy="8325"/>
            </a:xfrm>
            <a:custGeom>
              <a:avLst/>
              <a:gdLst/>
              <a:ahLst/>
              <a:cxnLst/>
              <a:rect l="l" t="t" r="r" b="b"/>
              <a:pathLst>
                <a:path w="333" h="333" extrusionOk="0">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5"/>
            <p:cNvSpPr/>
            <p:nvPr/>
          </p:nvSpPr>
          <p:spPr>
            <a:xfrm>
              <a:off x="2745075" y="4514550"/>
              <a:ext cx="8300" cy="8325"/>
            </a:xfrm>
            <a:custGeom>
              <a:avLst/>
              <a:gdLst/>
              <a:ahLst/>
              <a:cxnLst/>
              <a:rect l="l" t="t" r="r" b="b"/>
              <a:pathLst>
                <a:path w="332" h="333" extrusionOk="0">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5"/>
            <p:cNvSpPr/>
            <p:nvPr/>
          </p:nvSpPr>
          <p:spPr>
            <a:xfrm>
              <a:off x="2762925" y="4514550"/>
              <a:ext cx="8300" cy="8325"/>
            </a:xfrm>
            <a:custGeom>
              <a:avLst/>
              <a:gdLst/>
              <a:ahLst/>
              <a:cxnLst/>
              <a:rect l="l" t="t" r="r" b="b"/>
              <a:pathLst>
                <a:path w="332" h="333" extrusionOk="0">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5"/>
            <p:cNvSpPr/>
            <p:nvPr/>
          </p:nvSpPr>
          <p:spPr>
            <a:xfrm>
              <a:off x="3013900" y="4514550"/>
              <a:ext cx="8325" cy="8325"/>
            </a:xfrm>
            <a:custGeom>
              <a:avLst/>
              <a:gdLst/>
              <a:ahLst/>
              <a:cxnLst/>
              <a:rect l="l" t="t" r="r" b="b"/>
              <a:pathLst>
                <a:path w="333" h="333" extrusionOk="0">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5"/>
            <p:cNvSpPr/>
            <p:nvPr/>
          </p:nvSpPr>
          <p:spPr>
            <a:xfrm>
              <a:off x="2981100" y="4514550"/>
              <a:ext cx="8300" cy="8325"/>
            </a:xfrm>
            <a:custGeom>
              <a:avLst/>
              <a:gdLst/>
              <a:ahLst/>
              <a:cxnLst/>
              <a:rect l="l" t="t" r="r" b="b"/>
              <a:pathLst>
                <a:path w="332" h="333" extrusionOk="0">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5"/>
            <p:cNvSpPr/>
            <p:nvPr/>
          </p:nvSpPr>
          <p:spPr>
            <a:xfrm>
              <a:off x="3031750" y="4514550"/>
              <a:ext cx="8325" cy="8325"/>
            </a:xfrm>
            <a:custGeom>
              <a:avLst/>
              <a:gdLst/>
              <a:ahLst/>
              <a:cxnLst/>
              <a:rect l="l" t="t" r="r" b="b"/>
              <a:pathLst>
                <a:path w="333" h="333" extrusionOk="0">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5"/>
            <p:cNvSpPr/>
            <p:nvPr/>
          </p:nvSpPr>
          <p:spPr>
            <a:xfrm>
              <a:off x="3049600" y="4514550"/>
              <a:ext cx="8325" cy="8325"/>
            </a:xfrm>
            <a:custGeom>
              <a:avLst/>
              <a:gdLst/>
              <a:ahLst/>
              <a:cxnLst/>
              <a:rect l="l" t="t" r="r" b="b"/>
              <a:pathLst>
                <a:path w="333" h="333" extrusionOk="0">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5"/>
            <p:cNvSpPr/>
            <p:nvPr/>
          </p:nvSpPr>
          <p:spPr>
            <a:xfrm>
              <a:off x="3067650" y="4514550"/>
              <a:ext cx="8300" cy="8325"/>
            </a:xfrm>
            <a:custGeom>
              <a:avLst/>
              <a:gdLst/>
              <a:ahLst/>
              <a:cxnLst/>
              <a:rect l="l" t="t" r="r" b="b"/>
              <a:pathLst>
                <a:path w="332" h="333" extrusionOk="0">
                  <a:moveTo>
                    <a:pt x="166" y="0"/>
                  </a:moveTo>
                  <a:cubicBezTo>
                    <a:pt x="72" y="0"/>
                    <a:pt x="0" y="72"/>
                    <a:pt x="0" y="166"/>
                  </a:cubicBezTo>
                  <a:cubicBezTo>
                    <a:pt x="0" y="253"/>
                    <a:pt x="72" y="332"/>
                    <a:pt x="166" y="332"/>
                  </a:cubicBezTo>
                  <a:cubicBezTo>
                    <a:pt x="252" y="332"/>
                    <a:pt x="332" y="253"/>
                    <a:pt x="332" y="166"/>
                  </a:cubicBezTo>
                  <a:cubicBezTo>
                    <a:pt x="332" y="72"/>
                    <a:pt x="252"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5"/>
            <p:cNvSpPr/>
            <p:nvPr/>
          </p:nvSpPr>
          <p:spPr>
            <a:xfrm>
              <a:off x="3085500" y="4514550"/>
              <a:ext cx="8300" cy="8325"/>
            </a:xfrm>
            <a:custGeom>
              <a:avLst/>
              <a:gdLst/>
              <a:ahLst/>
              <a:cxnLst/>
              <a:rect l="l" t="t" r="r" b="b"/>
              <a:pathLst>
                <a:path w="332" h="333" extrusionOk="0">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5"/>
            <p:cNvSpPr/>
            <p:nvPr/>
          </p:nvSpPr>
          <p:spPr>
            <a:xfrm>
              <a:off x="3103525" y="4514550"/>
              <a:ext cx="8325" cy="8325"/>
            </a:xfrm>
            <a:custGeom>
              <a:avLst/>
              <a:gdLst/>
              <a:ahLst/>
              <a:cxnLst/>
              <a:rect l="l" t="t" r="r" b="b"/>
              <a:pathLst>
                <a:path w="333" h="333" extrusionOk="0">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5"/>
            <p:cNvSpPr/>
            <p:nvPr/>
          </p:nvSpPr>
          <p:spPr>
            <a:xfrm>
              <a:off x="3121375" y="4514550"/>
              <a:ext cx="8325" cy="8325"/>
            </a:xfrm>
            <a:custGeom>
              <a:avLst/>
              <a:gdLst/>
              <a:ahLst/>
              <a:cxnLst/>
              <a:rect l="l" t="t" r="r" b="b"/>
              <a:pathLst>
                <a:path w="333" h="333" extrusionOk="0">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5"/>
            <p:cNvSpPr/>
            <p:nvPr/>
          </p:nvSpPr>
          <p:spPr>
            <a:xfrm>
              <a:off x="3139225" y="4514550"/>
              <a:ext cx="8325" cy="8325"/>
            </a:xfrm>
            <a:custGeom>
              <a:avLst/>
              <a:gdLst/>
              <a:ahLst/>
              <a:cxnLst/>
              <a:rect l="l" t="t" r="r" b="b"/>
              <a:pathLst>
                <a:path w="333" h="333" extrusionOk="0">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5"/>
            <p:cNvSpPr/>
            <p:nvPr/>
          </p:nvSpPr>
          <p:spPr>
            <a:xfrm>
              <a:off x="3157250" y="4514550"/>
              <a:ext cx="8325" cy="8325"/>
            </a:xfrm>
            <a:custGeom>
              <a:avLst/>
              <a:gdLst/>
              <a:ahLst/>
              <a:cxnLst/>
              <a:rect l="l" t="t" r="r" b="b"/>
              <a:pathLst>
                <a:path w="333" h="333" extrusionOk="0">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5"/>
            <p:cNvSpPr/>
            <p:nvPr/>
          </p:nvSpPr>
          <p:spPr>
            <a:xfrm>
              <a:off x="3175100" y="4514550"/>
              <a:ext cx="8325" cy="8325"/>
            </a:xfrm>
            <a:custGeom>
              <a:avLst/>
              <a:gdLst/>
              <a:ahLst/>
              <a:cxnLst/>
              <a:rect l="l" t="t" r="r" b="b"/>
              <a:pathLst>
                <a:path w="333" h="333" extrusionOk="0">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5"/>
            <p:cNvSpPr/>
            <p:nvPr/>
          </p:nvSpPr>
          <p:spPr>
            <a:xfrm>
              <a:off x="3193125" y="4514550"/>
              <a:ext cx="8325" cy="8325"/>
            </a:xfrm>
            <a:custGeom>
              <a:avLst/>
              <a:gdLst/>
              <a:ahLst/>
              <a:cxnLst/>
              <a:rect l="l" t="t" r="r" b="b"/>
              <a:pathLst>
                <a:path w="333" h="333" extrusionOk="0">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5"/>
            <p:cNvSpPr/>
            <p:nvPr/>
          </p:nvSpPr>
          <p:spPr>
            <a:xfrm>
              <a:off x="3228825" y="4514550"/>
              <a:ext cx="8325" cy="8325"/>
            </a:xfrm>
            <a:custGeom>
              <a:avLst/>
              <a:gdLst/>
              <a:ahLst/>
              <a:cxnLst/>
              <a:rect l="l" t="t" r="r" b="b"/>
              <a:pathLst>
                <a:path w="333" h="333" extrusionOk="0">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5"/>
            <p:cNvSpPr/>
            <p:nvPr/>
          </p:nvSpPr>
          <p:spPr>
            <a:xfrm>
              <a:off x="3246875" y="4514550"/>
              <a:ext cx="8300" cy="8325"/>
            </a:xfrm>
            <a:custGeom>
              <a:avLst/>
              <a:gdLst/>
              <a:ahLst/>
              <a:cxnLst/>
              <a:rect l="l" t="t" r="r" b="b"/>
              <a:pathLst>
                <a:path w="332" h="333" extrusionOk="0">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5"/>
            <p:cNvSpPr/>
            <p:nvPr/>
          </p:nvSpPr>
          <p:spPr>
            <a:xfrm>
              <a:off x="3318450" y="4514550"/>
              <a:ext cx="8325" cy="8325"/>
            </a:xfrm>
            <a:custGeom>
              <a:avLst/>
              <a:gdLst/>
              <a:ahLst/>
              <a:cxnLst/>
              <a:rect l="l" t="t" r="r" b="b"/>
              <a:pathLst>
                <a:path w="333" h="333" extrusionOk="0">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5"/>
            <p:cNvSpPr/>
            <p:nvPr/>
          </p:nvSpPr>
          <p:spPr>
            <a:xfrm>
              <a:off x="3336475" y="4514550"/>
              <a:ext cx="8325" cy="8325"/>
            </a:xfrm>
            <a:custGeom>
              <a:avLst/>
              <a:gdLst/>
              <a:ahLst/>
              <a:cxnLst/>
              <a:rect l="l" t="t" r="r" b="b"/>
              <a:pathLst>
                <a:path w="333" h="333" extrusionOk="0">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5"/>
            <p:cNvSpPr/>
            <p:nvPr/>
          </p:nvSpPr>
          <p:spPr>
            <a:xfrm>
              <a:off x="3390225" y="4514550"/>
              <a:ext cx="8300" cy="8325"/>
            </a:xfrm>
            <a:custGeom>
              <a:avLst/>
              <a:gdLst/>
              <a:ahLst/>
              <a:cxnLst/>
              <a:rect l="l" t="t" r="r" b="b"/>
              <a:pathLst>
                <a:path w="332" h="333" extrusionOk="0">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5"/>
            <p:cNvSpPr/>
            <p:nvPr/>
          </p:nvSpPr>
          <p:spPr>
            <a:xfrm>
              <a:off x="3408075" y="4514550"/>
              <a:ext cx="8300" cy="8325"/>
            </a:xfrm>
            <a:custGeom>
              <a:avLst/>
              <a:gdLst/>
              <a:ahLst/>
              <a:cxnLst/>
              <a:rect l="l" t="t" r="r" b="b"/>
              <a:pathLst>
                <a:path w="332" h="333" extrusionOk="0">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5"/>
            <p:cNvSpPr/>
            <p:nvPr/>
          </p:nvSpPr>
          <p:spPr>
            <a:xfrm>
              <a:off x="3426100" y="4514550"/>
              <a:ext cx="8325" cy="8325"/>
            </a:xfrm>
            <a:custGeom>
              <a:avLst/>
              <a:gdLst/>
              <a:ahLst/>
              <a:cxnLst/>
              <a:rect l="l" t="t" r="r" b="b"/>
              <a:pathLst>
                <a:path w="333" h="333" extrusionOk="0">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5"/>
            <p:cNvSpPr/>
            <p:nvPr/>
          </p:nvSpPr>
          <p:spPr>
            <a:xfrm>
              <a:off x="3497675" y="4514550"/>
              <a:ext cx="8325" cy="8325"/>
            </a:xfrm>
            <a:custGeom>
              <a:avLst/>
              <a:gdLst/>
              <a:ahLst/>
              <a:cxnLst/>
              <a:rect l="l" t="t" r="r" b="b"/>
              <a:pathLst>
                <a:path w="333" h="333" extrusionOk="0">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5"/>
            <p:cNvSpPr/>
            <p:nvPr/>
          </p:nvSpPr>
          <p:spPr>
            <a:xfrm>
              <a:off x="2762925" y="4532400"/>
              <a:ext cx="8300" cy="8325"/>
            </a:xfrm>
            <a:custGeom>
              <a:avLst/>
              <a:gdLst/>
              <a:ahLst/>
              <a:cxnLst/>
              <a:rect l="l" t="t" r="r" b="b"/>
              <a:pathLst>
                <a:path w="332" h="333" extrusionOk="0">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5"/>
            <p:cNvSpPr/>
            <p:nvPr/>
          </p:nvSpPr>
          <p:spPr>
            <a:xfrm>
              <a:off x="2798800" y="4532400"/>
              <a:ext cx="8325" cy="8325"/>
            </a:xfrm>
            <a:custGeom>
              <a:avLst/>
              <a:gdLst/>
              <a:ahLst/>
              <a:cxnLst/>
              <a:rect l="l" t="t" r="r" b="b"/>
              <a:pathLst>
                <a:path w="333" h="333" extrusionOk="0">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5"/>
            <p:cNvSpPr/>
            <p:nvPr/>
          </p:nvSpPr>
          <p:spPr>
            <a:xfrm>
              <a:off x="2816650" y="4532400"/>
              <a:ext cx="8325" cy="8325"/>
            </a:xfrm>
            <a:custGeom>
              <a:avLst/>
              <a:gdLst/>
              <a:ahLst/>
              <a:cxnLst/>
              <a:rect l="l" t="t" r="r" b="b"/>
              <a:pathLst>
                <a:path w="333" h="333" extrusionOk="0">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5"/>
            <p:cNvSpPr/>
            <p:nvPr/>
          </p:nvSpPr>
          <p:spPr>
            <a:xfrm>
              <a:off x="2834675" y="4532400"/>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5"/>
            <p:cNvSpPr/>
            <p:nvPr/>
          </p:nvSpPr>
          <p:spPr>
            <a:xfrm>
              <a:off x="3013900" y="4532400"/>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5"/>
            <p:cNvSpPr/>
            <p:nvPr/>
          </p:nvSpPr>
          <p:spPr>
            <a:xfrm>
              <a:off x="3031750" y="4532400"/>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5"/>
            <p:cNvSpPr/>
            <p:nvPr/>
          </p:nvSpPr>
          <p:spPr>
            <a:xfrm>
              <a:off x="3049600" y="4532400"/>
              <a:ext cx="8325" cy="8325"/>
            </a:xfrm>
            <a:custGeom>
              <a:avLst/>
              <a:gdLst/>
              <a:ahLst/>
              <a:cxnLst/>
              <a:rect l="l" t="t" r="r" b="b"/>
              <a:pathLst>
                <a:path w="333" h="333" extrusionOk="0">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5"/>
            <p:cNvSpPr/>
            <p:nvPr/>
          </p:nvSpPr>
          <p:spPr>
            <a:xfrm>
              <a:off x="3067650" y="4532400"/>
              <a:ext cx="8300" cy="8325"/>
            </a:xfrm>
            <a:custGeom>
              <a:avLst/>
              <a:gdLst/>
              <a:ahLst/>
              <a:cxnLst/>
              <a:rect l="l" t="t" r="r" b="b"/>
              <a:pathLst>
                <a:path w="332" h="333" extrusionOk="0">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5"/>
            <p:cNvSpPr/>
            <p:nvPr/>
          </p:nvSpPr>
          <p:spPr>
            <a:xfrm>
              <a:off x="3085500" y="4532400"/>
              <a:ext cx="8300" cy="8325"/>
            </a:xfrm>
            <a:custGeom>
              <a:avLst/>
              <a:gdLst/>
              <a:ahLst/>
              <a:cxnLst/>
              <a:rect l="l" t="t" r="r" b="b"/>
              <a:pathLst>
                <a:path w="332" h="333" extrusionOk="0">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5"/>
            <p:cNvSpPr/>
            <p:nvPr/>
          </p:nvSpPr>
          <p:spPr>
            <a:xfrm>
              <a:off x="3103525" y="4532400"/>
              <a:ext cx="8325" cy="8325"/>
            </a:xfrm>
            <a:custGeom>
              <a:avLst/>
              <a:gdLst/>
              <a:ahLst/>
              <a:cxnLst/>
              <a:rect l="l" t="t" r="r" b="b"/>
              <a:pathLst>
                <a:path w="333" h="333" extrusionOk="0">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5"/>
            <p:cNvSpPr/>
            <p:nvPr/>
          </p:nvSpPr>
          <p:spPr>
            <a:xfrm>
              <a:off x="3121375" y="4532400"/>
              <a:ext cx="8325" cy="8325"/>
            </a:xfrm>
            <a:custGeom>
              <a:avLst/>
              <a:gdLst/>
              <a:ahLst/>
              <a:cxnLst/>
              <a:rect l="l" t="t" r="r" b="b"/>
              <a:pathLst>
                <a:path w="333" h="333" extrusionOk="0">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5"/>
            <p:cNvSpPr/>
            <p:nvPr/>
          </p:nvSpPr>
          <p:spPr>
            <a:xfrm>
              <a:off x="3139225" y="4532400"/>
              <a:ext cx="8325" cy="8325"/>
            </a:xfrm>
            <a:custGeom>
              <a:avLst/>
              <a:gdLst/>
              <a:ahLst/>
              <a:cxnLst/>
              <a:rect l="l" t="t" r="r" b="b"/>
              <a:pathLst>
                <a:path w="333" h="333" extrusionOk="0">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5"/>
            <p:cNvSpPr/>
            <p:nvPr/>
          </p:nvSpPr>
          <p:spPr>
            <a:xfrm>
              <a:off x="3157250" y="4532400"/>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5"/>
            <p:cNvSpPr/>
            <p:nvPr/>
          </p:nvSpPr>
          <p:spPr>
            <a:xfrm>
              <a:off x="3175100" y="4532400"/>
              <a:ext cx="8325" cy="8325"/>
            </a:xfrm>
            <a:custGeom>
              <a:avLst/>
              <a:gdLst/>
              <a:ahLst/>
              <a:cxnLst/>
              <a:rect l="l" t="t" r="r" b="b"/>
              <a:pathLst>
                <a:path w="333" h="333" extrusionOk="0">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5"/>
            <p:cNvSpPr/>
            <p:nvPr/>
          </p:nvSpPr>
          <p:spPr>
            <a:xfrm>
              <a:off x="3193125" y="4532400"/>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5"/>
            <p:cNvSpPr/>
            <p:nvPr/>
          </p:nvSpPr>
          <p:spPr>
            <a:xfrm>
              <a:off x="3318450" y="4532400"/>
              <a:ext cx="8325" cy="8325"/>
            </a:xfrm>
            <a:custGeom>
              <a:avLst/>
              <a:gdLst/>
              <a:ahLst/>
              <a:cxnLst/>
              <a:rect l="l" t="t" r="r" b="b"/>
              <a:pathLst>
                <a:path w="333" h="333" extrusionOk="0">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5"/>
            <p:cNvSpPr/>
            <p:nvPr/>
          </p:nvSpPr>
          <p:spPr>
            <a:xfrm>
              <a:off x="3336475" y="4532400"/>
              <a:ext cx="8325" cy="8325"/>
            </a:xfrm>
            <a:custGeom>
              <a:avLst/>
              <a:gdLst/>
              <a:ahLst/>
              <a:cxnLst/>
              <a:rect l="l" t="t" r="r" b="b"/>
              <a:pathLst>
                <a:path w="333" h="333" extrusionOk="0">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5"/>
            <p:cNvSpPr/>
            <p:nvPr/>
          </p:nvSpPr>
          <p:spPr>
            <a:xfrm>
              <a:off x="3390225" y="4532400"/>
              <a:ext cx="8300" cy="8325"/>
            </a:xfrm>
            <a:custGeom>
              <a:avLst/>
              <a:gdLst/>
              <a:ahLst/>
              <a:cxnLst/>
              <a:rect l="l" t="t" r="r" b="b"/>
              <a:pathLst>
                <a:path w="332" h="333" extrusionOk="0">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5"/>
            <p:cNvSpPr/>
            <p:nvPr/>
          </p:nvSpPr>
          <p:spPr>
            <a:xfrm>
              <a:off x="3408075" y="4532400"/>
              <a:ext cx="8300" cy="8325"/>
            </a:xfrm>
            <a:custGeom>
              <a:avLst/>
              <a:gdLst/>
              <a:ahLst/>
              <a:cxnLst/>
              <a:rect l="l" t="t" r="r" b="b"/>
              <a:pathLst>
                <a:path w="332" h="333" extrusionOk="0">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5"/>
            <p:cNvSpPr/>
            <p:nvPr/>
          </p:nvSpPr>
          <p:spPr>
            <a:xfrm>
              <a:off x="3426100" y="4532400"/>
              <a:ext cx="8325" cy="8325"/>
            </a:xfrm>
            <a:custGeom>
              <a:avLst/>
              <a:gdLst/>
              <a:ahLst/>
              <a:cxnLst/>
              <a:rect l="l" t="t" r="r" b="b"/>
              <a:pathLst>
                <a:path w="333" h="333" extrusionOk="0">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5"/>
            <p:cNvSpPr/>
            <p:nvPr/>
          </p:nvSpPr>
          <p:spPr>
            <a:xfrm>
              <a:off x="3497675" y="4532400"/>
              <a:ext cx="8325" cy="8325"/>
            </a:xfrm>
            <a:custGeom>
              <a:avLst/>
              <a:gdLst/>
              <a:ahLst/>
              <a:cxnLst/>
              <a:rect l="l" t="t" r="r" b="b"/>
              <a:pathLst>
                <a:path w="333" h="333" extrusionOk="0">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5"/>
            <p:cNvSpPr/>
            <p:nvPr/>
          </p:nvSpPr>
          <p:spPr>
            <a:xfrm>
              <a:off x="2780775" y="4550425"/>
              <a:ext cx="8300" cy="8325"/>
            </a:xfrm>
            <a:custGeom>
              <a:avLst/>
              <a:gdLst/>
              <a:ahLst/>
              <a:cxnLst/>
              <a:rect l="l" t="t" r="r" b="b"/>
              <a:pathLst>
                <a:path w="332" h="333" extrusionOk="0">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5"/>
            <p:cNvSpPr/>
            <p:nvPr/>
          </p:nvSpPr>
          <p:spPr>
            <a:xfrm>
              <a:off x="2798800" y="4550425"/>
              <a:ext cx="8325" cy="8325"/>
            </a:xfrm>
            <a:custGeom>
              <a:avLst/>
              <a:gdLst/>
              <a:ahLst/>
              <a:cxnLst/>
              <a:rect l="l" t="t" r="r" b="b"/>
              <a:pathLst>
                <a:path w="333" h="333" extrusionOk="0">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5"/>
            <p:cNvSpPr/>
            <p:nvPr/>
          </p:nvSpPr>
          <p:spPr>
            <a:xfrm>
              <a:off x="2816650" y="4550425"/>
              <a:ext cx="8325" cy="8325"/>
            </a:xfrm>
            <a:custGeom>
              <a:avLst/>
              <a:gdLst/>
              <a:ahLst/>
              <a:cxnLst/>
              <a:rect l="l" t="t" r="r" b="b"/>
              <a:pathLst>
                <a:path w="333" h="333" extrusionOk="0">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5"/>
            <p:cNvSpPr/>
            <p:nvPr/>
          </p:nvSpPr>
          <p:spPr>
            <a:xfrm>
              <a:off x="2834675" y="4550425"/>
              <a:ext cx="8325" cy="8325"/>
            </a:xfrm>
            <a:custGeom>
              <a:avLst/>
              <a:gdLst/>
              <a:ahLst/>
              <a:cxnLst/>
              <a:rect l="l" t="t" r="r" b="b"/>
              <a:pathLst>
                <a:path w="333" h="333" extrusionOk="0">
                  <a:moveTo>
                    <a:pt x="167" y="1"/>
                  </a:moveTo>
                  <a:cubicBezTo>
                    <a:pt x="73" y="1"/>
                    <a:pt x="1" y="73"/>
                    <a:pt x="1" y="166"/>
                  </a:cubicBezTo>
                  <a:cubicBezTo>
                    <a:pt x="1" y="260"/>
                    <a:pt x="73" y="332"/>
                    <a:pt x="167" y="332"/>
                  </a:cubicBezTo>
                  <a:cubicBezTo>
                    <a:pt x="253" y="332"/>
                    <a:pt x="332" y="260"/>
                    <a:pt x="332" y="166"/>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5"/>
            <p:cNvSpPr/>
            <p:nvPr/>
          </p:nvSpPr>
          <p:spPr>
            <a:xfrm>
              <a:off x="2852525" y="4550425"/>
              <a:ext cx="8325" cy="8325"/>
            </a:xfrm>
            <a:custGeom>
              <a:avLst/>
              <a:gdLst/>
              <a:ahLst/>
              <a:cxnLst/>
              <a:rect l="l" t="t" r="r" b="b"/>
              <a:pathLst>
                <a:path w="333" h="333" extrusionOk="0">
                  <a:moveTo>
                    <a:pt x="167" y="1"/>
                  </a:moveTo>
                  <a:cubicBezTo>
                    <a:pt x="73" y="1"/>
                    <a:pt x="1" y="73"/>
                    <a:pt x="1" y="166"/>
                  </a:cubicBezTo>
                  <a:cubicBezTo>
                    <a:pt x="1" y="260"/>
                    <a:pt x="73" y="332"/>
                    <a:pt x="167" y="332"/>
                  </a:cubicBezTo>
                  <a:cubicBezTo>
                    <a:pt x="260" y="332"/>
                    <a:pt x="332" y="260"/>
                    <a:pt x="332" y="166"/>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5"/>
            <p:cNvSpPr/>
            <p:nvPr/>
          </p:nvSpPr>
          <p:spPr>
            <a:xfrm>
              <a:off x="3013900" y="4550425"/>
              <a:ext cx="8325" cy="8325"/>
            </a:xfrm>
            <a:custGeom>
              <a:avLst/>
              <a:gdLst/>
              <a:ahLst/>
              <a:cxnLst/>
              <a:rect l="l" t="t" r="r" b="b"/>
              <a:pathLst>
                <a:path w="333" h="333" extrusionOk="0">
                  <a:moveTo>
                    <a:pt x="167" y="1"/>
                  </a:moveTo>
                  <a:cubicBezTo>
                    <a:pt x="73" y="1"/>
                    <a:pt x="1" y="73"/>
                    <a:pt x="1" y="166"/>
                  </a:cubicBezTo>
                  <a:cubicBezTo>
                    <a:pt x="1" y="260"/>
                    <a:pt x="73" y="332"/>
                    <a:pt x="167" y="332"/>
                  </a:cubicBezTo>
                  <a:cubicBezTo>
                    <a:pt x="253" y="332"/>
                    <a:pt x="333" y="260"/>
                    <a:pt x="333" y="166"/>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5"/>
            <p:cNvSpPr/>
            <p:nvPr/>
          </p:nvSpPr>
          <p:spPr>
            <a:xfrm>
              <a:off x="3031750" y="4550425"/>
              <a:ext cx="8325" cy="8325"/>
            </a:xfrm>
            <a:custGeom>
              <a:avLst/>
              <a:gdLst/>
              <a:ahLst/>
              <a:cxnLst/>
              <a:rect l="l" t="t" r="r" b="b"/>
              <a:pathLst>
                <a:path w="333" h="333" extrusionOk="0">
                  <a:moveTo>
                    <a:pt x="167" y="1"/>
                  </a:moveTo>
                  <a:cubicBezTo>
                    <a:pt x="73" y="1"/>
                    <a:pt x="1" y="73"/>
                    <a:pt x="1" y="166"/>
                  </a:cubicBezTo>
                  <a:cubicBezTo>
                    <a:pt x="1" y="260"/>
                    <a:pt x="73" y="332"/>
                    <a:pt x="167" y="332"/>
                  </a:cubicBezTo>
                  <a:cubicBezTo>
                    <a:pt x="260" y="332"/>
                    <a:pt x="333" y="260"/>
                    <a:pt x="333" y="166"/>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5"/>
            <p:cNvSpPr/>
            <p:nvPr/>
          </p:nvSpPr>
          <p:spPr>
            <a:xfrm>
              <a:off x="3049600" y="4550425"/>
              <a:ext cx="8325" cy="8325"/>
            </a:xfrm>
            <a:custGeom>
              <a:avLst/>
              <a:gdLst/>
              <a:ahLst/>
              <a:cxnLst/>
              <a:rect l="l" t="t" r="r" b="b"/>
              <a:pathLst>
                <a:path w="333" h="333" extrusionOk="0">
                  <a:moveTo>
                    <a:pt x="167" y="1"/>
                  </a:moveTo>
                  <a:cubicBezTo>
                    <a:pt x="80" y="1"/>
                    <a:pt x="1" y="73"/>
                    <a:pt x="1" y="166"/>
                  </a:cubicBezTo>
                  <a:cubicBezTo>
                    <a:pt x="1" y="260"/>
                    <a:pt x="80" y="332"/>
                    <a:pt x="167" y="332"/>
                  </a:cubicBezTo>
                  <a:cubicBezTo>
                    <a:pt x="260" y="332"/>
                    <a:pt x="333" y="260"/>
                    <a:pt x="333" y="166"/>
                  </a:cubicBezTo>
                  <a:cubicBezTo>
                    <a:pt x="333"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5"/>
            <p:cNvSpPr/>
            <p:nvPr/>
          </p:nvSpPr>
          <p:spPr>
            <a:xfrm>
              <a:off x="3067650" y="4550425"/>
              <a:ext cx="8300" cy="8325"/>
            </a:xfrm>
            <a:custGeom>
              <a:avLst/>
              <a:gdLst/>
              <a:ahLst/>
              <a:cxnLst/>
              <a:rect l="l" t="t" r="r" b="b"/>
              <a:pathLst>
                <a:path w="332" h="333" extrusionOk="0">
                  <a:moveTo>
                    <a:pt x="166" y="1"/>
                  </a:moveTo>
                  <a:cubicBezTo>
                    <a:pt x="72" y="1"/>
                    <a:pt x="0" y="73"/>
                    <a:pt x="0" y="166"/>
                  </a:cubicBezTo>
                  <a:cubicBezTo>
                    <a:pt x="0" y="260"/>
                    <a:pt x="72" y="332"/>
                    <a:pt x="166" y="332"/>
                  </a:cubicBezTo>
                  <a:cubicBezTo>
                    <a:pt x="252" y="332"/>
                    <a:pt x="332" y="260"/>
                    <a:pt x="332" y="166"/>
                  </a:cubicBezTo>
                  <a:cubicBezTo>
                    <a:pt x="332" y="73"/>
                    <a:pt x="252"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5"/>
            <p:cNvSpPr/>
            <p:nvPr/>
          </p:nvSpPr>
          <p:spPr>
            <a:xfrm>
              <a:off x="3085500" y="4550425"/>
              <a:ext cx="8300" cy="8325"/>
            </a:xfrm>
            <a:custGeom>
              <a:avLst/>
              <a:gdLst/>
              <a:ahLst/>
              <a:cxnLst/>
              <a:rect l="l" t="t" r="r" b="b"/>
              <a:pathLst>
                <a:path w="332" h="333" extrusionOk="0">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5"/>
            <p:cNvSpPr/>
            <p:nvPr/>
          </p:nvSpPr>
          <p:spPr>
            <a:xfrm>
              <a:off x="3103525" y="4550425"/>
              <a:ext cx="8325" cy="8325"/>
            </a:xfrm>
            <a:custGeom>
              <a:avLst/>
              <a:gdLst/>
              <a:ahLst/>
              <a:cxnLst/>
              <a:rect l="l" t="t" r="r" b="b"/>
              <a:pathLst>
                <a:path w="333" h="333" extrusionOk="0">
                  <a:moveTo>
                    <a:pt x="166" y="1"/>
                  </a:moveTo>
                  <a:cubicBezTo>
                    <a:pt x="72" y="1"/>
                    <a:pt x="0" y="73"/>
                    <a:pt x="0" y="166"/>
                  </a:cubicBezTo>
                  <a:cubicBezTo>
                    <a:pt x="0" y="260"/>
                    <a:pt x="72" y="332"/>
                    <a:pt x="166" y="332"/>
                  </a:cubicBezTo>
                  <a:cubicBezTo>
                    <a:pt x="253" y="332"/>
                    <a:pt x="332" y="260"/>
                    <a:pt x="332" y="166"/>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5"/>
            <p:cNvSpPr/>
            <p:nvPr/>
          </p:nvSpPr>
          <p:spPr>
            <a:xfrm>
              <a:off x="3121375" y="4550425"/>
              <a:ext cx="8325" cy="8325"/>
            </a:xfrm>
            <a:custGeom>
              <a:avLst/>
              <a:gdLst/>
              <a:ahLst/>
              <a:cxnLst/>
              <a:rect l="l" t="t" r="r" b="b"/>
              <a:pathLst>
                <a:path w="333" h="333" extrusionOk="0">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5"/>
            <p:cNvSpPr/>
            <p:nvPr/>
          </p:nvSpPr>
          <p:spPr>
            <a:xfrm>
              <a:off x="3139225" y="4550425"/>
              <a:ext cx="8325" cy="8325"/>
            </a:xfrm>
            <a:custGeom>
              <a:avLst/>
              <a:gdLst/>
              <a:ahLst/>
              <a:cxnLst/>
              <a:rect l="l" t="t" r="r" b="b"/>
              <a:pathLst>
                <a:path w="333" h="333" extrusionOk="0">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5"/>
            <p:cNvSpPr/>
            <p:nvPr/>
          </p:nvSpPr>
          <p:spPr>
            <a:xfrm>
              <a:off x="3157250" y="4550425"/>
              <a:ext cx="8325" cy="8325"/>
            </a:xfrm>
            <a:custGeom>
              <a:avLst/>
              <a:gdLst/>
              <a:ahLst/>
              <a:cxnLst/>
              <a:rect l="l" t="t" r="r" b="b"/>
              <a:pathLst>
                <a:path w="333" h="333" extrusionOk="0">
                  <a:moveTo>
                    <a:pt x="167" y="1"/>
                  </a:moveTo>
                  <a:cubicBezTo>
                    <a:pt x="73" y="1"/>
                    <a:pt x="1" y="73"/>
                    <a:pt x="1" y="166"/>
                  </a:cubicBezTo>
                  <a:cubicBezTo>
                    <a:pt x="1" y="260"/>
                    <a:pt x="73" y="332"/>
                    <a:pt x="167" y="332"/>
                  </a:cubicBezTo>
                  <a:cubicBezTo>
                    <a:pt x="253" y="332"/>
                    <a:pt x="332" y="260"/>
                    <a:pt x="332" y="166"/>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5"/>
            <p:cNvSpPr/>
            <p:nvPr/>
          </p:nvSpPr>
          <p:spPr>
            <a:xfrm>
              <a:off x="3175100" y="4550425"/>
              <a:ext cx="8325" cy="8325"/>
            </a:xfrm>
            <a:custGeom>
              <a:avLst/>
              <a:gdLst/>
              <a:ahLst/>
              <a:cxnLst/>
              <a:rect l="l" t="t" r="r" b="b"/>
              <a:pathLst>
                <a:path w="333" h="333" extrusionOk="0">
                  <a:moveTo>
                    <a:pt x="167" y="1"/>
                  </a:moveTo>
                  <a:cubicBezTo>
                    <a:pt x="80" y="1"/>
                    <a:pt x="1" y="73"/>
                    <a:pt x="1" y="166"/>
                  </a:cubicBezTo>
                  <a:cubicBezTo>
                    <a:pt x="1" y="260"/>
                    <a:pt x="80" y="332"/>
                    <a:pt x="167" y="332"/>
                  </a:cubicBezTo>
                  <a:cubicBezTo>
                    <a:pt x="260" y="332"/>
                    <a:pt x="332" y="260"/>
                    <a:pt x="332" y="166"/>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5"/>
            <p:cNvSpPr/>
            <p:nvPr/>
          </p:nvSpPr>
          <p:spPr>
            <a:xfrm>
              <a:off x="3193125" y="4550425"/>
              <a:ext cx="8325" cy="8325"/>
            </a:xfrm>
            <a:custGeom>
              <a:avLst/>
              <a:gdLst/>
              <a:ahLst/>
              <a:cxnLst/>
              <a:rect l="l" t="t" r="r" b="b"/>
              <a:pathLst>
                <a:path w="333" h="333" extrusionOk="0">
                  <a:moveTo>
                    <a:pt x="167" y="1"/>
                  </a:moveTo>
                  <a:cubicBezTo>
                    <a:pt x="73" y="1"/>
                    <a:pt x="1" y="73"/>
                    <a:pt x="1" y="166"/>
                  </a:cubicBezTo>
                  <a:cubicBezTo>
                    <a:pt x="1" y="260"/>
                    <a:pt x="73" y="332"/>
                    <a:pt x="167" y="332"/>
                  </a:cubicBezTo>
                  <a:cubicBezTo>
                    <a:pt x="253" y="332"/>
                    <a:pt x="333" y="260"/>
                    <a:pt x="333" y="166"/>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5"/>
            <p:cNvSpPr/>
            <p:nvPr/>
          </p:nvSpPr>
          <p:spPr>
            <a:xfrm>
              <a:off x="3210975" y="4550425"/>
              <a:ext cx="8325" cy="8325"/>
            </a:xfrm>
            <a:custGeom>
              <a:avLst/>
              <a:gdLst/>
              <a:ahLst/>
              <a:cxnLst/>
              <a:rect l="l" t="t" r="r" b="b"/>
              <a:pathLst>
                <a:path w="333" h="333" extrusionOk="0">
                  <a:moveTo>
                    <a:pt x="167" y="1"/>
                  </a:moveTo>
                  <a:cubicBezTo>
                    <a:pt x="73" y="1"/>
                    <a:pt x="1" y="73"/>
                    <a:pt x="1" y="166"/>
                  </a:cubicBezTo>
                  <a:cubicBezTo>
                    <a:pt x="1" y="260"/>
                    <a:pt x="73" y="332"/>
                    <a:pt x="167" y="332"/>
                  </a:cubicBezTo>
                  <a:cubicBezTo>
                    <a:pt x="261" y="332"/>
                    <a:pt x="333" y="260"/>
                    <a:pt x="333" y="166"/>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5"/>
            <p:cNvSpPr/>
            <p:nvPr/>
          </p:nvSpPr>
          <p:spPr>
            <a:xfrm>
              <a:off x="3228825" y="4550425"/>
              <a:ext cx="8325" cy="8325"/>
            </a:xfrm>
            <a:custGeom>
              <a:avLst/>
              <a:gdLst/>
              <a:ahLst/>
              <a:cxnLst/>
              <a:rect l="l" t="t" r="r" b="b"/>
              <a:pathLst>
                <a:path w="333" h="333" extrusionOk="0">
                  <a:moveTo>
                    <a:pt x="167" y="1"/>
                  </a:moveTo>
                  <a:cubicBezTo>
                    <a:pt x="80" y="1"/>
                    <a:pt x="1" y="73"/>
                    <a:pt x="1" y="166"/>
                  </a:cubicBezTo>
                  <a:cubicBezTo>
                    <a:pt x="1" y="260"/>
                    <a:pt x="80" y="332"/>
                    <a:pt x="167" y="332"/>
                  </a:cubicBezTo>
                  <a:cubicBezTo>
                    <a:pt x="261" y="332"/>
                    <a:pt x="333" y="260"/>
                    <a:pt x="333" y="166"/>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5"/>
            <p:cNvSpPr/>
            <p:nvPr/>
          </p:nvSpPr>
          <p:spPr>
            <a:xfrm>
              <a:off x="3390225" y="4550425"/>
              <a:ext cx="8300" cy="8325"/>
            </a:xfrm>
            <a:custGeom>
              <a:avLst/>
              <a:gdLst/>
              <a:ahLst/>
              <a:cxnLst/>
              <a:rect l="l" t="t" r="r" b="b"/>
              <a:pathLst>
                <a:path w="332" h="333" extrusionOk="0">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5"/>
            <p:cNvSpPr/>
            <p:nvPr/>
          </p:nvSpPr>
          <p:spPr>
            <a:xfrm>
              <a:off x="3408075" y="4550425"/>
              <a:ext cx="8300" cy="8325"/>
            </a:xfrm>
            <a:custGeom>
              <a:avLst/>
              <a:gdLst/>
              <a:ahLst/>
              <a:cxnLst/>
              <a:rect l="l" t="t" r="r" b="b"/>
              <a:pathLst>
                <a:path w="332" h="333" extrusionOk="0">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5"/>
            <p:cNvSpPr/>
            <p:nvPr/>
          </p:nvSpPr>
          <p:spPr>
            <a:xfrm>
              <a:off x="3461975" y="4550425"/>
              <a:ext cx="8325" cy="8325"/>
            </a:xfrm>
            <a:custGeom>
              <a:avLst/>
              <a:gdLst/>
              <a:ahLst/>
              <a:cxnLst/>
              <a:rect l="l" t="t" r="r" b="b"/>
              <a:pathLst>
                <a:path w="333" h="333" extrusionOk="0">
                  <a:moveTo>
                    <a:pt x="166" y="1"/>
                  </a:moveTo>
                  <a:cubicBezTo>
                    <a:pt x="73" y="1"/>
                    <a:pt x="1" y="73"/>
                    <a:pt x="1" y="166"/>
                  </a:cubicBezTo>
                  <a:cubicBezTo>
                    <a:pt x="1" y="260"/>
                    <a:pt x="73" y="332"/>
                    <a:pt x="166" y="332"/>
                  </a:cubicBezTo>
                  <a:cubicBezTo>
                    <a:pt x="253" y="332"/>
                    <a:pt x="332" y="260"/>
                    <a:pt x="332" y="166"/>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5"/>
            <p:cNvSpPr/>
            <p:nvPr/>
          </p:nvSpPr>
          <p:spPr>
            <a:xfrm>
              <a:off x="2780775" y="4568275"/>
              <a:ext cx="8300" cy="8325"/>
            </a:xfrm>
            <a:custGeom>
              <a:avLst/>
              <a:gdLst/>
              <a:ahLst/>
              <a:cxnLst/>
              <a:rect l="l" t="t" r="r" b="b"/>
              <a:pathLst>
                <a:path w="332" h="333" extrusionOk="0">
                  <a:moveTo>
                    <a:pt x="166" y="1"/>
                  </a:moveTo>
                  <a:cubicBezTo>
                    <a:pt x="79" y="1"/>
                    <a:pt x="0" y="80"/>
                    <a:pt x="0" y="166"/>
                  </a:cubicBezTo>
                  <a:cubicBezTo>
                    <a:pt x="0" y="260"/>
                    <a:pt x="79" y="332"/>
                    <a:pt x="166" y="332"/>
                  </a:cubicBezTo>
                  <a:cubicBezTo>
                    <a:pt x="260" y="332"/>
                    <a:pt x="332" y="260"/>
                    <a:pt x="332" y="166"/>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5"/>
            <p:cNvSpPr/>
            <p:nvPr/>
          </p:nvSpPr>
          <p:spPr>
            <a:xfrm>
              <a:off x="2798800" y="4568275"/>
              <a:ext cx="8325" cy="8325"/>
            </a:xfrm>
            <a:custGeom>
              <a:avLst/>
              <a:gdLst/>
              <a:ahLst/>
              <a:cxnLst/>
              <a:rect l="l" t="t" r="r" b="b"/>
              <a:pathLst>
                <a:path w="333" h="333" extrusionOk="0">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5"/>
            <p:cNvSpPr/>
            <p:nvPr/>
          </p:nvSpPr>
          <p:spPr>
            <a:xfrm>
              <a:off x="2816650" y="4568275"/>
              <a:ext cx="8325" cy="8325"/>
            </a:xfrm>
            <a:custGeom>
              <a:avLst/>
              <a:gdLst/>
              <a:ahLst/>
              <a:cxnLst/>
              <a:rect l="l" t="t" r="r" b="b"/>
              <a:pathLst>
                <a:path w="333" h="333" extrusionOk="0">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5"/>
            <p:cNvSpPr/>
            <p:nvPr/>
          </p:nvSpPr>
          <p:spPr>
            <a:xfrm>
              <a:off x="2834675" y="4568275"/>
              <a:ext cx="8325" cy="8325"/>
            </a:xfrm>
            <a:custGeom>
              <a:avLst/>
              <a:gdLst/>
              <a:ahLst/>
              <a:cxnLst/>
              <a:rect l="l" t="t" r="r" b="b"/>
              <a:pathLst>
                <a:path w="333" h="333" extrusionOk="0">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5"/>
            <p:cNvSpPr/>
            <p:nvPr/>
          </p:nvSpPr>
          <p:spPr>
            <a:xfrm>
              <a:off x="2852525" y="4568275"/>
              <a:ext cx="8325" cy="8325"/>
            </a:xfrm>
            <a:custGeom>
              <a:avLst/>
              <a:gdLst/>
              <a:ahLst/>
              <a:cxnLst/>
              <a:rect l="l" t="t" r="r" b="b"/>
              <a:pathLst>
                <a:path w="333" h="333" extrusionOk="0">
                  <a:moveTo>
                    <a:pt x="167" y="1"/>
                  </a:moveTo>
                  <a:cubicBezTo>
                    <a:pt x="73" y="1"/>
                    <a:pt x="1" y="80"/>
                    <a:pt x="1" y="166"/>
                  </a:cubicBezTo>
                  <a:cubicBezTo>
                    <a:pt x="1" y="260"/>
                    <a:pt x="73" y="332"/>
                    <a:pt x="167" y="332"/>
                  </a:cubicBezTo>
                  <a:cubicBezTo>
                    <a:pt x="260" y="332"/>
                    <a:pt x="332" y="260"/>
                    <a:pt x="332" y="166"/>
                  </a:cubicBezTo>
                  <a:cubicBezTo>
                    <a:pt x="332"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5"/>
            <p:cNvSpPr/>
            <p:nvPr/>
          </p:nvSpPr>
          <p:spPr>
            <a:xfrm>
              <a:off x="2870375" y="4568275"/>
              <a:ext cx="8325" cy="8325"/>
            </a:xfrm>
            <a:custGeom>
              <a:avLst/>
              <a:gdLst/>
              <a:ahLst/>
              <a:cxnLst/>
              <a:rect l="l" t="t" r="r" b="b"/>
              <a:pathLst>
                <a:path w="333" h="333" extrusionOk="0">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5"/>
            <p:cNvSpPr/>
            <p:nvPr/>
          </p:nvSpPr>
          <p:spPr>
            <a:xfrm>
              <a:off x="3103525" y="4568275"/>
              <a:ext cx="8325" cy="8325"/>
            </a:xfrm>
            <a:custGeom>
              <a:avLst/>
              <a:gdLst/>
              <a:ahLst/>
              <a:cxnLst/>
              <a:rect l="l" t="t" r="r" b="b"/>
              <a:pathLst>
                <a:path w="333" h="333" extrusionOk="0">
                  <a:moveTo>
                    <a:pt x="166" y="1"/>
                  </a:moveTo>
                  <a:cubicBezTo>
                    <a:pt x="72" y="1"/>
                    <a:pt x="0" y="80"/>
                    <a:pt x="0" y="166"/>
                  </a:cubicBezTo>
                  <a:cubicBezTo>
                    <a:pt x="0" y="260"/>
                    <a:pt x="72" y="332"/>
                    <a:pt x="166" y="332"/>
                  </a:cubicBezTo>
                  <a:cubicBezTo>
                    <a:pt x="253" y="332"/>
                    <a:pt x="332" y="260"/>
                    <a:pt x="332" y="166"/>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5"/>
            <p:cNvSpPr/>
            <p:nvPr/>
          </p:nvSpPr>
          <p:spPr>
            <a:xfrm>
              <a:off x="3121375" y="4568275"/>
              <a:ext cx="8325" cy="8325"/>
            </a:xfrm>
            <a:custGeom>
              <a:avLst/>
              <a:gdLst/>
              <a:ahLst/>
              <a:cxnLst/>
              <a:rect l="l" t="t" r="r" b="b"/>
              <a:pathLst>
                <a:path w="333" h="333" extrusionOk="0">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5"/>
            <p:cNvSpPr/>
            <p:nvPr/>
          </p:nvSpPr>
          <p:spPr>
            <a:xfrm>
              <a:off x="3139225" y="4568275"/>
              <a:ext cx="8325" cy="8325"/>
            </a:xfrm>
            <a:custGeom>
              <a:avLst/>
              <a:gdLst/>
              <a:ahLst/>
              <a:cxnLst/>
              <a:rect l="l" t="t" r="r" b="b"/>
              <a:pathLst>
                <a:path w="333" h="333" extrusionOk="0">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5"/>
            <p:cNvSpPr/>
            <p:nvPr/>
          </p:nvSpPr>
          <p:spPr>
            <a:xfrm>
              <a:off x="3157250" y="4568275"/>
              <a:ext cx="8325" cy="8325"/>
            </a:xfrm>
            <a:custGeom>
              <a:avLst/>
              <a:gdLst/>
              <a:ahLst/>
              <a:cxnLst/>
              <a:rect l="l" t="t" r="r" b="b"/>
              <a:pathLst>
                <a:path w="333" h="333" extrusionOk="0">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5"/>
            <p:cNvSpPr/>
            <p:nvPr/>
          </p:nvSpPr>
          <p:spPr>
            <a:xfrm>
              <a:off x="3175100" y="4568275"/>
              <a:ext cx="8325" cy="8325"/>
            </a:xfrm>
            <a:custGeom>
              <a:avLst/>
              <a:gdLst/>
              <a:ahLst/>
              <a:cxnLst/>
              <a:rect l="l" t="t" r="r" b="b"/>
              <a:pathLst>
                <a:path w="333" h="333" extrusionOk="0">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5"/>
            <p:cNvSpPr/>
            <p:nvPr/>
          </p:nvSpPr>
          <p:spPr>
            <a:xfrm>
              <a:off x="3193125" y="4568275"/>
              <a:ext cx="8325" cy="8325"/>
            </a:xfrm>
            <a:custGeom>
              <a:avLst/>
              <a:gdLst/>
              <a:ahLst/>
              <a:cxnLst/>
              <a:rect l="l" t="t" r="r" b="b"/>
              <a:pathLst>
                <a:path w="333" h="333" extrusionOk="0">
                  <a:moveTo>
                    <a:pt x="167" y="1"/>
                  </a:moveTo>
                  <a:cubicBezTo>
                    <a:pt x="73" y="1"/>
                    <a:pt x="1" y="80"/>
                    <a:pt x="1" y="166"/>
                  </a:cubicBezTo>
                  <a:cubicBezTo>
                    <a:pt x="1" y="260"/>
                    <a:pt x="73" y="332"/>
                    <a:pt x="167" y="332"/>
                  </a:cubicBezTo>
                  <a:cubicBezTo>
                    <a:pt x="253" y="332"/>
                    <a:pt x="333" y="260"/>
                    <a:pt x="333" y="166"/>
                  </a:cubicBezTo>
                  <a:cubicBezTo>
                    <a:pt x="333"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5"/>
            <p:cNvSpPr/>
            <p:nvPr/>
          </p:nvSpPr>
          <p:spPr>
            <a:xfrm>
              <a:off x="3210975" y="4568275"/>
              <a:ext cx="8325" cy="8325"/>
            </a:xfrm>
            <a:custGeom>
              <a:avLst/>
              <a:gdLst/>
              <a:ahLst/>
              <a:cxnLst/>
              <a:rect l="l" t="t" r="r" b="b"/>
              <a:pathLst>
                <a:path w="333" h="333" extrusionOk="0">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5"/>
            <p:cNvSpPr/>
            <p:nvPr/>
          </p:nvSpPr>
          <p:spPr>
            <a:xfrm>
              <a:off x="3390225" y="4568275"/>
              <a:ext cx="8300" cy="8325"/>
            </a:xfrm>
            <a:custGeom>
              <a:avLst/>
              <a:gdLst/>
              <a:ahLst/>
              <a:cxnLst/>
              <a:rect l="l" t="t" r="r" b="b"/>
              <a:pathLst>
                <a:path w="332" h="333" extrusionOk="0">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5"/>
            <p:cNvSpPr/>
            <p:nvPr/>
          </p:nvSpPr>
          <p:spPr>
            <a:xfrm>
              <a:off x="3408075" y="4568275"/>
              <a:ext cx="8300" cy="8325"/>
            </a:xfrm>
            <a:custGeom>
              <a:avLst/>
              <a:gdLst/>
              <a:ahLst/>
              <a:cxnLst/>
              <a:rect l="l" t="t" r="r" b="b"/>
              <a:pathLst>
                <a:path w="332" h="333" extrusionOk="0">
                  <a:moveTo>
                    <a:pt x="166" y="1"/>
                  </a:moveTo>
                  <a:cubicBezTo>
                    <a:pt x="79" y="1"/>
                    <a:pt x="0" y="80"/>
                    <a:pt x="0" y="166"/>
                  </a:cubicBezTo>
                  <a:cubicBezTo>
                    <a:pt x="0" y="260"/>
                    <a:pt x="79" y="332"/>
                    <a:pt x="166" y="332"/>
                  </a:cubicBezTo>
                  <a:cubicBezTo>
                    <a:pt x="260" y="332"/>
                    <a:pt x="332" y="260"/>
                    <a:pt x="332" y="166"/>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5"/>
            <p:cNvSpPr/>
            <p:nvPr/>
          </p:nvSpPr>
          <p:spPr>
            <a:xfrm>
              <a:off x="3443950" y="4568275"/>
              <a:ext cx="8325" cy="8325"/>
            </a:xfrm>
            <a:custGeom>
              <a:avLst/>
              <a:gdLst/>
              <a:ahLst/>
              <a:cxnLst/>
              <a:rect l="l" t="t" r="r" b="b"/>
              <a:pathLst>
                <a:path w="333" h="333" extrusionOk="0">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5"/>
            <p:cNvSpPr/>
            <p:nvPr/>
          </p:nvSpPr>
          <p:spPr>
            <a:xfrm>
              <a:off x="3461975" y="4568275"/>
              <a:ext cx="8325" cy="8325"/>
            </a:xfrm>
            <a:custGeom>
              <a:avLst/>
              <a:gdLst/>
              <a:ahLst/>
              <a:cxnLst/>
              <a:rect l="l" t="t" r="r" b="b"/>
              <a:pathLst>
                <a:path w="333" h="333" extrusionOk="0">
                  <a:moveTo>
                    <a:pt x="166" y="1"/>
                  </a:moveTo>
                  <a:cubicBezTo>
                    <a:pt x="73" y="1"/>
                    <a:pt x="1" y="80"/>
                    <a:pt x="1" y="166"/>
                  </a:cubicBezTo>
                  <a:cubicBezTo>
                    <a:pt x="1" y="260"/>
                    <a:pt x="73" y="332"/>
                    <a:pt x="166" y="332"/>
                  </a:cubicBezTo>
                  <a:cubicBezTo>
                    <a:pt x="253" y="332"/>
                    <a:pt x="332" y="260"/>
                    <a:pt x="332" y="166"/>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5"/>
            <p:cNvSpPr/>
            <p:nvPr/>
          </p:nvSpPr>
          <p:spPr>
            <a:xfrm>
              <a:off x="2780775" y="4586300"/>
              <a:ext cx="8300" cy="8325"/>
            </a:xfrm>
            <a:custGeom>
              <a:avLst/>
              <a:gdLst/>
              <a:ahLst/>
              <a:cxnLst/>
              <a:rect l="l" t="t" r="r" b="b"/>
              <a:pathLst>
                <a:path w="332" h="333" extrusionOk="0">
                  <a:moveTo>
                    <a:pt x="166" y="1"/>
                  </a:moveTo>
                  <a:cubicBezTo>
                    <a:pt x="79" y="1"/>
                    <a:pt x="0" y="73"/>
                    <a:pt x="0" y="167"/>
                  </a:cubicBezTo>
                  <a:cubicBezTo>
                    <a:pt x="0" y="260"/>
                    <a:pt x="79" y="333"/>
                    <a:pt x="166" y="333"/>
                  </a:cubicBezTo>
                  <a:cubicBezTo>
                    <a:pt x="260" y="333"/>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5"/>
            <p:cNvSpPr/>
            <p:nvPr/>
          </p:nvSpPr>
          <p:spPr>
            <a:xfrm>
              <a:off x="2798800" y="4586300"/>
              <a:ext cx="8325" cy="8325"/>
            </a:xfrm>
            <a:custGeom>
              <a:avLst/>
              <a:gdLst/>
              <a:ahLst/>
              <a:cxnLst/>
              <a:rect l="l" t="t" r="r" b="b"/>
              <a:pathLst>
                <a:path w="333" h="333" extrusionOk="0">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5"/>
            <p:cNvSpPr/>
            <p:nvPr/>
          </p:nvSpPr>
          <p:spPr>
            <a:xfrm>
              <a:off x="2816650" y="4586300"/>
              <a:ext cx="8325" cy="8325"/>
            </a:xfrm>
            <a:custGeom>
              <a:avLst/>
              <a:gdLst/>
              <a:ahLst/>
              <a:cxnLst/>
              <a:rect l="l" t="t" r="r" b="b"/>
              <a:pathLst>
                <a:path w="333" h="333" extrusionOk="0">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5"/>
            <p:cNvSpPr/>
            <p:nvPr/>
          </p:nvSpPr>
          <p:spPr>
            <a:xfrm>
              <a:off x="2834675" y="4586300"/>
              <a:ext cx="8325" cy="8325"/>
            </a:xfrm>
            <a:custGeom>
              <a:avLst/>
              <a:gdLst/>
              <a:ahLst/>
              <a:cxnLst/>
              <a:rect l="l" t="t" r="r" b="b"/>
              <a:pathLst>
                <a:path w="333" h="333" extrusionOk="0">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5"/>
            <p:cNvSpPr/>
            <p:nvPr/>
          </p:nvSpPr>
          <p:spPr>
            <a:xfrm>
              <a:off x="2852525" y="4586300"/>
              <a:ext cx="8325" cy="8325"/>
            </a:xfrm>
            <a:custGeom>
              <a:avLst/>
              <a:gdLst/>
              <a:ahLst/>
              <a:cxnLst/>
              <a:rect l="l" t="t" r="r" b="b"/>
              <a:pathLst>
                <a:path w="333" h="333" extrusionOk="0">
                  <a:moveTo>
                    <a:pt x="167" y="1"/>
                  </a:moveTo>
                  <a:cubicBezTo>
                    <a:pt x="73" y="1"/>
                    <a:pt x="1" y="73"/>
                    <a:pt x="1" y="167"/>
                  </a:cubicBezTo>
                  <a:cubicBezTo>
                    <a:pt x="1" y="260"/>
                    <a:pt x="73" y="333"/>
                    <a:pt x="167" y="333"/>
                  </a:cubicBezTo>
                  <a:cubicBezTo>
                    <a:pt x="260" y="333"/>
                    <a:pt x="332" y="260"/>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5"/>
            <p:cNvSpPr/>
            <p:nvPr/>
          </p:nvSpPr>
          <p:spPr>
            <a:xfrm>
              <a:off x="2870375" y="4586300"/>
              <a:ext cx="8325" cy="8325"/>
            </a:xfrm>
            <a:custGeom>
              <a:avLst/>
              <a:gdLst/>
              <a:ahLst/>
              <a:cxnLst/>
              <a:rect l="l" t="t" r="r" b="b"/>
              <a:pathLst>
                <a:path w="333" h="333" extrusionOk="0">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5"/>
            <p:cNvSpPr/>
            <p:nvPr/>
          </p:nvSpPr>
          <p:spPr>
            <a:xfrm>
              <a:off x="2888400" y="4586300"/>
              <a:ext cx="8325" cy="8325"/>
            </a:xfrm>
            <a:custGeom>
              <a:avLst/>
              <a:gdLst/>
              <a:ahLst/>
              <a:cxnLst/>
              <a:rect l="l" t="t" r="r" b="b"/>
              <a:pathLst>
                <a:path w="333" h="333" extrusionOk="0">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5"/>
            <p:cNvSpPr/>
            <p:nvPr/>
          </p:nvSpPr>
          <p:spPr>
            <a:xfrm>
              <a:off x="3103525" y="4586300"/>
              <a:ext cx="8325" cy="8325"/>
            </a:xfrm>
            <a:custGeom>
              <a:avLst/>
              <a:gdLst/>
              <a:ahLst/>
              <a:cxnLst/>
              <a:rect l="l" t="t" r="r" b="b"/>
              <a:pathLst>
                <a:path w="333" h="333" extrusionOk="0">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5"/>
            <p:cNvSpPr/>
            <p:nvPr/>
          </p:nvSpPr>
          <p:spPr>
            <a:xfrm>
              <a:off x="3121375" y="4586300"/>
              <a:ext cx="8325" cy="8325"/>
            </a:xfrm>
            <a:custGeom>
              <a:avLst/>
              <a:gdLst/>
              <a:ahLst/>
              <a:cxnLst/>
              <a:rect l="l" t="t" r="r" b="b"/>
              <a:pathLst>
                <a:path w="333" h="333" extrusionOk="0">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5"/>
            <p:cNvSpPr/>
            <p:nvPr/>
          </p:nvSpPr>
          <p:spPr>
            <a:xfrm>
              <a:off x="3139225" y="4586300"/>
              <a:ext cx="8325" cy="8325"/>
            </a:xfrm>
            <a:custGeom>
              <a:avLst/>
              <a:gdLst/>
              <a:ahLst/>
              <a:cxnLst/>
              <a:rect l="l" t="t" r="r" b="b"/>
              <a:pathLst>
                <a:path w="333" h="333" extrusionOk="0">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5"/>
            <p:cNvSpPr/>
            <p:nvPr/>
          </p:nvSpPr>
          <p:spPr>
            <a:xfrm>
              <a:off x="3157250" y="4586300"/>
              <a:ext cx="8325" cy="8325"/>
            </a:xfrm>
            <a:custGeom>
              <a:avLst/>
              <a:gdLst/>
              <a:ahLst/>
              <a:cxnLst/>
              <a:rect l="l" t="t" r="r" b="b"/>
              <a:pathLst>
                <a:path w="333" h="333" extrusionOk="0">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5"/>
            <p:cNvSpPr/>
            <p:nvPr/>
          </p:nvSpPr>
          <p:spPr>
            <a:xfrm>
              <a:off x="3175100" y="4586300"/>
              <a:ext cx="8325" cy="8325"/>
            </a:xfrm>
            <a:custGeom>
              <a:avLst/>
              <a:gdLst/>
              <a:ahLst/>
              <a:cxnLst/>
              <a:rect l="l" t="t" r="r" b="b"/>
              <a:pathLst>
                <a:path w="333" h="333" extrusionOk="0">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5"/>
            <p:cNvSpPr/>
            <p:nvPr/>
          </p:nvSpPr>
          <p:spPr>
            <a:xfrm>
              <a:off x="3193125" y="4586300"/>
              <a:ext cx="8325" cy="8325"/>
            </a:xfrm>
            <a:custGeom>
              <a:avLst/>
              <a:gdLst/>
              <a:ahLst/>
              <a:cxnLst/>
              <a:rect l="l" t="t" r="r" b="b"/>
              <a:pathLst>
                <a:path w="333" h="333" extrusionOk="0">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5"/>
            <p:cNvSpPr/>
            <p:nvPr/>
          </p:nvSpPr>
          <p:spPr>
            <a:xfrm>
              <a:off x="3408075" y="4586300"/>
              <a:ext cx="8300" cy="8325"/>
            </a:xfrm>
            <a:custGeom>
              <a:avLst/>
              <a:gdLst/>
              <a:ahLst/>
              <a:cxnLst/>
              <a:rect l="l" t="t" r="r" b="b"/>
              <a:pathLst>
                <a:path w="332" h="333" extrusionOk="0">
                  <a:moveTo>
                    <a:pt x="166" y="1"/>
                  </a:moveTo>
                  <a:cubicBezTo>
                    <a:pt x="79" y="1"/>
                    <a:pt x="0" y="73"/>
                    <a:pt x="0" y="167"/>
                  </a:cubicBezTo>
                  <a:cubicBezTo>
                    <a:pt x="0" y="260"/>
                    <a:pt x="79" y="333"/>
                    <a:pt x="166" y="333"/>
                  </a:cubicBezTo>
                  <a:cubicBezTo>
                    <a:pt x="260" y="333"/>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5"/>
            <p:cNvSpPr/>
            <p:nvPr/>
          </p:nvSpPr>
          <p:spPr>
            <a:xfrm>
              <a:off x="3443950" y="4586300"/>
              <a:ext cx="8325" cy="8325"/>
            </a:xfrm>
            <a:custGeom>
              <a:avLst/>
              <a:gdLst/>
              <a:ahLst/>
              <a:cxnLst/>
              <a:rect l="l" t="t" r="r" b="b"/>
              <a:pathLst>
                <a:path w="333" h="333" extrusionOk="0">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5"/>
            <p:cNvSpPr/>
            <p:nvPr/>
          </p:nvSpPr>
          <p:spPr>
            <a:xfrm>
              <a:off x="3461975" y="4586300"/>
              <a:ext cx="8325" cy="8325"/>
            </a:xfrm>
            <a:custGeom>
              <a:avLst/>
              <a:gdLst/>
              <a:ahLst/>
              <a:cxnLst/>
              <a:rect l="l" t="t" r="r" b="b"/>
              <a:pathLst>
                <a:path w="333" h="333" extrusionOk="0">
                  <a:moveTo>
                    <a:pt x="166" y="1"/>
                  </a:moveTo>
                  <a:cubicBezTo>
                    <a:pt x="73" y="1"/>
                    <a:pt x="1" y="73"/>
                    <a:pt x="1" y="167"/>
                  </a:cubicBezTo>
                  <a:cubicBezTo>
                    <a:pt x="1" y="260"/>
                    <a:pt x="73" y="333"/>
                    <a:pt x="166" y="333"/>
                  </a:cubicBezTo>
                  <a:cubicBezTo>
                    <a:pt x="253" y="333"/>
                    <a:pt x="332" y="260"/>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5"/>
            <p:cNvSpPr/>
            <p:nvPr/>
          </p:nvSpPr>
          <p:spPr>
            <a:xfrm>
              <a:off x="3479825" y="4586300"/>
              <a:ext cx="8325" cy="8325"/>
            </a:xfrm>
            <a:custGeom>
              <a:avLst/>
              <a:gdLst/>
              <a:ahLst/>
              <a:cxnLst/>
              <a:rect l="l" t="t" r="r" b="b"/>
              <a:pathLst>
                <a:path w="333" h="333" extrusionOk="0">
                  <a:moveTo>
                    <a:pt x="166" y="1"/>
                  </a:moveTo>
                  <a:cubicBezTo>
                    <a:pt x="73" y="1"/>
                    <a:pt x="1" y="73"/>
                    <a:pt x="1" y="167"/>
                  </a:cubicBezTo>
                  <a:cubicBezTo>
                    <a:pt x="1" y="260"/>
                    <a:pt x="73" y="333"/>
                    <a:pt x="166" y="333"/>
                  </a:cubicBezTo>
                  <a:cubicBezTo>
                    <a:pt x="260" y="333"/>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5"/>
            <p:cNvSpPr/>
            <p:nvPr/>
          </p:nvSpPr>
          <p:spPr>
            <a:xfrm>
              <a:off x="3497675" y="4586300"/>
              <a:ext cx="8325" cy="8325"/>
            </a:xfrm>
            <a:custGeom>
              <a:avLst/>
              <a:gdLst/>
              <a:ahLst/>
              <a:cxnLst/>
              <a:rect l="l" t="t" r="r" b="b"/>
              <a:pathLst>
                <a:path w="333" h="333" extrusionOk="0">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5"/>
            <p:cNvSpPr/>
            <p:nvPr/>
          </p:nvSpPr>
          <p:spPr>
            <a:xfrm>
              <a:off x="3515700" y="4586300"/>
              <a:ext cx="8325" cy="8325"/>
            </a:xfrm>
            <a:custGeom>
              <a:avLst/>
              <a:gdLst/>
              <a:ahLst/>
              <a:cxnLst/>
              <a:rect l="l" t="t" r="r" b="b"/>
              <a:pathLst>
                <a:path w="333" h="333" extrusionOk="0">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5"/>
            <p:cNvSpPr/>
            <p:nvPr/>
          </p:nvSpPr>
          <p:spPr>
            <a:xfrm>
              <a:off x="3533550" y="4586300"/>
              <a:ext cx="8325" cy="8325"/>
            </a:xfrm>
            <a:custGeom>
              <a:avLst/>
              <a:gdLst/>
              <a:ahLst/>
              <a:cxnLst/>
              <a:rect l="l" t="t" r="r" b="b"/>
              <a:pathLst>
                <a:path w="333" h="333" extrusionOk="0">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5"/>
            <p:cNvSpPr/>
            <p:nvPr/>
          </p:nvSpPr>
          <p:spPr>
            <a:xfrm>
              <a:off x="3551600" y="4586300"/>
              <a:ext cx="8300" cy="8325"/>
            </a:xfrm>
            <a:custGeom>
              <a:avLst/>
              <a:gdLst/>
              <a:ahLst/>
              <a:cxnLst/>
              <a:rect l="l" t="t" r="r" b="b"/>
              <a:pathLst>
                <a:path w="332" h="333" extrusionOk="0">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5"/>
            <p:cNvSpPr/>
            <p:nvPr/>
          </p:nvSpPr>
          <p:spPr>
            <a:xfrm>
              <a:off x="2780775" y="4604350"/>
              <a:ext cx="8300" cy="8300"/>
            </a:xfrm>
            <a:custGeom>
              <a:avLst/>
              <a:gdLst/>
              <a:ahLst/>
              <a:cxnLst/>
              <a:rect l="l" t="t" r="r" b="b"/>
              <a:pathLst>
                <a:path w="332" h="332" extrusionOk="0">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5"/>
            <p:cNvSpPr/>
            <p:nvPr/>
          </p:nvSpPr>
          <p:spPr>
            <a:xfrm>
              <a:off x="2798800" y="4604350"/>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5"/>
            <p:cNvSpPr/>
            <p:nvPr/>
          </p:nvSpPr>
          <p:spPr>
            <a:xfrm>
              <a:off x="2816650" y="4604350"/>
              <a:ext cx="8325" cy="8300"/>
            </a:xfrm>
            <a:custGeom>
              <a:avLst/>
              <a:gdLst/>
              <a:ahLst/>
              <a:cxnLst/>
              <a:rect l="l" t="t" r="r" b="b"/>
              <a:pathLst>
                <a:path w="333" h="332" extrusionOk="0">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5"/>
            <p:cNvSpPr/>
            <p:nvPr/>
          </p:nvSpPr>
          <p:spPr>
            <a:xfrm>
              <a:off x="2834675" y="460435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5"/>
            <p:cNvSpPr/>
            <p:nvPr/>
          </p:nvSpPr>
          <p:spPr>
            <a:xfrm>
              <a:off x="2852525" y="460435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5"/>
            <p:cNvSpPr/>
            <p:nvPr/>
          </p:nvSpPr>
          <p:spPr>
            <a:xfrm>
              <a:off x="2870375" y="4604350"/>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5"/>
            <p:cNvSpPr/>
            <p:nvPr/>
          </p:nvSpPr>
          <p:spPr>
            <a:xfrm>
              <a:off x="2888400" y="460435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5"/>
            <p:cNvSpPr/>
            <p:nvPr/>
          </p:nvSpPr>
          <p:spPr>
            <a:xfrm>
              <a:off x="2906250" y="4604350"/>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5"/>
            <p:cNvSpPr/>
            <p:nvPr/>
          </p:nvSpPr>
          <p:spPr>
            <a:xfrm>
              <a:off x="2924300" y="4604350"/>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5"/>
            <p:cNvSpPr/>
            <p:nvPr/>
          </p:nvSpPr>
          <p:spPr>
            <a:xfrm>
              <a:off x="3103525" y="4604350"/>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5"/>
            <p:cNvSpPr/>
            <p:nvPr/>
          </p:nvSpPr>
          <p:spPr>
            <a:xfrm>
              <a:off x="3121375" y="4604350"/>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5"/>
            <p:cNvSpPr/>
            <p:nvPr/>
          </p:nvSpPr>
          <p:spPr>
            <a:xfrm>
              <a:off x="3139225" y="4604350"/>
              <a:ext cx="8325" cy="8300"/>
            </a:xfrm>
            <a:custGeom>
              <a:avLst/>
              <a:gdLst/>
              <a:ahLst/>
              <a:cxnLst/>
              <a:rect l="l" t="t" r="r" b="b"/>
              <a:pathLst>
                <a:path w="333" h="332" extrusionOk="0">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5"/>
            <p:cNvSpPr/>
            <p:nvPr/>
          </p:nvSpPr>
          <p:spPr>
            <a:xfrm>
              <a:off x="3157250" y="460435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5"/>
            <p:cNvSpPr/>
            <p:nvPr/>
          </p:nvSpPr>
          <p:spPr>
            <a:xfrm>
              <a:off x="3175100" y="4604350"/>
              <a:ext cx="8325" cy="8300"/>
            </a:xfrm>
            <a:custGeom>
              <a:avLst/>
              <a:gdLst/>
              <a:ahLst/>
              <a:cxnLst/>
              <a:rect l="l" t="t" r="r" b="b"/>
              <a:pathLst>
                <a:path w="333" h="332" extrusionOk="0">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5"/>
            <p:cNvSpPr/>
            <p:nvPr/>
          </p:nvSpPr>
          <p:spPr>
            <a:xfrm>
              <a:off x="3193125" y="460435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5"/>
            <p:cNvSpPr/>
            <p:nvPr/>
          </p:nvSpPr>
          <p:spPr>
            <a:xfrm>
              <a:off x="3408075" y="4604350"/>
              <a:ext cx="8300" cy="8300"/>
            </a:xfrm>
            <a:custGeom>
              <a:avLst/>
              <a:gdLst/>
              <a:ahLst/>
              <a:cxnLst/>
              <a:rect l="l" t="t" r="r" b="b"/>
              <a:pathLst>
                <a:path w="332" h="332" extrusionOk="0">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5"/>
            <p:cNvSpPr/>
            <p:nvPr/>
          </p:nvSpPr>
          <p:spPr>
            <a:xfrm>
              <a:off x="3426100" y="4604350"/>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5"/>
            <p:cNvSpPr/>
            <p:nvPr/>
          </p:nvSpPr>
          <p:spPr>
            <a:xfrm>
              <a:off x="3443950" y="4604350"/>
              <a:ext cx="8325" cy="8300"/>
            </a:xfrm>
            <a:custGeom>
              <a:avLst/>
              <a:gdLst/>
              <a:ahLst/>
              <a:cxnLst/>
              <a:rect l="l" t="t" r="r" b="b"/>
              <a:pathLst>
                <a:path w="333"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5"/>
            <p:cNvSpPr/>
            <p:nvPr/>
          </p:nvSpPr>
          <p:spPr>
            <a:xfrm>
              <a:off x="3533550" y="460435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5"/>
            <p:cNvSpPr/>
            <p:nvPr/>
          </p:nvSpPr>
          <p:spPr>
            <a:xfrm>
              <a:off x="3551600" y="4604350"/>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5"/>
            <p:cNvSpPr/>
            <p:nvPr/>
          </p:nvSpPr>
          <p:spPr>
            <a:xfrm>
              <a:off x="3569450" y="4604350"/>
              <a:ext cx="8300" cy="8300"/>
            </a:xfrm>
            <a:custGeom>
              <a:avLst/>
              <a:gdLst/>
              <a:ahLst/>
              <a:cxnLst/>
              <a:rect l="l" t="t" r="r" b="b"/>
              <a:pathLst>
                <a:path w="332" h="332"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5"/>
            <p:cNvSpPr/>
            <p:nvPr/>
          </p:nvSpPr>
          <p:spPr>
            <a:xfrm>
              <a:off x="2780775" y="4622200"/>
              <a:ext cx="8300" cy="8500"/>
            </a:xfrm>
            <a:custGeom>
              <a:avLst/>
              <a:gdLst/>
              <a:ahLst/>
              <a:cxnLst/>
              <a:rect l="l" t="t" r="r" b="b"/>
              <a:pathLst>
                <a:path w="332" h="340" extrusionOk="0">
                  <a:moveTo>
                    <a:pt x="166" y="0"/>
                  </a:moveTo>
                  <a:cubicBezTo>
                    <a:pt x="79" y="0"/>
                    <a:pt x="0" y="79"/>
                    <a:pt x="0" y="173"/>
                  </a:cubicBezTo>
                  <a:cubicBezTo>
                    <a:pt x="0" y="260"/>
                    <a:pt x="79" y="339"/>
                    <a:pt x="166" y="339"/>
                  </a:cubicBezTo>
                  <a:cubicBezTo>
                    <a:pt x="260" y="339"/>
                    <a:pt x="332" y="260"/>
                    <a:pt x="332" y="173"/>
                  </a:cubicBezTo>
                  <a:cubicBezTo>
                    <a:pt x="332" y="79"/>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5"/>
            <p:cNvSpPr/>
            <p:nvPr/>
          </p:nvSpPr>
          <p:spPr>
            <a:xfrm>
              <a:off x="2798800" y="4622200"/>
              <a:ext cx="8325" cy="8500"/>
            </a:xfrm>
            <a:custGeom>
              <a:avLst/>
              <a:gdLst/>
              <a:ahLst/>
              <a:cxnLst/>
              <a:rect l="l" t="t" r="r" b="b"/>
              <a:pathLst>
                <a:path w="333" h="340" extrusionOk="0">
                  <a:moveTo>
                    <a:pt x="166" y="0"/>
                  </a:moveTo>
                  <a:cubicBezTo>
                    <a:pt x="72" y="0"/>
                    <a:pt x="0" y="79"/>
                    <a:pt x="0" y="173"/>
                  </a:cubicBezTo>
                  <a:cubicBezTo>
                    <a:pt x="0" y="260"/>
                    <a:pt x="72" y="339"/>
                    <a:pt x="166" y="339"/>
                  </a:cubicBezTo>
                  <a:cubicBezTo>
                    <a:pt x="260" y="339"/>
                    <a:pt x="332" y="260"/>
                    <a:pt x="332" y="173"/>
                  </a:cubicBezTo>
                  <a:cubicBezTo>
                    <a:pt x="332" y="79"/>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5"/>
            <p:cNvSpPr/>
            <p:nvPr/>
          </p:nvSpPr>
          <p:spPr>
            <a:xfrm>
              <a:off x="2816650" y="4622200"/>
              <a:ext cx="8325" cy="8500"/>
            </a:xfrm>
            <a:custGeom>
              <a:avLst/>
              <a:gdLst/>
              <a:ahLst/>
              <a:cxnLst/>
              <a:rect l="l" t="t" r="r" b="b"/>
              <a:pathLst>
                <a:path w="333" h="340" extrusionOk="0">
                  <a:moveTo>
                    <a:pt x="166" y="0"/>
                  </a:moveTo>
                  <a:cubicBezTo>
                    <a:pt x="80" y="0"/>
                    <a:pt x="0" y="79"/>
                    <a:pt x="0" y="173"/>
                  </a:cubicBezTo>
                  <a:cubicBezTo>
                    <a:pt x="0" y="260"/>
                    <a:pt x="80" y="339"/>
                    <a:pt x="166" y="339"/>
                  </a:cubicBezTo>
                  <a:cubicBezTo>
                    <a:pt x="260" y="339"/>
                    <a:pt x="332" y="260"/>
                    <a:pt x="332" y="173"/>
                  </a:cubicBezTo>
                  <a:cubicBezTo>
                    <a:pt x="332" y="79"/>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5"/>
            <p:cNvSpPr/>
            <p:nvPr/>
          </p:nvSpPr>
          <p:spPr>
            <a:xfrm>
              <a:off x="2834675" y="4622200"/>
              <a:ext cx="8325" cy="8500"/>
            </a:xfrm>
            <a:custGeom>
              <a:avLst/>
              <a:gdLst/>
              <a:ahLst/>
              <a:cxnLst/>
              <a:rect l="l" t="t" r="r" b="b"/>
              <a:pathLst>
                <a:path w="333" h="340" extrusionOk="0">
                  <a:moveTo>
                    <a:pt x="167" y="0"/>
                  </a:moveTo>
                  <a:cubicBezTo>
                    <a:pt x="73" y="0"/>
                    <a:pt x="1" y="79"/>
                    <a:pt x="1" y="173"/>
                  </a:cubicBezTo>
                  <a:cubicBezTo>
                    <a:pt x="1" y="260"/>
                    <a:pt x="73" y="339"/>
                    <a:pt x="167" y="339"/>
                  </a:cubicBezTo>
                  <a:cubicBezTo>
                    <a:pt x="253" y="339"/>
                    <a:pt x="332" y="260"/>
                    <a:pt x="332" y="173"/>
                  </a:cubicBezTo>
                  <a:cubicBezTo>
                    <a:pt x="332" y="79"/>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5"/>
            <p:cNvSpPr/>
            <p:nvPr/>
          </p:nvSpPr>
          <p:spPr>
            <a:xfrm>
              <a:off x="2852525" y="4622200"/>
              <a:ext cx="8325" cy="8500"/>
            </a:xfrm>
            <a:custGeom>
              <a:avLst/>
              <a:gdLst/>
              <a:ahLst/>
              <a:cxnLst/>
              <a:rect l="l" t="t" r="r" b="b"/>
              <a:pathLst>
                <a:path w="333" h="340" extrusionOk="0">
                  <a:moveTo>
                    <a:pt x="167" y="0"/>
                  </a:moveTo>
                  <a:cubicBezTo>
                    <a:pt x="73" y="0"/>
                    <a:pt x="1" y="79"/>
                    <a:pt x="1" y="173"/>
                  </a:cubicBezTo>
                  <a:cubicBezTo>
                    <a:pt x="1" y="260"/>
                    <a:pt x="73" y="339"/>
                    <a:pt x="167" y="339"/>
                  </a:cubicBezTo>
                  <a:cubicBezTo>
                    <a:pt x="260" y="339"/>
                    <a:pt x="332" y="260"/>
                    <a:pt x="332" y="173"/>
                  </a:cubicBezTo>
                  <a:cubicBezTo>
                    <a:pt x="332" y="79"/>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5"/>
            <p:cNvSpPr/>
            <p:nvPr/>
          </p:nvSpPr>
          <p:spPr>
            <a:xfrm>
              <a:off x="2870375" y="4622200"/>
              <a:ext cx="8325" cy="8500"/>
            </a:xfrm>
            <a:custGeom>
              <a:avLst/>
              <a:gdLst/>
              <a:ahLst/>
              <a:cxnLst/>
              <a:rect l="l" t="t" r="r" b="b"/>
              <a:pathLst>
                <a:path w="333" h="340" extrusionOk="0">
                  <a:moveTo>
                    <a:pt x="167" y="0"/>
                  </a:moveTo>
                  <a:cubicBezTo>
                    <a:pt x="80" y="0"/>
                    <a:pt x="1" y="79"/>
                    <a:pt x="1" y="173"/>
                  </a:cubicBezTo>
                  <a:cubicBezTo>
                    <a:pt x="1" y="260"/>
                    <a:pt x="80" y="339"/>
                    <a:pt x="167" y="339"/>
                  </a:cubicBezTo>
                  <a:cubicBezTo>
                    <a:pt x="260" y="339"/>
                    <a:pt x="332" y="260"/>
                    <a:pt x="332" y="173"/>
                  </a:cubicBezTo>
                  <a:cubicBezTo>
                    <a:pt x="332" y="79"/>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5"/>
            <p:cNvSpPr/>
            <p:nvPr/>
          </p:nvSpPr>
          <p:spPr>
            <a:xfrm>
              <a:off x="2888400" y="4622200"/>
              <a:ext cx="8325" cy="8500"/>
            </a:xfrm>
            <a:custGeom>
              <a:avLst/>
              <a:gdLst/>
              <a:ahLst/>
              <a:cxnLst/>
              <a:rect l="l" t="t" r="r" b="b"/>
              <a:pathLst>
                <a:path w="333" h="340" extrusionOk="0">
                  <a:moveTo>
                    <a:pt x="167" y="0"/>
                  </a:moveTo>
                  <a:cubicBezTo>
                    <a:pt x="73" y="0"/>
                    <a:pt x="1" y="79"/>
                    <a:pt x="1" y="173"/>
                  </a:cubicBezTo>
                  <a:cubicBezTo>
                    <a:pt x="1" y="260"/>
                    <a:pt x="73" y="339"/>
                    <a:pt x="167" y="339"/>
                  </a:cubicBezTo>
                  <a:cubicBezTo>
                    <a:pt x="261" y="339"/>
                    <a:pt x="333" y="260"/>
                    <a:pt x="333" y="173"/>
                  </a:cubicBezTo>
                  <a:cubicBezTo>
                    <a:pt x="333" y="79"/>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5"/>
            <p:cNvSpPr/>
            <p:nvPr/>
          </p:nvSpPr>
          <p:spPr>
            <a:xfrm>
              <a:off x="2906250" y="4622200"/>
              <a:ext cx="8325" cy="8500"/>
            </a:xfrm>
            <a:custGeom>
              <a:avLst/>
              <a:gdLst/>
              <a:ahLst/>
              <a:cxnLst/>
              <a:rect l="l" t="t" r="r" b="b"/>
              <a:pathLst>
                <a:path w="333" h="340" extrusionOk="0">
                  <a:moveTo>
                    <a:pt x="167" y="0"/>
                  </a:moveTo>
                  <a:cubicBezTo>
                    <a:pt x="80" y="0"/>
                    <a:pt x="1" y="79"/>
                    <a:pt x="1" y="173"/>
                  </a:cubicBezTo>
                  <a:cubicBezTo>
                    <a:pt x="1" y="260"/>
                    <a:pt x="80" y="339"/>
                    <a:pt x="167" y="339"/>
                  </a:cubicBezTo>
                  <a:cubicBezTo>
                    <a:pt x="261" y="339"/>
                    <a:pt x="333" y="260"/>
                    <a:pt x="333" y="173"/>
                  </a:cubicBezTo>
                  <a:cubicBezTo>
                    <a:pt x="333" y="79"/>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5"/>
            <p:cNvSpPr/>
            <p:nvPr/>
          </p:nvSpPr>
          <p:spPr>
            <a:xfrm>
              <a:off x="2924300" y="4622200"/>
              <a:ext cx="8300" cy="8500"/>
            </a:xfrm>
            <a:custGeom>
              <a:avLst/>
              <a:gdLst/>
              <a:ahLst/>
              <a:cxnLst/>
              <a:rect l="l" t="t" r="r" b="b"/>
              <a:pathLst>
                <a:path w="332" h="340" extrusionOk="0">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5"/>
            <p:cNvSpPr/>
            <p:nvPr/>
          </p:nvSpPr>
          <p:spPr>
            <a:xfrm>
              <a:off x="3103525" y="4622200"/>
              <a:ext cx="8325" cy="8500"/>
            </a:xfrm>
            <a:custGeom>
              <a:avLst/>
              <a:gdLst/>
              <a:ahLst/>
              <a:cxnLst/>
              <a:rect l="l" t="t" r="r" b="b"/>
              <a:pathLst>
                <a:path w="333" h="340" extrusionOk="0">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5"/>
            <p:cNvSpPr/>
            <p:nvPr/>
          </p:nvSpPr>
          <p:spPr>
            <a:xfrm>
              <a:off x="3121375" y="4622200"/>
              <a:ext cx="8325" cy="8500"/>
            </a:xfrm>
            <a:custGeom>
              <a:avLst/>
              <a:gdLst/>
              <a:ahLst/>
              <a:cxnLst/>
              <a:rect l="l" t="t" r="r" b="b"/>
              <a:pathLst>
                <a:path w="333" h="340" extrusionOk="0">
                  <a:moveTo>
                    <a:pt x="166" y="0"/>
                  </a:moveTo>
                  <a:cubicBezTo>
                    <a:pt x="72" y="0"/>
                    <a:pt x="0" y="79"/>
                    <a:pt x="0" y="173"/>
                  </a:cubicBezTo>
                  <a:cubicBezTo>
                    <a:pt x="0" y="260"/>
                    <a:pt x="72" y="339"/>
                    <a:pt x="166" y="339"/>
                  </a:cubicBezTo>
                  <a:cubicBezTo>
                    <a:pt x="260" y="339"/>
                    <a:pt x="332" y="260"/>
                    <a:pt x="332" y="173"/>
                  </a:cubicBezTo>
                  <a:cubicBezTo>
                    <a:pt x="332" y="79"/>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5"/>
            <p:cNvSpPr/>
            <p:nvPr/>
          </p:nvSpPr>
          <p:spPr>
            <a:xfrm>
              <a:off x="3139225" y="4622200"/>
              <a:ext cx="8325" cy="8500"/>
            </a:xfrm>
            <a:custGeom>
              <a:avLst/>
              <a:gdLst/>
              <a:ahLst/>
              <a:cxnLst/>
              <a:rect l="l" t="t" r="r" b="b"/>
              <a:pathLst>
                <a:path w="333" h="340" extrusionOk="0">
                  <a:moveTo>
                    <a:pt x="166" y="0"/>
                  </a:moveTo>
                  <a:cubicBezTo>
                    <a:pt x="80" y="0"/>
                    <a:pt x="0" y="79"/>
                    <a:pt x="0" y="173"/>
                  </a:cubicBezTo>
                  <a:cubicBezTo>
                    <a:pt x="0" y="260"/>
                    <a:pt x="80" y="339"/>
                    <a:pt x="166" y="339"/>
                  </a:cubicBezTo>
                  <a:cubicBezTo>
                    <a:pt x="260" y="339"/>
                    <a:pt x="332" y="260"/>
                    <a:pt x="332" y="173"/>
                  </a:cubicBezTo>
                  <a:cubicBezTo>
                    <a:pt x="332" y="79"/>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5"/>
            <p:cNvSpPr/>
            <p:nvPr/>
          </p:nvSpPr>
          <p:spPr>
            <a:xfrm>
              <a:off x="3157250" y="4622200"/>
              <a:ext cx="8325" cy="8500"/>
            </a:xfrm>
            <a:custGeom>
              <a:avLst/>
              <a:gdLst/>
              <a:ahLst/>
              <a:cxnLst/>
              <a:rect l="l" t="t" r="r" b="b"/>
              <a:pathLst>
                <a:path w="333" h="340" extrusionOk="0">
                  <a:moveTo>
                    <a:pt x="167" y="0"/>
                  </a:moveTo>
                  <a:cubicBezTo>
                    <a:pt x="73" y="0"/>
                    <a:pt x="1" y="79"/>
                    <a:pt x="1" y="173"/>
                  </a:cubicBezTo>
                  <a:cubicBezTo>
                    <a:pt x="1" y="260"/>
                    <a:pt x="73" y="339"/>
                    <a:pt x="167" y="339"/>
                  </a:cubicBezTo>
                  <a:cubicBezTo>
                    <a:pt x="253" y="339"/>
                    <a:pt x="332" y="260"/>
                    <a:pt x="332" y="173"/>
                  </a:cubicBezTo>
                  <a:cubicBezTo>
                    <a:pt x="332" y="79"/>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5"/>
            <p:cNvSpPr/>
            <p:nvPr/>
          </p:nvSpPr>
          <p:spPr>
            <a:xfrm>
              <a:off x="3175100" y="4622200"/>
              <a:ext cx="8325" cy="8500"/>
            </a:xfrm>
            <a:custGeom>
              <a:avLst/>
              <a:gdLst/>
              <a:ahLst/>
              <a:cxnLst/>
              <a:rect l="l" t="t" r="r" b="b"/>
              <a:pathLst>
                <a:path w="333" h="340" extrusionOk="0">
                  <a:moveTo>
                    <a:pt x="167" y="0"/>
                  </a:moveTo>
                  <a:cubicBezTo>
                    <a:pt x="80" y="0"/>
                    <a:pt x="1" y="79"/>
                    <a:pt x="1" y="173"/>
                  </a:cubicBezTo>
                  <a:cubicBezTo>
                    <a:pt x="1" y="260"/>
                    <a:pt x="80" y="339"/>
                    <a:pt x="167" y="339"/>
                  </a:cubicBezTo>
                  <a:cubicBezTo>
                    <a:pt x="260" y="339"/>
                    <a:pt x="332" y="260"/>
                    <a:pt x="332" y="173"/>
                  </a:cubicBezTo>
                  <a:cubicBezTo>
                    <a:pt x="332" y="79"/>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5"/>
            <p:cNvSpPr/>
            <p:nvPr/>
          </p:nvSpPr>
          <p:spPr>
            <a:xfrm>
              <a:off x="3193125" y="4622200"/>
              <a:ext cx="8325" cy="8500"/>
            </a:xfrm>
            <a:custGeom>
              <a:avLst/>
              <a:gdLst/>
              <a:ahLst/>
              <a:cxnLst/>
              <a:rect l="l" t="t" r="r" b="b"/>
              <a:pathLst>
                <a:path w="333" h="340" extrusionOk="0">
                  <a:moveTo>
                    <a:pt x="167" y="0"/>
                  </a:moveTo>
                  <a:cubicBezTo>
                    <a:pt x="73" y="0"/>
                    <a:pt x="1" y="79"/>
                    <a:pt x="1" y="173"/>
                  </a:cubicBezTo>
                  <a:cubicBezTo>
                    <a:pt x="1" y="260"/>
                    <a:pt x="73" y="339"/>
                    <a:pt x="167" y="339"/>
                  </a:cubicBezTo>
                  <a:cubicBezTo>
                    <a:pt x="253" y="339"/>
                    <a:pt x="333" y="260"/>
                    <a:pt x="333" y="173"/>
                  </a:cubicBezTo>
                  <a:cubicBezTo>
                    <a:pt x="333" y="79"/>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5"/>
            <p:cNvSpPr/>
            <p:nvPr/>
          </p:nvSpPr>
          <p:spPr>
            <a:xfrm>
              <a:off x="3551600" y="4622200"/>
              <a:ext cx="8300" cy="8500"/>
            </a:xfrm>
            <a:custGeom>
              <a:avLst/>
              <a:gdLst/>
              <a:ahLst/>
              <a:cxnLst/>
              <a:rect l="l" t="t" r="r" b="b"/>
              <a:pathLst>
                <a:path w="332" h="340" extrusionOk="0">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5"/>
            <p:cNvSpPr/>
            <p:nvPr/>
          </p:nvSpPr>
          <p:spPr>
            <a:xfrm>
              <a:off x="2798800" y="4640225"/>
              <a:ext cx="8325" cy="8325"/>
            </a:xfrm>
            <a:custGeom>
              <a:avLst/>
              <a:gdLst/>
              <a:ahLst/>
              <a:cxnLst/>
              <a:rect l="l" t="t" r="r" b="b"/>
              <a:pathLst>
                <a:path w="333" h="333"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5"/>
            <p:cNvSpPr/>
            <p:nvPr/>
          </p:nvSpPr>
          <p:spPr>
            <a:xfrm>
              <a:off x="2816650" y="4640225"/>
              <a:ext cx="8325" cy="8325"/>
            </a:xfrm>
            <a:custGeom>
              <a:avLst/>
              <a:gdLst/>
              <a:ahLst/>
              <a:cxnLst/>
              <a:rect l="l" t="t" r="r" b="b"/>
              <a:pathLst>
                <a:path w="333" h="333" extrusionOk="0">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5"/>
            <p:cNvSpPr/>
            <p:nvPr/>
          </p:nvSpPr>
          <p:spPr>
            <a:xfrm>
              <a:off x="2834675" y="4640225"/>
              <a:ext cx="8325" cy="8325"/>
            </a:xfrm>
            <a:custGeom>
              <a:avLst/>
              <a:gdLst/>
              <a:ahLst/>
              <a:cxnLst/>
              <a:rect l="l" t="t" r="r" b="b"/>
              <a:pathLst>
                <a:path w="333" h="333" extrusionOk="0">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5"/>
            <p:cNvSpPr/>
            <p:nvPr/>
          </p:nvSpPr>
          <p:spPr>
            <a:xfrm>
              <a:off x="2852525" y="4640225"/>
              <a:ext cx="8325" cy="8325"/>
            </a:xfrm>
            <a:custGeom>
              <a:avLst/>
              <a:gdLst/>
              <a:ahLst/>
              <a:cxnLst/>
              <a:rect l="l" t="t" r="r" b="b"/>
              <a:pathLst>
                <a:path w="333" h="333" extrusionOk="0">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5"/>
            <p:cNvSpPr/>
            <p:nvPr/>
          </p:nvSpPr>
          <p:spPr>
            <a:xfrm>
              <a:off x="2870375" y="4640225"/>
              <a:ext cx="8325" cy="8325"/>
            </a:xfrm>
            <a:custGeom>
              <a:avLst/>
              <a:gdLst/>
              <a:ahLst/>
              <a:cxnLst/>
              <a:rect l="l" t="t" r="r" b="b"/>
              <a:pathLst>
                <a:path w="333" h="333" extrusionOk="0">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5"/>
            <p:cNvSpPr/>
            <p:nvPr/>
          </p:nvSpPr>
          <p:spPr>
            <a:xfrm>
              <a:off x="2888400" y="4640225"/>
              <a:ext cx="8325" cy="8325"/>
            </a:xfrm>
            <a:custGeom>
              <a:avLst/>
              <a:gdLst/>
              <a:ahLst/>
              <a:cxnLst/>
              <a:rect l="l" t="t" r="r" b="b"/>
              <a:pathLst>
                <a:path w="333" h="333" extrusionOk="0">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5"/>
            <p:cNvSpPr/>
            <p:nvPr/>
          </p:nvSpPr>
          <p:spPr>
            <a:xfrm>
              <a:off x="2906250" y="4640225"/>
              <a:ext cx="8325" cy="8325"/>
            </a:xfrm>
            <a:custGeom>
              <a:avLst/>
              <a:gdLst/>
              <a:ahLst/>
              <a:cxnLst/>
              <a:rect l="l" t="t" r="r" b="b"/>
              <a:pathLst>
                <a:path w="333" h="333" extrusionOk="0">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5"/>
            <p:cNvSpPr/>
            <p:nvPr/>
          </p:nvSpPr>
          <p:spPr>
            <a:xfrm>
              <a:off x="2924300" y="4640225"/>
              <a:ext cx="8300" cy="8325"/>
            </a:xfrm>
            <a:custGeom>
              <a:avLst/>
              <a:gdLst/>
              <a:ahLst/>
              <a:cxnLst/>
              <a:rect l="l" t="t" r="r" b="b"/>
              <a:pathLst>
                <a:path w="332" h="333"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5"/>
            <p:cNvSpPr/>
            <p:nvPr/>
          </p:nvSpPr>
          <p:spPr>
            <a:xfrm>
              <a:off x="3103525" y="4640225"/>
              <a:ext cx="8325" cy="8325"/>
            </a:xfrm>
            <a:custGeom>
              <a:avLst/>
              <a:gdLst/>
              <a:ahLst/>
              <a:cxnLst/>
              <a:rect l="l" t="t" r="r" b="b"/>
              <a:pathLst>
                <a:path w="333" h="333"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5"/>
            <p:cNvSpPr/>
            <p:nvPr/>
          </p:nvSpPr>
          <p:spPr>
            <a:xfrm>
              <a:off x="3121375" y="4640225"/>
              <a:ext cx="8325" cy="8325"/>
            </a:xfrm>
            <a:custGeom>
              <a:avLst/>
              <a:gdLst/>
              <a:ahLst/>
              <a:cxnLst/>
              <a:rect l="l" t="t" r="r" b="b"/>
              <a:pathLst>
                <a:path w="333" h="333" extrusionOk="0">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5"/>
            <p:cNvSpPr/>
            <p:nvPr/>
          </p:nvSpPr>
          <p:spPr>
            <a:xfrm>
              <a:off x="3139225" y="4640225"/>
              <a:ext cx="8325" cy="8325"/>
            </a:xfrm>
            <a:custGeom>
              <a:avLst/>
              <a:gdLst/>
              <a:ahLst/>
              <a:cxnLst/>
              <a:rect l="l" t="t" r="r" b="b"/>
              <a:pathLst>
                <a:path w="333" h="333" extrusionOk="0">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5"/>
            <p:cNvSpPr/>
            <p:nvPr/>
          </p:nvSpPr>
          <p:spPr>
            <a:xfrm>
              <a:off x="3157250" y="4640225"/>
              <a:ext cx="8325" cy="8325"/>
            </a:xfrm>
            <a:custGeom>
              <a:avLst/>
              <a:gdLst/>
              <a:ahLst/>
              <a:cxnLst/>
              <a:rect l="l" t="t" r="r" b="b"/>
              <a:pathLst>
                <a:path w="333" h="333" extrusionOk="0">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5"/>
            <p:cNvSpPr/>
            <p:nvPr/>
          </p:nvSpPr>
          <p:spPr>
            <a:xfrm>
              <a:off x="3175100" y="4640225"/>
              <a:ext cx="8325" cy="8325"/>
            </a:xfrm>
            <a:custGeom>
              <a:avLst/>
              <a:gdLst/>
              <a:ahLst/>
              <a:cxnLst/>
              <a:rect l="l" t="t" r="r" b="b"/>
              <a:pathLst>
                <a:path w="333" h="333" extrusionOk="0">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5"/>
            <p:cNvSpPr/>
            <p:nvPr/>
          </p:nvSpPr>
          <p:spPr>
            <a:xfrm>
              <a:off x="3193125" y="4640225"/>
              <a:ext cx="8325" cy="8325"/>
            </a:xfrm>
            <a:custGeom>
              <a:avLst/>
              <a:gdLst/>
              <a:ahLst/>
              <a:cxnLst/>
              <a:rect l="l" t="t" r="r" b="b"/>
              <a:pathLst>
                <a:path w="333" h="333" extrusionOk="0">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5"/>
            <p:cNvSpPr/>
            <p:nvPr/>
          </p:nvSpPr>
          <p:spPr>
            <a:xfrm>
              <a:off x="3228825" y="4640225"/>
              <a:ext cx="8325" cy="8325"/>
            </a:xfrm>
            <a:custGeom>
              <a:avLst/>
              <a:gdLst/>
              <a:ahLst/>
              <a:cxnLst/>
              <a:rect l="l" t="t" r="r" b="b"/>
              <a:pathLst>
                <a:path w="333" h="333" extrusionOk="0">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5"/>
            <p:cNvSpPr/>
            <p:nvPr/>
          </p:nvSpPr>
          <p:spPr>
            <a:xfrm>
              <a:off x="3497675" y="4640225"/>
              <a:ext cx="8325" cy="8325"/>
            </a:xfrm>
            <a:custGeom>
              <a:avLst/>
              <a:gdLst/>
              <a:ahLst/>
              <a:cxnLst/>
              <a:rect l="l" t="t" r="r" b="b"/>
              <a:pathLst>
                <a:path w="333" h="333" extrusionOk="0">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5"/>
            <p:cNvSpPr/>
            <p:nvPr/>
          </p:nvSpPr>
          <p:spPr>
            <a:xfrm>
              <a:off x="3515700" y="4640225"/>
              <a:ext cx="8325" cy="8325"/>
            </a:xfrm>
            <a:custGeom>
              <a:avLst/>
              <a:gdLst/>
              <a:ahLst/>
              <a:cxnLst/>
              <a:rect l="l" t="t" r="r" b="b"/>
              <a:pathLst>
                <a:path w="333" h="333" extrusionOk="0">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5"/>
            <p:cNvSpPr/>
            <p:nvPr/>
          </p:nvSpPr>
          <p:spPr>
            <a:xfrm>
              <a:off x="3533550" y="4640225"/>
              <a:ext cx="8325" cy="8325"/>
            </a:xfrm>
            <a:custGeom>
              <a:avLst/>
              <a:gdLst/>
              <a:ahLst/>
              <a:cxnLst/>
              <a:rect l="l" t="t" r="r" b="b"/>
              <a:pathLst>
                <a:path w="333" h="333" extrusionOk="0">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5"/>
            <p:cNvSpPr/>
            <p:nvPr/>
          </p:nvSpPr>
          <p:spPr>
            <a:xfrm>
              <a:off x="3551600" y="4640225"/>
              <a:ext cx="8300" cy="8325"/>
            </a:xfrm>
            <a:custGeom>
              <a:avLst/>
              <a:gdLst/>
              <a:ahLst/>
              <a:cxnLst/>
              <a:rect l="l" t="t" r="r" b="b"/>
              <a:pathLst>
                <a:path w="332" h="333"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5"/>
            <p:cNvSpPr/>
            <p:nvPr/>
          </p:nvSpPr>
          <p:spPr>
            <a:xfrm>
              <a:off x="2816650" y="4658250"/>
              <a:ext cx="8325" cy="8325"/>
            </a:xfrm>
            <a:custGeom>
              <a:avLst/>
              <a:gdLst/>
              <a:ahLst/>
              <a:cxnLst/>
              <a:rect l="l" t="t" r="r" b="b"/>
              <a:pathLst>
                <a:path w="333" h="333" extrusionOk="0">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5"/>
            <p:cNvSpPr/>
            <p:nvPr/>
          </p:nvSpPr>
          <p:spPr>
            <a:xfrm>
              <a:off x="2834675" y="4658250"/>
              <a:ext cx="8325" cy="8325"/>
            </a:xfrm>
            <a:custGeom>
              <a:avLst/>
              <a:gdLst/>
              <a:ahLst/>
              <a:cxnLst/>
              <a:rect l="l" t="t" r="r" b="b"/>
              <a:pathLst>
                <a:path w="333" h="333" extrusionOk="0">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5"/>
            <p:cNvSpPr/>
            <p:nvPr/>
          </p:nvSpPr>
          <p:spPr>
            <a:xfrm>
              <a:off x="2852525" y="4658250"/>
              <a:ext cx="8325" cy="8325"/>
            </a:xfrm>
            <a:custGeom>
              <a:avLst/>
              <a:gdLst/>
              <a:ahLst/>
              <a:cxnLst/>
              <a:rect l="l" t="t" r="r" b="b"/>
              <a:pathLst>
                <a:path w="333" h="333" extrusionOk="0">
                  <a:moveTo>
                    <a:pt x="167" y="1"/>
                  </a:moveTo>
                  <a:cubicBezTo>
                    <a:pt x="73" y="1"/>
                    <a:pt x="1" y="73"/>
                    <a:pt x="1" y="166"/>
                  </a:cubicBezTo>
                  <a:cubicBezTo>
                    <a:pt x="1" y="253"/>
                    <a:pt x="73" y="332"/>
                    <a:pt x="167" y="332"/>
                  </a:cubicBezTo>
                  <a:cubicBezTo>
                    <a:pt x="260" y="332"/>
                    <a:pt x="332" y="253"/>
                    <a:pt x="332" y="166"/>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5"/>
            <p:cNvSpPr/>
            <p:nvPr/>
          </p:nvSpPr>
          <p:spPr>
            <a:xfrm>
              <a:off x="2870375" y="4658250"/>
              <a:ext cx="8325" cy="8325"/>
            </a:xfrm>
            <a:custGeom>
              <a:avLst/>
              <a:gdLst/>
              <a:ahLst/>
              <a:cxnLst/>
              <a:rect l="l" t="t" r="r" b="b"/>
              <a:pathLst>
                <a:path w="333" h="333" extrusionOk="0">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5"/>
            <p:cNvSpPr/>
            <p:nvPr/>
          </p:nvSpPr>
          <p:spPr>
            <a:xfrm>
              <a:off x="2888400" y="4658250"/>
              <a:ext cx="8325" cy="8325"/>
            </a:xfrm>
            <a:custGeom>
              <a:avLst/>
              <a:gdLst/>
              <a:ahLst/>
              <a:cxnLst/>
              <a:rect l="l" t="t" r="r" b="b"/>
              <a:pathLst>
                <a:path w="333" h="333" extrusionOk="0">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5"/>
            <p:cNvSpPr/>
            <p:nvPr/>
          </p:nvSpPr>
          <p:spPr>
            <a:xfrm>
              <a:off x="2906250" y="4658250"/>
              <a:ext cx="8325" cy="8325"/>
            </a:xfrm>
            <a:custGeom>
              <a:avLst/>
              <a:gdLst/>
              <a:ahLst/>
              <a:cxnLst/>
              <a:rect l="l" t="t" r="r" b="b"/>
              <a:pathLst>
                <a:path w="333" h="333" extrusionOk="0">
                  <a:moveTo>
                    <a:pt x="167" y="1"/>
                  </a:moveTo>
                  <a:cubicBezTo>
                    <a:pt x="80" y="1"/>
                    <a:pt x="1" y="73"/>
                    <a:pt x="1" y="166"/>
                  </a:cubicBezTo>
                  <a:cubicBezTo>
                    <a:pt x="1" y="253"/>
                    <a:pt x="80" y="332"/>
                    <a:pt x="167" y="332"/>
                  </a:cubicBezTo>
                  <a:cubicBezTo>
                    <a:pt x="261" y="332"/>
                    <a:pt x="333" y="253"/>
                    <a:pt x="333" y="166"/>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5"/>
            <p:cNvSpPr/>
            <p:nvPr/>
          </p:nvSpPr>
          <p:spPr>
            <a:xfrm>
              <a:off x="3103525" y="4658250"/>
              <a:ext cx="8325" cy="8325"/>
            </a:xfrm>
            <a:custGeom>
              <a:avLst/>
              <a:gdLst/>
              <a:ahLst/>
              <a:cxnLst/>
              <a:rect l="l" t="t" r="r" b="b"/>
              <a:pathLst>
                <a:path w="333" h="333" extrusionOk="0">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5"/>
            <p:cNvSpPr/>
            <p:nvPr/>
          </p:nvSpPr>
          <p:spPr>
            <a:xfrm>
              <a:off x="3121375" y="4658250"/>
              <a:ext cx="8325" cy="8325"/>
            </a:xfrm>
            <a:custGeom>
              <a:avLst/>
              <a:gdLst/>
              <a:ahLst/>
              <a:cxnLst/>
              <a:rect l="l" t="t" r="r" b="b"/>
              <a:pathLst>
                <a:path w="333" h="333" extrusionOk="0">
                  <a:moveTo>
                    <a:pt x="166" y="1"/>
                  </a:moveTo>
                  <a:cubicBezTo>
                    <a:pt x="72" y="1"/>
                    <a:pt x="0" y="73"/>
                    <a:pt x="0" y="166"/>
                  </a:cubicBezTo>
                  <a:cubicBezTo>
                    <a:pt x="0" y="253"/>
                    <a:pt x="72" y="332"/>
                    <a:pt x="166" y="332"/>
                  </a:cubicBezTo>
                  <a:cubicBezTo>
                    <a:pt x="260" y="332"/>
                    <a:pt x="332" y="253"/>
                    <a:pt x="332" y="166"/>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5"/>
            <p:cNvSpPr/>
            <p:nvPr/>
          </p:nvSpPr>
          <p:spPr>
            <a:xfrm>
              <a:off x="3139225" y="4658250"/>
              <a:ext cx="8325" cy="8325"/>
            </a:xfrm>
            <a:custGeom>
              <a:avLst/>
              <a:gdLst/>
              <a:ahLst/>
              <a:cxnLst/>
              <a:rect l="l" t="t" r="r" b="b"/>
              <a:pathLst>
                <a:path w="333" h="333" extrusionOk="0">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5"/>
            <p:cNvSpPr/>
            <p:nvPr/>
          </p:nvSpPr>
          <p:spPr>
            <a:xfrm>
              <a:off x="3157250" y="4658250"/>
              <a:ext cx="8325" cy="8325"/>
            </a:xfrm>
            <a:custGeom>
              <a:avLst/>
              <a:gdLst/>
              <a:ahLst/>
              <a:cxnLst/>
              <a:rect l="l" t="t" r="r" b="b"/>
              <a:pathLst>
                <a:path w="333" h="333" extrusionOk="0">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5"/>
            <p:cNvSpPr/>
            <p:nvPr/>
          </p:nvSpPr>
          <p:spPr>
            <a:xfrm>
              <a:off x="3175100" y="4658250"/>
              <a:ext cx="8325" cy="8325"/>
            </a:xfrm>
            <a:custGeom>
              <a:avLst/>
              <a:gdLst/>
              <a:ahLst/>
              <a:cxnLst/>
              <a:rect l="l" t="t" r="r" b="b"/>
              <a:pathLst>
                <a:path w="333" h="333" extrusionOk="0">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5"/>
            <p:cNvSpPr/>
            <p:nvPr/>
          </p:nvSpPr>
          <p:spPr>
            <a:xfrm>
              <a:off x="3193125" y="4658250"/>
              <a:ext cx="8325" cy="8325"/>
            </a:xfrm>
            <a:custGeom>
              <a:avLst/>
              <a:gdLst/>
              <a:ahLst/>
              <a:cxnLst/>
              <a:rect l="l" t="t" r="r" b="b"/>
              <a:pathLst>
                <a:path w="333" h="333" extrusionOk="0">
                  <a:moveTo>
                    <a:pt x="167" y="1"/>
                  </a:moveTo>
                  <a:cubicBezTo>
                    <a:pt x="73" y="1"/>
                    <a:pt x="1" y="73"/>
                    <a:pt x="1" y="166"/>
                  </a:cubicBezTo>
                  <a:cubicBezTo>
                    <a:pt x="1" y="253"/>
                    <a:pt x="73" y="332"/>
                    <a:pt x="167" y="332"/>
                  </a:cubicBezTo>
                  <a:cubicBezTo>
                    <a:pt x="253" y="332"/>
                    <a:pt x="333" y="253"/>
                    <a:pt x="333" y="166"/>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5"/>
            <p:cNvSpPr/>
            <p:nvPr/>
          </p:nvSpPr>
          <p:spPr>
            <a:xfrm>
              <a:off x="3210975" y="4658250"/>
              <a:ext cx="8325" cy="8325"/>
            </a:xfrm>
            <a:custGeom>
              <a:avLst/>
              <a:gdLst/>
              <a:ahLst/>
              <a:cxnLst/>
              <a:rect l="l" t="t" r="r" b="b"/>
              <a:pathLst>
                <a:path w="333" h="333" extrusionOk="0">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5"/>
            <p:cNvSpPr/>
            <p:nvPr/>
          </p:nvSpPr>
          <p:spPr>
            <a:xfrm>
              <a:off x="3228825" y="4658250"/>
              <a:ext cx="8325" cy="8325"/>
            </a:xfrm>
            <a:custGeom>
              <a:avLst/>
              <a:gdLst/>
              <a:ahLst/>
              <a:cxnLst/>
              <a:rect l="l" t="t" r="r" b="b"/>
              <a:pathLst>
                <a:path w="333" h="333" extrusionOk="0">
                  <a:moveTo>
                    <a:pt x="167" y="1"/>
                  </a:moveTo>
                  <a:cubicBezTo>
                    <a:pt x="80" y="1"/>
                    <a:pt x="1" y="73"/>
                    <a:pt x="1" y="166"/>
                  </a:cubicBezTo>
                  <a:cubicBezTo>
                    <a:pt x="1" y="253"/>
                    <a:pt x="80" y="332"/>
                    <a:pt x="167" y="332"/>
                  </a:cubicBezTo>
                  <a:cubicBezTo>
                    <a:pt x="261" y="332"/>
                    <a:pt x="333" y="253"/>
                    <a:pt x="333" y="166"/>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5"/>
            <p:cNvSpPr/>
            <p:nvPr/>
          </p:nvSpPr>
          <p:spPr>
            <a:xfrm>
              <a:off x="3479825" y="4658250"/>
              <a:ext cx="8325" cy="8325"/>
            </a:xfrm>
            <a:custGeom>
              <a:avLst/>
              <a:gdLst/>
              <a:ahLst/>
              <a:cxnLst/>
              <a:rect l="l" t="t" r="r" b="b"/>
              <a:pathLst>
                <a:path w="333" h="333" extrusionOk="0">
                  <a:moveTo>
                    <a:pt x="166" y="1"/>
                  </a:moveTo>
                  <a:cubicBezTo>
                    <a:pt x="73" y="1"/>
                    <a:pt x="1" y="73"/>
                    <a:pt x="1" y="166"/>
                  </a:cubicBezTo>
                  <a:cubicBezTo>
                    <a:pt x="1" y="253"/>
                    <a:pt x="73" y="332"/>
                    <a:pt x="166" y="332"/>
                  </a:cubicBezTo>
                  <a:cubicBezTo>
                    <a:pt x="260" y="332"/>
                    <a:pt x="332" y="253"/>
                    <a:pt x="332" y="166"/>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5"/>
            <p:cNvSpPr/>
            <p:nvPr/>
          </p:nvSpPr>
          <p:spPr>
            <a:xfrm>
              <a:off x="3497675" y="4658250"/>
              <a:ext cx="8325" cy="8325"/>
            </a:xfrm>
            <a:custGeom>
              <a:avLst/>
              <a:gdLst/>
              <a:ahLst/>
              <a:cxnLst/>
              <a:rect l="l" t="t" r="r" b="b"/>
              <a:pathLst>
                <a:path w="333" h="333" extrusionOk="0">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5"/>
            <p:cNvSpPr/>
            <p:nvPr/>
          </p:nvSpPr>
          <p:spPr>
            <a:xfrm>
              <a:off x="3515700" y="4658250"/>
              <a:ext cx="8325" cy="8325"/>
            </a:xfrm>
            <a:custGeom>
              <a:avLst/>
              <a:gdLst/>
              <a:ahLst/>
              <a:cxnLst/>
              <a:rect l="l" t="t" r="r" b="b"/>
              <a:pathLst>
                <a:path w="333" h="333" extrusionOk="0">
                  <a:moveTo>
                    <a:pt x="167" y="1"/>
                  </a:moveTo>
                  <a:cubicBezTo>
                    <a:pt x="73" y="1"/>
                    <a:pt x="1" y="73"/>
                    <a:pt x="1" y="166"/>
                  </a:cubicBezTo>
                  <a:cubicBezTo>
                    <a:pt x="1" y="253"/>
                    <a:pt x="73" y="332"/>
                    <a:pt x="167" y="332"/>
                  </a:cubicBezTo>
                  <a:cubicBezTo>
                    <a:pt x="253" y="332"/>
                    <a:pt x="333" y="253"/>
                    <a:pt x="333" y="166"/>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5"/>
            <p:cNvSpPr/>
            <p:nvPr/>
          </p:nvSpPr>
          <p:spPr>
            <a:xfrm>
              <a:off x="3533550" y="4658250"/>
              <a:ext cx="8325" cy="8325"/>
            </a:xfrm>
            <a:custGeom>
              <a:avLst/>
              <a:gdLst/>
              <a:ahLst/>
              <a:cxnLst/>
              <a:rect l="l" t="t" r="r" b="b"/>
              <a:pathLst>
                <a:path w="333" h="333" extrusionOk="0">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5"/>
            <p:cNvSpPr/>
            <p:nvPr/>
          </p:nvSpPr>
          <p:spPr>
            <a:xfrm>
              <a:off x="3551600" y="4658250"/>
              <a:ext cx="8300" cy="8325"/>
            </a:xfrm>
            <a:custGeom>
              <a:avLst/>
              <a:gdLst/>
              <a:ahLst/>
              <a:cxnLst/>
              <a:rect l="l" t="t" r="r" b="b"/>
              <a:pathLst>
                <a:path w="332" h="333" extrusionOk="0">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5"/>
            <p:cNvSpPr/>
            <p:nvPr/>
          </p:nvSpPr>
          <p:spPr>
            <a:xfrm>
              <a:off x="2816650" y="4676100"/>
              <a:ext cx="8325" cy="8325"/>
            </a:xfrm>
            <a:custGeom>
              <a:avLst/>
              <a:gdLst/>
              <a:ahLst/>
              <a:cxnLst/>
              <a:rect l="l" t="t" r="r" b="b"/>
              <a:pathLst>
                <a:path w="333" h="333" extrusionOk="0">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5"/>
            <p:cNvSpPr/>
            <p:nvPr/>
          </p:nvSpPr>
          <p:spPr>
            <a:xfrm>
              <a:off x="2834675" y="4676100"/>
              <a:ext cx="8325" cy="8325"/>
            </a:xfrm>
            <a:custGeom>
              <a:avLst/>
              <a:gdLst/>
              <a:ahLst/>
              <a:cxnLst/>
              <a:rect l="l" t="t" r="r" b="b"/>
              <a:pathLst>
                <a:path w="333" h="333" extrusionOk="0">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5"/>
            <p:cNvSpPr/>
            <p:nvPr/>
          </p:nvSpPr>
          <p:spPr>
            <a:xfrm>
              <a:off x="2852525" y="4676100"/>
              <a:ext cx="8325" cy="8325"/>
            </a:xfrm>
            <a:custGeom>
              <a:avLst/>
              <a:gdLst/>
              <a:ahLst/>
              <a:cxnLst/>
              <a:rect l="l" t="t" r="r" b="b"/>
              <a:pathLst>
                <a:path w="333" h="333" extrusionOk="0">
                  <a:moveTo>
                    <a:pt x="167" y="1"/>
                  </a:moveTo>
                  <a:cubicBezTo>
                    <a:pt x="73" y="1"/>
                    <a:pt x="1" y="80"/>
                    <a:pt x="1" y="166"/>
                  </a:cubicBezTo>
                  <a:cubicBezTo>
                    <a:pt x="1" y="260"/>
                    <a:pt x="73" y="332"/>
                    <a:pt x="167" y="332"/>
                  </a:cubicBezTo>
                  <a:cubicBezTo>
                    <a:pt x="260" y="332"/>
                    <a:pt x="332" y="260"/>
                    <a:pt x="332" y="166"/>
                  </a:cubicBezTo>
                  <a:cubicBezTo>
                    <a:pt x="332"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5"/>
            <p:cNvSpPr/>
            <p:nvPr/>
          </p:nvSpPr>
          <p:spPr>
            <a:xfrm>
              <a:off x="2870375" y="4676100"/>
              <a:ext cx="8325" cy="8325"/>
            </a:xfrm>
            <a:custGeom>
              <a:avLst/>
              <a:gdLst/>
              <a:ahLst/>
              <a:cxnLst/>
              <a:rect l="l" t="t" r="r" b="b"/>
              <a:pathLst>
                <a:path w="333" h="333" extrusionOk="0">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5"/>
            <p:cNvSpPr/>
            <p:nvPr/>
          </p:nvSpPr>
          <p:spPr>
            <a:xfrm>
              <a:off x="2888400" y="4676100"/>
              <a:ext cx="8325" cy="8325"/>
            </a:xfrm>
            <a:custGeom>
              <a:avLst/>
              <a:gdLst/>
              <a:ahLst/>
              <a:cxnLst/>
              <a:rect l="l" t="t" r="r" b="b"/>
              <a:pathLst>
                <a:path w="333" h="333" extrusionOk="0">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5"/>
            <p:cNvSpPr/>
            <p:nvPr/>
          </p:nvSpPr>
          <p:spPr>
            <a:xfrm>
              <a:off x="2906250" y="4676100"/>
              <a:ext cx="8325" cy="8325"/>
            </a:xfrm>
            <a:custGeom>
              <a:avLst/>
              <a:gdLst/>
              <a:ahLst/>
              <a:cxnLst/>
              <a:rect l="l" t="t" r="r" b="b"/>
              <a:pathLst>
                <a:path w="333" h="333" extrusionOk="0">
                  <a:moveTo>
                    <a:pt x="167" y="1"/>
                  </a:moveTo>
                  <a:cubicBezTo>
                    <a:pt x="80" y="1"/>
                    <a:pt x="1" y="80"/>
                    <a:pt x="1" y="166"/>
                  </a:cubicBezTo>
                  <a:cubicBezTo>
                    <a:pt x="1" y="260"/>
                    <a:pt x="80" y="332"/>
                    <a:pt x="167" y="332"/>
                  </a:cubicBezTo>
                  <a:cubicBezTo>
                    <a:pt x="261" y="332"/>
                    <a:pt x="333" y="260"/>
                    <a:pt x="333" y="166"/>
                  </a:cubicBezTo>
                  <a:cubicBezTo>
                    <a:pt x="333" y="80"/>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5"/>
            <p:cNvSpPr/>
            <p:nvPr/>
          </p:nvSpPr>
          <p:spPr>
            <a:xfrm>
              <a:off x="3121375" y="4676100"/>
              <a:ext cx="8325" cy="8325"/>
            </a:xfrm>
            <a:custGeom>
              <a:avLst/>
              <a:gdLst/>
              <a:ahLst/>
              <a:cxnLst/>
              <a:rect l="l" t="t" r="r" b="b"/>
              <a:pathLst>
                <a:path w="333" h="333" extrusionOk="0">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5"/>
            <p:cNvSpPr/>
            <p:nvPr/>
          </p:nvSpPr>
          <p:spPr>
            <a:xfrm>
              <a:off x="3139225" y="4676100"/>
              <a:ext cx="8325" cy="8325"/>
            </a:xfrm>
            <a:custGeom>
              <a:avLst/>
              <a:gdLst/>
              <a:ahLst/>
              <a:cxnLst/>
              <a:rect l="l" t="t" r="r" b="b"/>
              <a:pathLst>
                <a:path w="333" h="333" extrusionOk="0">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5"/>
            <p:cNvSpPr/>
            <p:nvPr/>
          </p:nvSpPr>
          <p:spPr>
            <a:xfrm>
              <a:off x="3157250" y="4676100"/>
              <a:ext cx="8325" cy="8325"/>
            </a:xfrm>
            <a:custGeom>
              <a:avLst/>
              <a:gdLst/>
              <a:ahLst/>
              <a:cxnLst/>
              <a:rect l="l" t="t" r="r" b="b"/>
              <a:pathLst>
                <a:path w="333" h="333" extrusionOk="0">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5"/>
            <p:cNvSpPr/>
            <p:nvPr/>
          </p:nvSpPr>
          <p:spPr>
            <a:xfrm>
              <a:off x="3175100" y="4676100"/>
              <a:ext cx="8325" cy="8325"/>
            </a:xfrm>
            <a:custGeom>
              <a:avLst/>
              <a:gdLst/>
              <a:ahLst/>
              <a:cxnLst/>
              <a:rect l="l" t="t" r="r" b="b"/>
              <a:pathLst>
                <a:path w="333" h="333" extrusionOk="0">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5"/>
            <p:cNvSpPr/>
            <p:nvPr/>
          </p:nvSpPr>
          <p:spPr>
            <a:xfrm>
              <a:off x="3210975" y="4676100"/>
              <a:ext cx="8325" cy="8325"/>
            </a:xfrm>
            <a:custGeom>
              <a:avLst/>
              <a:gdLst/>
              <a:ahLst/>
              <a:cxnLst/>
              <a:rect l="l" t="t" r="r" b="b"/>
              <a:pathLst>
                <a:path w="333" h="333" extrusionOk="0">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5"/>
            <p:cNvSpPr/>
            <p:nvPr/>
          </p:nvSpPr>
          <p:spPr>
            <a:xfrm>
              <a:off x="3228825" y="4676100"/>
              <a:ext cx="8325" cy="8325"/>
            </a:xfrm>
            <a:custGeom>
              <a:avLst/>
              <a:gdLst/>
              <a:ahLst/>
              <a:cxnLst/>
              <a:rect l="l" t="t" r="r" b="b"/>
              <a:pathLst>
                <a:path w="333" h="333" extrusionOk="0">
                  <a:moveTo>
                    <a:pt x="167" y="1"/>
                  </a:moveTo>
                  <a:cubicBezTo>
                    <a:pt x="80" y="1"/>
                    <a:pt x="1" y="80"/>
                    <a:pt x="1" y="166"/>
                  </a:cubicBezTo>
                  <a:cubicBezTo>
                    <a:pt x="1" y="260"/>
                    <a:pt x="80" y="332"/>
                    <a:pt x="167" y="332"/>
                  </a:cubicBezTo>
                  <a:cubicBezTo>
                    <a:pt x="261" y="332"/>
                    <a:pt x="333" y="260"/>
                    <a:pt x="333" y="166"/>
                  </a:cubicBezTo>
                  <a:cubicBezTo>
                    <a:pt x="333" y="80"/>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5"/>
            <p:cNvSpPr/>
            <p:nvPr/>
          </p:nvSpPr>
          <p:spPr>
            <a:xfrm>
              <a:off x="3461975" y="4676100"/>
              <a:ext cx="8325" cy="8325"/>
            </a:xfrm>
            <a:custGeom>
              <a:avLst/>
              <a:gdLst/>
              <a:ahLst/>
              <a:cxnLst/>
              <a:rect l="l" t="t" r="r" b="b"/>
              <a:pathLst>
                <a:path w="333" h="333" extrusionOk="0">
                  <a:moveTo>
                    <a:pt x="166" y="1"/>
                  </a:moveTo>
                  <a:cubicBezTo>
                    <a:pt x="73" y="1"/>
                    <a:pt x="1" y="80"/>
                    <a:pt x="1" y="166"/>
                  </a:cubicBezTo>
                  <a:cubicBezTo>
                    <a:pt x="1" y="260"/>
                    <a:pt x="73" y="332"/>
                    <a:pt x="166" y="332"/>
                  </a:cubicBezTo>
                  <a:cubicBezTo>
                    <a:pt x="253" y="332"/>
                    <a:pt x="332" y="260"/>
                    <a:pt x="332" y="166"/>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5"/>
            <p:cNvSpPr/>
            <p:nvPr/>
          </p:nvSpPr>
          <p:spPr>
            <a:xfrm>
              <a:off x="3479825" y="4676100"/>
              <a:ext cx="8325" cy="8325"/>
            </a:xfrm>
            <a:custGeom>
              <a:avLst/>
              <a:gdLst/>
              <a:ahLst/>
              <a:cxnLst/>
              <a:rect l="l" t="t" r="r" b="b"/>
              <a:pathLst>
                <a:path w="333" h="333" extrusionOk="0">
                  <a:moveTo>
                    <a:pt x="166" y="1"/>
                  </a:moveTo>
                  <a:cubicBezTo>
                    <a:pt x="73" y="1"/>
                    <a:pt x="1" y="80"/>
                    <a:pt x="1" y="166"/>
                  </a:cubicBezTo>
                  <a:cubicBezTo>
                    <a:pt x="1" y="260"/>
                    <a:pt x="73" y="332"/>
                    <a:pt x="166" y="332"/>
                  </a:cubicBezTo>
                  <a:cubicBezTo>
                    <a:pt x="260" y="332"/>
                    <a:pt x="332" y="260"/>
                    <a:pt x="332" y="166"/>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5"/>
            <p:cNvSpPr/>
            <p:nvPr/>
          </p:nvSpPr>
          <p:spPr>
            <a:xfrm>
              <a:off x="3497675" y="4676100"/>
              <a:ext cx="8325" cy="8325"/>
            </a:xfrm>
            <a:custGeom>
              <a:avLst/>
              <a:gdLst/>
              <a:ahLst/>
              <a:cxnLst/>
              <a:rect l="l" t="t" r="r" b="b"/>
              <a:pathLst>
                <a:path w="333" h="333" extrusionOk="0">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5"/>
            <p:cNvSpPr/>
            <p:nvPr/>
          </p:nvSpPr>
          <p:spPr>
            <a:xfrm>
              <a:off x="3515700" y="4676100"/>
              <a:ext cx="8325" cy="8325"/>
            </a:xfrm>
            <a:custGeom>
              <a:avLst/>
              <a:gdLst/>
              <a:ahLst/>
              <a:cxnLst/>
              <a:rect l="l" t="t" r="r" b="b"/>
              <a:pathLst>
                <a:path w="333" h="333" extrusionOk="0">
                  <a:moveTo>
                    <a:pt x="167" y="1"/>
                  </a:moveTo>
                  <a:cubicBezTo>
                    <a:pt x="73" y="1"/>
                    <a:pt x="1" y="80"/>
                    <a:pt x="1" y="166"/>
                  </a:cubicBezTo>
                  <a:cubicBezTo>
                    <a:pt x="1" y="260"/>
                    <a:pt x="73" y="332"/>
                    <a:pt x="167" y="332"/>
                  </a:cubicBezTo>
                  <a:cubicBezTo>
                    <a:pt x="253" y="332"/>
                    <a:pt x="333" y="260"/>
                    <a:pt x="333" y="166"/>
                  </a:cubicBezTo>
                  <a:cubicBezTo>
                    <a:pt x="333"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5"/>
            <p:cNvSpPr/>
            <p:nvPr/>
          </p:nvSpPr>
          <p:spPr>
            <a:xfrm>
              <a:off x="3533550" y="4676100"/>
              <a:ext cx="8325" cy="8325"/>
            </a:xfrm>
            <a:custGeom>
              <a:avLst/>
              <a:gdLst/>
              <a:ahLst/>
              <a:cxnLst/>
              <a:rect l="l" t="t" r="r" b="b"/>
              <a:pathLst>
                <a:path w="333" h="333" extrusionOk="0">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5"/>
            <p:cNvSpPr/>
            <p:nvPr/>
          </p:nvSpPr>
          <p:spPr>
            <a:xfrm>
              <a:off x="3551600" y="4676100"/>
              <a:ext cx="8300" cy="8325"/>
            </a:xfrm>
            <a:custGeom>
              <a:avLst/>
              <a:gdLst/>
              <a:ahLst/>
              <a:cxnLst/>
              <a:rect l="l" t="t" r="r" b="b"/>
              <a:pathLst>
                <a:path w="332" h="333" extrusionOk="0">
                  <a:moveTo>
                    <a:pt x="166" y="1"/>
                  </a:moveTo>
                  <a:cubicBezTo>
                    <a:pt x="72" y="1"/>
                    <a:pt x="0" y="80"/>
                    <a:pt x="0" y="166"/>
                  </a:cubicBezTo>
                  <a:cubicBezTo>
                    <a:pt x="0" y="260"/>
                    <a:pt x="72" y="332"/>
                    <a:pt x="166" y="332"/>
                  </a:cubicBezTo>
                  <a:cubicBezTo>
                    <a:pt x="253" y="332"/>
                    <a:pt x="332" y="260"/>
                    <a:pt x="332" y="166"/>
                  </a:cubicBezTo>
                  <a:cubicBezTo>
                    <a:pt x="332" y="80"/>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5"/>
            <p:cNvSpPr/>
            <p:nvPr/>
          </p:nvSpPr>
          <p:spPr>
            <a:xfrm>
              <a:off x="3569450" y="4676100"/>
              <a:ext cx="8300" cy="8325"/>
            </a:xfrm>
            <a:custGeom>
              <a:avLst/>
              <a:gdLst/>
              <a:ahLst/>
              <a:cxnLst/>
              <a:rect l="l" t="t" r="r" b="b"/>
              <a:pathLst>
                <a:path w="332" h="333" extrusionOk="0">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5"/>
            <p:cNvSpPr/>
            <p:nvPr/>
          </p:nvSpPr>
          <p:spPr>
            <a:xfrm>
              <a:off x="2816650" y="4694125"/>
              <a:ext cx="8325" cy="8325"/>
            </a:xfrm>
            <a:custGeom>
              <a:avLst/>
              <a:gdLst/>
              <a:ahLst/>
              <a:cxnLst/>
              <a:rect l="l" t="t" r="r" b="b"/>
              <a:pathLst>
                <a:path w="333" h="333" extrusionOk="0">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5"/>
            <p:cNvSpPr/>
            <p:nvPr/>
          </p:nvSpPr>
          <p:spPr>
            <a:xfrm>
              <a:off x="2834675" y="4694125"/>
              <a:ext cx="8325" cy="8325"/>
            </a:xfrm>
            <a:custGeom>
              <a:avLst/>
              <a:gdLst/>
              <a:ahLst/>
              <a:cxnLst/>
              <a:rect l="l" t="t" r="r" b="b"/>
              <a:pathLst>
                <a:path w="333" h="333" extrusionOk="0">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5"/>
            <p:cNvSpPr/>
            <p:nvPr/>
          </p:nvSpPr>
          <p:spPr>
            <a:xfrm>
              <a:off x="2852525" y="4694125"/>
              <a:ext cx="8325" cy="8325"/>
            </a:xfrm>
            <a:custGeom>
              <a:avLst/>
              <a:gdLst/>
              <a:ahLst/>
              <a:cxnLst/>
              <a:rect l="l" t="t" r="r" b="b"/>
              <a:pathLst>
                <a:path w="333" h="333" extrusionOk="0">
                  <a:moveTo>
                    <a:pt x="167" y="1"/>
                  </a:moveTo>
                  <a:cubicBezTo>
                    <a:pt x="73" y="1"/>
                    <a:pt x="1" y="73"/>
                    <a:pt x="1" y="167"/>
                  </a:cubicBezTo>
                  <a:cubicBezTo>
                    <a:pt x="1" y="260"/>
                    <a:pt x="73" y="333"/>
                    <a:pt x="167" y="333"/>
                  </a:cubicBezTo>
                  <a:cubicBezTo>
                    <a:pt x="260" y="333"/>
                    <a:pt x="332" y="260"/>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5"/>
            <p:cNvSpPr/>
            <p:nvPr/>
          </p:nvSpPr>
          <p:spPr>
            <a:xfrm>
              <a:off x="2870375" y="4694125"/>
              <a:ext cx="8325" cy="8325"/>
            </a:xfrm>
            <a:custGeom>
              <a:avLst/>
              <a:gdLst/>
              <a:ahLst/>
              <a:cxnLst/>
              <a:rect l="l" t="t" r="r" b="b"/>
              <a:pathLst>
                <a:path w="333" h="333" extrusionOk="0">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5"/>
            <p:cNvSpPr/>
            <p:nvPr/>
          </p:nvSpPr>
          <p:spPr>
            <a:xfrm>
              <a:off x="2888400" y="4694125"/>
              <a:ext cx="8325" cy="8325"/>
            </a:xfrm>
            <a:custGeom>
              <a:avLst/>
              <a:gdLst/>
              <a:ahLst/>
              <a:cxnLst/>
              <a:rect l="l" t="t" r="r" b="b"/>
              <a:pathLst>
                <a:path w="333" h="333" extrusionOk="0">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5"/>
            <p:cNvSpPr/>
            <p:nvPr/>
          </p:nvSpPr>
          <p:spPr>
            <a:xfrm>
              <a:off x="3121375" y="4694125"/>
              <a:ext cx="8325" cy="8325"/>
            </a:xfrm>
            <a:custGeom>
              <a:avLst/>
              <a:gdLst/>
              <a:ahLst/>
              <a:cxnLst/>
              <a:rect l="l" t="t" r="r" b="b"/>
              <a:pathLst>
                <a:path w="333" h="333" extrusionOk="0">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5"/>
            <p:cNvSpPr/>
            <p:nvPr/>
          </p:nvSpPr>
          <p:spPr>
            <a:xfrm>
              <a:off x="3139225" y="4694125"/>
              <a:ext cx="8325" cy="8325"/>
            </a:xfrm>
            <a:custGeom>
              <a:avLst/>
              <a:gdLst/>
              <a:ahLst/>
              <a:cxnLst/>
              <a:rect l="l" t="t" r="r" b="b"/>
              <a:pathLst>
                <a:path w="333" h="333" extrusionOk="0">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5"/>
            <p:cNvSpPr/>
            <p:nvPr/>
          </p:nvSpPr>
          <p:spPr>
            <a:xfrm>
              <a:off x="3157250" y="4694125"/>
              <a:ext cx="8325" cy="8325"/>
            </a:xfrm>
            <a:custGeom>
              <a:avLst/>
              <a:gdLst/>
              <a:ahLst/>
              <a:cxnLst/>
              <a:rect l="l" t="t" r="r" b="b"/>
              <a:pathLst>
                <a:path w="333" h="333" extrusionOk="0">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5"/>
            <p:cNvSpPr/>
            <p:nvPr/>
          </p:nvSpPr>
          <p:spPr>
            <a:xfrm>
              <a:off x="3175100" y="4694125"/>
              <a:ext cx="8325" cy="8325"/>
            </a:xfrm>
            <a:custGeom>
              <a:avLst/>
              <a:gdLst/>
              <a:ahLst/>
              <a:cxnLst/>
              <a:rect l="l" t="t" r="r" b="b"/>
              <a:pathLst>
                <a:path w="333" h="333" extrusionOk="0">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5"/>
            <p:cNvSpPr/>
            <p:nvPr/>
          </p:nvSpPr>
          <p:spPr>
            <a:xfrm>
              <a:off x="3210975" y="4694125"/>
              <a:ext cx="8325" cy="8325"/>
            </a:xfrm>
            <a:custGeom>
              <a:avLst/>
              <a:gdLst/>
              <a:ahLst/>
              <a:cxnLst/>
              <a:rect l="l" t="t" r="r" b="b"/>
              <a:pathLst>
                <a:path w="333" h="333" extrusionOk="0">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5"/>
            <p:cNvSpPr/>
            <p:nvPr/>
          </p:nvSpPr>
          <p:spPr>
            <a:xfrm>
              <a:off x="3461975" y="4694125"/>
              <a:ext cx="8325" cy="8325"/>
            </a:xfrm>
            <a:custGeom>
              <a:avLst/>
              <a:gdLst/>
              <a:ahLst/>
              <a:cxnLst/>
              <a:rect l="l" t="t" r="r" b="b"/>
              <a:pathLst>
                <a:path w="333" h="333" extrusionOk="0">
                  <a:moveTo>
                    <a:pt x="166" y="1"/>
                  </a:moveTo>
                  <a:cubicBezTo>
                    <a:pt x="73" y="1"/>
                    <a:pt x="1" y="73"/>
                    <a:pt x="1" y="167"/>
                  </a:cubicBezTo>
                  <a:cubicBezTo>
                    <a:pt x="1" y="260"/>
                    <a:pt x="73" y="333"/>
                    <a:pt x="166" y="333"/>
                  </a:cubicBezTo>
                  <a:cubicBezTo>
                    <a:pt x="253" y="333"/>
                    <a:pt x="332" y="260"/>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5"/>
            <p:cNvSpPr/>
            <p:nvPr/>
          </p:nvSpPr>
          <p:spPr>
            <a:xfrm>
              <a:off x="3479825" y="4694125"/>
              <a:ext cx="8325" cy="8325"/>
            </a:xfrm>
            <a:custGeom>
              <a:avLst/>
              <a:gdLst/>
              <a:ahLst/>
              <a:cxnLst/>
              <a:rect l="l" t="t" r="r" b="b"/>
              <a:pathLst>
                <a:path w="333" h="333" extrusionOk="0">
                  <a:moveTo>
                    <a:pt x="166" y="1"/>
                  </a:moveTo>
                  <a:cubicBezTo>
                    <a:pt x="73" y="1"/>
                    <a:pt x="1" y="73"/>
                    <a:pt x="1" y="167"/>
                  </a:cubicBezTo>
                  <a:cubicBezTo>
                    <a:pt x="1" y="260"/>
                    <a:pt x="73" y="333"/>
                    <a:pt x="166" y="333"/>
                  </a:cubicBezTo>
                  <a:cubicBezTo>
                    <a:pt x="260" y="333"/>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5"/>
            <p:cNvSpPr/>
            <p:nvPr/>
          </p:nvSpPr>
          <p:spPr>
            <a:xfrm>
              <a:off x="3497675" y="4694125"/>
              <a:ext cx="8325" cy="8325"/>
            </a:xfrm>
            <a:custGeom>
              <a:avLst/>
              <a:gdLst/>
              <a:ahLst/>
              <a:cxnLst/>
              <a:rect l="l" t="t" r="r" b="b"/>
              <a:pathLst>
                <a:path w="333" h="333" extrusionOk="0">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5"/>
            <p:cNvSpPr/>
            <p:nvPr/>
          </p:nvSpPr>
          <p:spPr>
            <a:xfrm>
              <a:off x="3515700" y="4694125"/>
              <a:ext cx="8325" cy="8325"/>
            </a:xfrm>
            <a:custGeom>
              <a:avLst/>
              <a:gdLst/>
              <a:ahLst/>
              <a:cxnLst/>
              <a:rect l="l" t="t" r="r" b="b"/>
              <a:pathLst>
                <a:path w="333" h="333" extrusionOk="0">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5"/>
            <p:cNvSpPr/>
            <p:nvPr/>
          </p:nvSpPr>
          <p:spPr>
            <a:xfrm>
              <a:off x="3533550" y="4694125"/>
              <a:ext cx="8325" cy="8325"/>
            </a:xfrm>
            <a:custGeom>
              <a:avLst/>
              <a:gdLst/>
              <a:ahLst/>
              <a:cxnLst/>
              <a:rect l="l" t="t" r="r" b="b"/>
              <a:pathLst>
                <a:path w="333" h="333" extrusionOk="0">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5"/>
            <p:cNvSpPr/>
            <p:nvPr/>
          </p:nvSpPr>
          <p:spPr>
            <a:xfrm>
              <a:off x="3551600" y="4694125"/>
              <a:ext cx="8300" cy="8325"/>
            </a:xfrm>
            <a:custGeom>
              <a:avLst/>
              <a:gdLst/>
              <a:ahLst/>
              <a:cxnLst/>
              <a:rect l="l" t="t" r="r" b="b"/>
              <a:pathLst>
                <a:path w="332" h="333" extrusionOk="0">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5"/>
            <p:cNvSpPr/>
            <p:nvPr/>
          </p:nvSpPr>
          <p:spPr>
            <a:xfrm>
              <a:off x="3569450" y="4694125"/>
              <a:ext cx="8300" cy="8325"/>
            </a:xfrm>
            <a:custGeom>
              <a:avLst/>
              <a:gdLst/>
              <a:ahLst/>
              <a:cxnLst/>
              <a:rect l="l" t="t" r="r" b="b"/>
              <a:pathLst>
                <a:path w="332" h="333" extrusionOk="0">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5"/>
            <p:cNvSpPr/>
            <p:nvPr/>
          </p:nvSpPr>
          <p:spPr>
            <a:xfrm>
              <a:off x="2816650" y="4712175"/>
              <a:ext cx="8325" cy="8300"/>
            </a:xfrm>
            <a:custGeom>
              <a:avLst/>
              <a:gdLst/>
              <a:ahLst/>
              <a:cxnLst/>
              <a:rect l="l" t="t" r="r" b="b"/>
              <a:pathLst>
                <a:path w="333" h="332" extrusionOk="0">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5"/>
            <p:cNvSpPr/>
            <p:nvPr/>
          </p:nvSpPr>
          <p:spPr>
            <a:xfrm>
              <a:off x="2834675" y="4712175"/>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5"/>
            <p:cNvSpPr/>
            <p:nvPr/>
          </p:nvSpPr>
          <p:spPr>
            <a:xfrm>
              <a:off x="2852525" y="4712175"/>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5"/>
            <p:cNvSpPr/>
            <p:nvPr/>
          </p:nvSpPr>
          <p:spPr>
            <a:xfrm>
              <a:off x="2870375" y="4712175"/>
              <a:ext cx="8325" cy="8300"/>
            </a:xfrm>
            <a:custGeom>
              <a:avLst/>
              <a:gdLst/>
              <a:ahLst/>
              <a:cxnLst/>
              <a:rect l="l" t="t" r="r" b="b"/>
              <a:pathLst>
                <a:path w="333" h="332" extrusionOk="0">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5"/>
            <p:cNvSpPr/>
            <p:nvPr/>
          </p:nvSpPr>
          <p:spPr>
            <a:xfrm>
              <a:off x="2888400" y="4712175"/>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5"/>
            <p:cNvSpPr/>
            <p:nvPr/>
          </p:nvSpPr>
          <p:spPr>
            <a:xfrm>
              <a:off x="3121375" y="4712175"/>
              <a:ext cx="8325" cy="8300"/>
            </a:xfrm>
            <a:custGeom>
              <a:avLst/>
              <a:gdLst/>
              <a:ahLst/>
              <a:cxnLst/>
              <a:rect l="l" t="t" r="r" b="b"/>
              <a:pathLst>
                <a:path w="333" h="332" extrusionOk="0">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5"/>
            <p:cNvSpPr/>
            <p:nvPr/>
          </p:nvSpPr>
          <p:spPr>
            <a:xfrm>
              <a:off x="3139225" y="4712175"/>
              <a:ext cx="8325" cy="8300"/>
            </a:xfrm>
            <a:custGeom>
              <a:avLst/>
              <a:gdLst/>
              <a:ahLst/>
              <a:cxnLst/>
              <a:rect l="l" t="t" r="r" b="b"/>
              <a:pathLst>
                <a:path w="333" h="332" extrusionOk="0">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5"/>
            <p:cNvSpPr/>
            <p:nvPr/>
          </p:nvSpPr>
          <p:spPr>
            <a:xfrm>
              <a:off x="3157250" y="4712175"/>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5"/>
            <p:cNvSpPr/>
            <p:nvPr/>
          </p:nvSpPr>
          <p:spPr>
            <a:xfrm>
              <a:off x="3461975" y="4712175"/>
              <a:ext cx="8325" cy="8300"/>
            </a:xfrm>
            <a:custGeom>
              <a:avLst/>
              <a:gdLst/>
              <a:ahLst/>
              <a:cxnLst/>
              <a:rect l="l" t="t" r="r" b="b"/>
              <a:pathLst>
                <a:path w="333" h="332" extrusionOk="0">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5"/>
            <p:cNvSpPr/>
            <p:nvPr/>
          </p:nvSpPr>
          <p:spPr>
            <a:xfrm>
              <a:off x="3479825" y="4712175"/>
              <a:ext cx="8325" cy="8300"/>
            </a:xfrm>
            <a:custGeom>
              <a:avLst/>
              <a:gdLst/>
              <a:ahLst/>
              <a:cxnLst/>
              <a:rect l="l" t="t" r="r" b="b"/>
              <a:pathLst>
                <a:path w="333" h="332" extrusionOk="0">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5"/>
            <p:cNvSpPr/>
            <p:nvPr/>
          </p:nvSpPr>
          <p:spPr>
            <a:xfrm>
              <a:off x="3497675" y="4712175"/>
              <a:ext cx="8325" cy="8300"/>
            </a:xfrm>
            <a:custGeom>
              <a:avLst/>
              <a:gdLst/>
              <a:ahLst/>
              <a:cxnLst/>
              <a:rect l="l" t="t" r="r" b="b"/>
              <a:pathLst>
                <a:path w="333" h="332" extrusionOk="0">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5"/>
            <p:cNvSpPr/>
            <p:nvPr/>
          </p:nvSpPr>
          <p:spPr>
            <a:xfrm>
              <a:off x="3515700" y="4712175"/>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5"/>
            <p:cNvSpPr/>
            <p:nvPr/>
          </p:nvSpPr>
          <p:spPr>
            <a:xfrm>
              <a:off x="3533550" y="4712175"/>
              <a:ext cx="8325" cy="8300"/>
            </a:xfrm>
            <a:custGeom>
              <a:avLst/>
              <a:gdLst/>
              <a:ahLst/>
              <a:cxnLst/>
              <a:rect l="l" t="t" r="r" b="b"/>
              <a:pathLst>
                <a:path w="333" h="332" extrusionOk="0">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5"/>
            <p:cNvSpPr/>
            <p:nvPr/>
          </p:nvSpPr>
          <p:spPr>
            <a:xfrm>
              <a:off x="3551600" y="4712175"/>
              <a:ext cx="8300" cy="8300"/>
            </a:xfrm>
            <a:custGeom>
              <a:avLst/>
              <a:gdLst/>
              <a:ahLst/>
              <a:cxnLst/>
              <a:rect l="l" t="t" r="r" b="b"/>
              <a:pathLst>
                <a:path w="332" h="332" extrusionOk="0">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5"/>
            <p:cNvSpPr/>
            <p:nvPr/>
          </p:nvSpPr>
          <p:spPr>
            <a:xfrm>
              <a:off x="3569450" y="4712175"/>
              <a:ext cx="8300" cy="8300"/>
            </a:xfrm>
            <a:custGeom>
              <a:avLst/>
              <a:gdLst/>
              <a:ahLst/>
              <a:cxnLst/>
              <a:rect l="l" t="t" r="r" b="b"/>
              <a:pathLst>
                <a:path w="332" h="332" extrusionOk="0">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5"/>
            <p:cNvSpPr/>
            <p:nvPr/>
          </p:nvSpPr>
          <p:spPr>
            <a:xfrm>
              <a:off x="2816650" y="4730025"/>
              <a:ext cx="8325" cy="8300"/>
            </a:xfrm>
            <a:custGeom>
              <a:avLst/>
              <a:gdLst/>
              <a:ahLst/>
              <a:cxnLst/>
              <a:rect l="l" t="t" r="r" b="b"/>
              <a:pathLst>
                <a:path w="333" h="332" extrusionOk="0">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5"/>
            <p:cNvSpPr/>
            <p:nvPr/>
          </p:nvSpPr>
          <p:spPr>
            <a:xfrm>
              <a:off x="2834675" y="4730025"/>
              <a:ext cx="8325" cy="8300"/>
            </a:xfrm>
            <a:custGeom>
              <a:avLst/>
              <a:gdLst/>
              <a:ahLst/>
              <a:cxnLst/>
              <a:rect l="l" t="t" r="r" b="b"/>
              <a:pathLst>
                <a:path w="333" h="332" extrusionOk="0">
                  <a:moveTo>
                    <a:pt x="167" y="0"/>
                  </a:moveTo>
                  <a:cubicBezTo>
                    <a:pt x="73" y="0"/>
                    <a:pt x="1" y="79"/>
                    <a:pt x="1" y="166"/>
                  </a:cubicBezTo>
                  <a:cubicBezTo>
                    <a:pt x="1" y="260"/>
                    <a:pt x="73" y="332"/>
                    <a:pt x="167" y="332"/>
                  </a:cubicBezTo>
                  <a:cubicBezTo>
                    <a:pt x="253" y="332"/>
                    <a:pt x="332" y="260"/>
                    <a:pt x="332" y="166"/>
                  </a:cubicBezTo>
                  <a:cubicBezTo>
                    <a:pt x="332" y="79"/>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5"/>
            <p:cNvSpPr/>
            <p:nvPr/>
          </p:nvSpPr>
          <p:spPr>
            <a:xfrm>
              <a:off x="2852525" y="4730025"/>
              <a:ext cx="8325" cy="8300"/>
            </a:xfrm>
            <a:custGeom>
              <a:avLst/>
              <a:gdLst/>
              <a:ahLst/>
              <a:cxnLst/>
              <a:rect l="l" t="t" r="r" b="b"/>
              <a:pathLst>
                <a:path w="333" h="332" extrusionOk="0">
                  <a:moveTo>
                    <a:pt x="167" y="0"/>
                  </a:moveTo>
                  <a:cubicBezTo>
                    <a:pt x="73" y="0"/>
                    <a:pt x="1" y="79"/>
                    <a:pt x="1" y="166"/>
                  </a:cubicBezTo>
                  <a:cubicBezTo>
                    <a:pt x="1" y="260"/>
                    <a:pt x="73" y="332"/>
                    <a:pt x="167" y="332"/>
                  </a:cubicBezTo>
                  <a:cubicBezTo>
                    <a:pt x="260" y="332"/>
                    <a:pt x="332" y="260"/>
                    <a:pt x="332" y="166"/>
                  </a:cubicBezTo>
                  <a:cubicBezTo>
                    <a:pt x="332" y="79"/>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5"/>
            <p:cNvSpPr/>
            <p:nvPr/>
          </p:nvSpPr>
          <p:spPr>
            <a:xfrm>
              <a:off x="2870375" y="4730025"/>
              <a:ext cx="8325" cy="8300"/>
            </a:xfrm>
            <a:custGeom>
              <a:avLst/>
              <a:gdLst/>
              <a:ahLst/>
              <a:cxnLst/>
              <a:rect l="l" t="t" r="r" b="b"/>
              <a:pathLst>
                <a:path w="333" h="332" extrusionOk="0">
                  <a:moveTo>
                    <a:pt x="167" y="0"/>
                  </a:moveTo>
                  <a:cubicBezTo>
                    <a:pt x="80" y="0"/>
                    <a:pt x="1" y="79"/>
                    <a:pt x="1" y="166"/>
                  </a:cubicBezTo>
                  <a:cubicBezTo>
                    <a:pt x="1" y="260"/>
                    <a:pt x="80" y="332"/>
                    <a:pt x="167" y="332"/>
                  </a:cubicBezTo>
                  <a:cubicBezTo>
                    <a:pt x="260" y="332"/>
                    <a:pt x="332" y="260"/>
                    <a:pt x="332" y="166"/>
                  </a:cubicBezTo>
                  <a:cubicBezTo>
                    <a:pt x="332" y="79"/>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5"/>
            <p:cNvSpPr/>
            <p:nvPr/>
          </p:nvSpPr>
          <p:spPr>
            <a:xfrm>
              <a:off x="3121375" y="4730025"/>
              <a:ext cx="8325" cy="8300"/>
            </a:xfrm>
            <a:custGeom>
              <a:avLst/>
              <a:gdLst/>
              <a:ahLst/>
              <a:cxnLst/>
              <a:rect l="l" t="t" r="r" b="b"/>
              <a:pathLst>
                <a:path w="333" h="332" extrusionOk="0">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5"/>
            <p:cNvSpPr/>
            <p:nvPr/>
          </p:nvSpPr>
          <p:spPr>
            <a:xfrm>
              <a:off x="3139225" y="4730025"/>
              <a:ext cx="8325" cy="8300"/>
            </a:xfrm>
            <a:custGeom>
              <a:avLst/>
              <a:gdLst/>
              <a:ahLst/>
              <a:cxnLst/>
              <a:rect l="l" t="t" r="r" b="b"/>
              <a:pathLst>
                <a:path w="333" h="332" extrusionOk="0">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3461975" y="4730025"/>
              <a:ext cx="8325" cy="8300"/>
            </a:xfrm>
            <a:custGeom>
              <a:avLst/>
              <a:gdLst/>
              <a:ahLst/>
              <a:cxnLst/>
              <a:rect l="l" t="t" r="r" b="b"/>
              <a:pathLst>
                <a:path w="333" h="332" extrusionOk="0">
                  <a:moveTo>
                    <a:pt x="166" y="0"/>
                  </a:moveTo>
                  <a:cubicBezTo>
                    <a:pt x="73" y="0"/>
                    <a:pt x="1" y="79"/>
                    <a:pt x="1" y="166"/>
                  </a:cubicBezTo>
                  <a:cubicBezTo>
                    <a:pt x="1" y="260"/>
                    <a:pt x="73" y="332"/>
                    <a:pt x="166" y="332"/>
                  </a:cubicBezTo>
                  <a:cubicBezTo>
                    <a:pt x="253" y="332"/>
                    <a:pt x="332" y="260"/>
                    <a:pt x="332" y="166"/>
                  </a:cubicBezTo>
                  <a:cubicBezTo>
                    <a:pt x="332" y="79"/>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3515700" y="4730025"/>
              <a:ext cx="8325" cy="8300"/>
            </a:xfrm>
            <a:custGeom>
              <a:avLst/>
              <a:gdLst/>
              <a:ahLst/>
              <a:cxnLst/>
              <a:rect l="l" t="t" r="r" b="b"/>
              <a:pathLst>
                <a:path w="333" h="332" extrusionOk="0">
                  <a:moveTo>
                    <a:pt x="167" y="0"/>
                  </a:moveTo>
                  <a:cubicBezTo>
                    <a:pt x="73" y="0"/>
                    <a:pt x="1" y="79"/>
                    <a:pt x="1" y="166"/>
                  </a:cubicBezTo>
                  <a:cubicBezTo>
                    <a:pt x="1" y="260"/>
                    <a:pt x="73" y="332"/>
                    <a:pt x="167" y="332"/>
                  </a:cubicBezTo>
                  <a:cubicBezTo>
                    <a:pt x="253" y="332"/>
                    <a:pt x="333" y="260"/>
                    <a:pt x="333" y="166"/>
                  </a:cubicBezTo>
                  <a:cubicBezTo>
                    <a:pt x="333" y="79"/>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3533550" y="4730025"/>
              <a:ext cx="8325" cy="8300"/>
            </a:xfrm>
            <a:custGeom>
              <a:avLst/>
              <a:gdLst/>
              <a:ahLst/>
              <a:cxnLst/>
              <a:rect l="l" t="t" r="r" b="b"/>
              <a:pathLst>
                <a:path w="333" h="332" extrusionOk="0">
                  <a:moveTo>
                    <a:pt x="167" y="0"/>
                  </a:moveTo>
                  <a:cubicBezTo>
                    <a:pt x="73" y="0"/>
                    <a:pt x="1" y="79"/>
                    <a:pt x="1" y="166"/>
                  </a:cubicBezTo>
                  <a:cubicBezTo>
                    <a:pt x="1" y="260"/>
                    <a:pt x="73" y="332"/>
                    <a:pt x="167" y="332"/>
                  </a:cubicBezTo>
                  <a:cubicBezTo>
                    <a:pt x="261" y="332"/>
                    <a:pt x="333" y="260"/>
                    <a:pt x="333" y="166"/>
                  </a:cubicBezTo>
                  <a:cubicBezTo>
                    <a:pt x="333" y="79"/>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5"/>
            <p:cNvSpPr/>
            <p:nvPr/>
          </p:nvSpPr>
          <p:spPr>
            <a:xfrm>
              <a:off x="3551600" y="4730025"/>
              <a:ext cx="8300" cy="8300"/>
            </a:xfrm>
            <a:custGeom>
              <a:avLst/>
              <a:gdLst/>
              <a:ahLst/>
              <a:cxnLst/>
              <a:rect l="l" t="t" r="r" b="b"/>
              <a:pathLst>
                <a:path w="332" h="332" extrusionOk="0">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5"/>
            <p:cNvSpPr/>
            <p:nvPr/>
          </p:nvSpPr>
          <p:spPr>
            <a:xfrm>
              <a:off x="3569450" y="4730025"/>
              <a:ext cx="8300" cy="8300"/>
            </a:xfrm>
            <a:custGeom>
              <a:avLst/>
              <a:gdLst/>
              <a:ahLst/>
              <a:cxnLst/>
              <a:rect l="l" t="t" r="r" b="b"/>
              <a:pathLst>
                <a:path w="332" h="332" extrusionOk="0">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5"/>
            <p:cNvSpPr/>
            <p:nvPr/>
          </p:nvSpPr>
          <p:spPr>
            <a:xfrm>
              <a:off x="3659050" y="4730025"/>
              <a:ext cx="8325" cy="8300"/>
            </a:xfrm>
            <a:custGeom>
              <a:avLst/>
              <a:gdLst/>
              <a:ahLst/>
              <a:cxnLst/>
              <a:rect l="l" t="t" r="r" b="b"/>
              <a:pathLst>
                <a:path w="333" h="332" extrusionOk="0">
                  <a:moveTo>
                    <a:pt x="167" y="0"/>
                  </a:moveTo>
                  <a:cubicBezTo>
                    <a:pt x="73" y="0"/>
                    <a:pt x="1" y="79"/>
                    <a:pt x="1" y="166"/>
                  </a:cubicBezTo>
                  <a:cubicBezTo>
                    <a:pt x="1" y="260"/>
                    <a:pt x="73" y="332"/>
                    <a:pt x="167" y="332"/>
                  </a:cubicBezTo>
                  <a:cubicBezTo>
                    <a:pt x="260" y="332"/>
                    <a:pt x="333" y="260"/>
                    <a:pt x="333" y="166"/>
                  </a:cubicBezTo>
                  <a:cubicBezTo>
                    <a:pt x="333" y="79"/>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5"/>
            <p:cNvSpPr/>
            <p:nvPr/>
          </p:nvSpPr>
          <p:spPr>
            <a:xfrm>
              <a:off x="2816650" y="4748050"/>
              <a:ext cx="8325" cy="8325"/>
            </a:xfrm>
            <a:custGeom>
              <a:avLst/>
              <a:gdLst/>
              <a:ahLst/>
              <a:cxnLst/>
              <a:rect l="l" t="t" r="r" b="b"/>
              <a:pathLst>
                <a:path w="333" h="333" extrusionOk="0">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5"/>
            <p:cNvSpPr/>
            <p:nvPr/>
          </p:nvSpPr>
          <p:spPr>
            <a:xfrm>
              <a:off x="2834675" y="4748050"/>
              <a:ext cx="8325" cy="8325"/>
            </a:xfrm>
            <a:custGeom>
              <a:avLst/>
              <a:gdLst/>
              <a:ahLst/>
              <a:cxnLst/>
              <a:rect l="l" t="t" r="r" b="b"/>
              <a:pathLst>
                <a:path w="333" h="333" extrusionOk="0">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5"/>
            <p:cNvSpPr/>
            <p:nvPr/>
          </p:nvSpPr>
          <p:spPr>
            <a:xfrm>
              <a:off x="2852525" y="4748050"/>
              <a:ext cx="8325" cy="8325"/>
            </a:xfrm>
            <a:custGeom>
              <a:avLst/>
              <a:gdLst/>
              <a:ahLst/>
              <a:cxnLst/>
              <a:rect l="l" t="t" r="r" b="b"/>
              <a:pathLst>
                <a:path w="333" h="333" extrusionOk="0">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p:nvPr/>
          </p:nvSpPr>
          <p:spPr>
            <a:xfrm>
              <a:off x="3533550" y="4748050"/>
              <a:ext cx="8325" cy="8325"/>
            </a:xfrm>
            <a:custGeom>
              <a:avLst/>
              <a:gdLst/>
              <a:ahLst/>
              <a:cxnLst/>
              <a:rect l="l" t="t" r="r" b="b"/>
              <a:pathLst>
                <a:path w="333" h="333" extrusionOk="0">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5"/>
            <p:cNvSpPr/>
            <p:nvPr/>
          </p:nvSpPr>
          <p:spPr>
            <a:xfrm>
              <a:off x="3551600" y="4748050"/>
              <a:ext cx="8300" cy="8325"/>
            </a:xfrm>
            <a:custGeom>
              <a:avLst/>
              <a:gdLst/>
              <a:ahLst/>
              <a:cxnLst/>
              <a:rect l="l" t="t" r="r" b="b"/>
              <a:pathLst>
                <a:path w="332" h="333" extrusionOk="0">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5"/>
            <p:cNvSpPr/>
            <p:nvPr/>
          </p:nvSpPr>
          <p:spPr>
            <a:xfrm>
              <a:off x="3659050" y="4748050"/>
              <a:ext cx="8325" cy="8325"/>
            </a:xfrm>
            <a:custGeom>
              <a:avLst/>
              <a:gdLst/>
              <a:ahLst/>
              <a:cxnLst/>
              <a:rect l="l" t="t" r="r" b="b"/>
              <a:pathLst>
                <a:path w="333" h="333" extrusionOk="0">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5"/>
            <p:cNvSpPr/>
            <p:nvPr/>
          </p:nvSpPr>
          <p:spPr>
            <a:xfrm>
              <a:off x="2816650" y="4766075"/>
              <a:ext cx="8325" cy="8325"/>
            </a:xfrm>
            <a:custGeom>
              <a:avLst/>
              <a:gdLst/>
              <a:ahLst/>
              <a:cxnLst/>
              <a:rect l="l" t="t" r="r" b="b"/>
              <a:pathLst>
                <a:path w="333" h="333" extrusionOk="0">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5"/>
            <p:cNvSpPr/>
            <p:nvPr/>
          </p:nvSpPr>
          <p:spPr>
            <a:xfrm>
              <a:off x="2834675" y="4766075"/>
              <a:ext cx="8325" cy="8325"/>
            </a:xfrm>
            <a:custGeom>
              <a:avLst/>
              <a:gdLst/>
              <a:ahLst/>
              <a:cxnLst/>
              <a:rect l="l" t="t" r="r" b="b"/>
              <a:pathLst>
                <a:path w="333" h="333" extrusionOk="0">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5"/>
            <p:cNvSpPr/>
            <p:nvPr/>
          </p:nvSpPr>
          <p:spPr>
            <a:xfrm>
              <a:off x="3551600" y="4766075"/>
              <a:ext cx="8300" cy="8325"/>
            </a:xfrm>
            <a:custGeom>
              <a:avLst/>
              <a:gdLst/>
              <a:ahLst/>
              <a:cxnLst/>
              <a:rect l="l" t="t" r="r" b="b"/>
              <a:pathLst>
                <a:path w="332" h="333" extrusionOk="0">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5"/>
            <p:cNvSpPr/>
            <p:nvPr/>
          </p:nvSpPr>
          <p:spPr>
            <a:xfrm>
              <a:off x="3623175" y="4766075"/>
              <a:ext cx="8325" cy="8325"/>
            </a:xfrm>
            <a:custGeom>
              <a:avLst/>
              <a:gdLst/>
              <a:ahLst/>
              <a:cxnLst/>
              <a:rect l="l" t="t" r="r" b="b"/>
              <a:pathLst>
                <a:path w="333" h="333" extrusionOk="0">
                  <a:moveTo>
                    <a:pt x="166" y="1"/>
                  </a:moveTo>
                  <a:cubicBezTo>
                    <a:pt x="73" y="1"/>
                    <a:pt x="0" y="73"/>
                    <a:pt x="0" y="166"/>
                  </a:cubicBezTo>
                  <a:cubicBezTo>
                    <a:pt x="0" y="253"/>
                    <a:pt x="73" y="332"/>
                    <a:pt x="166" y="332"/>
                  </a:cubicBezTo>
                  <a:cubicBezTo>
                    <a:pt x="260" y="332"/>
                    <a:pt x="332" y="253"/>
                    <a:pt x="332" y="166"/>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5"/>
            <p:cNvSpPr/>
            <p:nvPr/>
          </p:nvSpPr>
          <p:spPr>
            <a:xfrm>
              <a:off x="3641200" y="4766075"/>
              <a:ext cx="8325" cy="8325"/>
            </a:xfrm>
            <a:custGeom>
              <a:avLst/>
              <a:gdLst/>
              <a:ahLst/>
              <a:cxnLst/>
              <a:rect l="l" t="t" r="r" b="b"/>
              <a:pathLst>
                <a:path w="333" h="333" extrusionOk="0">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5"/>
            <p:cNvSpPr/>
            <p:nvPr/>
          </p:nvSpPr>
          <p:spPr>
            <a:xfrm>
              <a:off x="2816650" y="4783925"/>
              <a:ext cx="8325" cy="8325"/>
            </a:xfrm>
            <a:custGeom>
              <a:avLst/>
              <a:gdLst/>
              <a:ahLst/>
              <a:cxnLst/>
              <a:rect l="l" t="t" r="r" b="b"/>
              <a:pathLst>
                <a:path w="333" h="333" extrusionOk="0">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5"/>
            <p:cNvSpPr/>
            <p:nvPr/>
          </p:nvSpPr>
          <p:spPr>
            <a:xfrm>
              <a:off x="2834675" y="4783925"/>
              <a:ext cx="8325" cy="8325"/>
            </a:xfrm>
            <a:custGeom>
              <a:avLst/>
              <a:gdLst/>
              <a:ahLst/>
              <a:cxnLst/>
              <a:rect l="l" t="t" r="r" b="b"/>
              <a:pathLst>
                <a:path w="333" h="333" extrusionOk="0">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5"/>
            <p:cNvSpPr/>
            <p:nvPr/>
          </p:nvSpPr>
          <p:spPr>
            <a:xfrm>
              <a:off x="3605325" y="4783925"/>
              <a:ext cx="8325" cy="8325"/>
            </a:xfrm>
            <a:custGeom>
              <a:avLst/>
              <a:gdLst/>
              <a:ahLst/>
              <a:cxnLst/>
              <a:rect l="l" t="t" r="r" b="b"/>
              <a:pathLst>
                <a:path w="333" h="333" extrusionOk="0">
                  <a:moveTo>
                    <a:pt x="166" y="1"/>
                  </a:moveTo>
                  <a:cubicBezTo>
                    <a:pt x="73" y="1"/>
                    <a:pt x="0" y="73"/>
                    <a:pt x="0" y="167"/>
                  </a:cubicBezTo>
                  <a:cubicBezTo>
                    <a:pt x="0" y="260"/>
                    <a:pt x="73" y="332"/>
                    <a:pt x="166" y="332"/>
                  </a:cubicBezTo>
                  <a:cubicBezTo>
                    <a:pt x="253" y="332"/>
                    <a:pt x="332" y="260"/>
                    <a:pt x="332" y="167"/>
                  </a:cubicBezTo>
                  <a:cubicBezTo>
                    <a:pt x="332" y="73"/>
                    <a:pt x="253"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5"/>
            <p:cNvSpPr/>
            <p:nvPr/>
          </p:nvSpPr>
          <p:spPr>
            <a:xfrm>
              <a:off x="3623175" y="4783925"/>
              <a:ext cx="8325" cy="8325"/>
            </a:xfrm>
            <a:custGeom>
              <a:avLst/>
              <a:gdLst/>
              <a:ahLst/>
              <a:cxnLst/>
              <a:rect l="l" t="t" r="r" b="b"/>
              <a:pathLst>
                <a:path w="333" h="333" extrusionOk="0">
                  <a:moveTo>
                    <a:pt x="166" y="1"/>
                  </a:moveTo>
                  <a:cubicBezTo>
                    <a:pt x="73" y="1"/>
                    <a:pt x="0" y="73"/>
                    <a:pt x="0" y="167"/>
                  </a:cubicBezTo>
                  <a:cubicBezTo>
                    <a:pt x="0" y="260"/>
                    <a:pt x="73" y="332"/>
                    <a:pt x="166" y="332"/>
                  </a:cubicBezTo>
                  <a:cubicBezTo>
                    <a:pt x="260" y="332"/>
                    <a:pt x="332" y="260"/>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5"/>
            <p:cNvSpPr/>
            <p:nvPr/>
          </p:nvSpPr>
          <p:spPr>
            <a:xfrm>
              <a:off x="2816650" y="4801950"/>
              <a:ext cx="8325" cy="8325"/>
            </a:xfrm>
            <a:custGeom>
              <a:avLst/>
              <a:gdLst/>
              <a:ahLst/>
              <a:cxnLst/>
              <a:rect l="l" t="t" r="r" b="b"/>
              <a:pathLst>
                <a:path w="333" h="333" extrusionOk="0">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5"/>
            <p:cNvSpPr/>
            <p:nvPr/>
          </p:nvSpPr>
          <p:spPr>
            <a:xfrm>
              <a:off x="2834675" y="4801950"/>
              <a:ext cx="8325" cy="8325"/>
            </a:xfrm>
            <a:custGeom>
              <a:avLst/>
              <a:gdLst/>
              <a:ahLst/>
              <a:cxnLst/>
              <a:rect l="l" t="t" r="r" b="b"/>
              <a:pathLst>
                <a:path w="333" h="333" extrusionOk="0">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5"/>
            <p:cNvSpPr/>
            <p:nvPr/>
          </p:nvSpPr>
          <p:spPr>
            <a:xfrm>
              <a:off x="2874350" y="4801950"/>
              <a:ext cx="8325" cy="8325"/>
            </a:xfrm>
            <a:custGeom>
              <a:avLst/>
              <a:gdLst/>
              <a:ahLst/>
              <a:cxnLst/>
              <a:rect l="l" t="t" r="r" b="b"/>
              <a:pathLst>
                <a:path w="333" h="333" extrusionOk="0">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5"/>
            <p:cNvSpPr/>
            <p:nvPr/>
          </p:nvSpPr>
          <p:spPr>
            <a:xfrm>
              <a:off x="2834675" y="4819800"/>
              <a:ext cx="8325" cy="8325"/>
            </a:xfrm>
            <a:custGeom>
              <a:avLst/>
              <a:gdLst/>
              <a:ahLst/>
              <a:cxnLst/>
              <a:rect l="l" t="t" r="r" b="b"/>
              <a:pathLst>
                <a:path w="333" h="333" extrusionOk="0">
                  <a:moveTo>
                    <a:pt x="167" y="1"/>
                  </a:moveTo>
                  <a:cubicBezTo>
                    <a:pt x="73" y="1"/>
                    <a:pt x="1" y="80"/>
                    <a:pt x="1" y="167"/>
                  </a:cubicBezTo>
                  <a:cubicBezTo>
                    <a:pt x="1" y="261"/>
                    <a:pt x="73" y="333"/>
                    <a:pt x="167" y="333"/>
                  </a:cubicBezTo>
                  <a:cubicBezTo>
                    <a:pt x="253" y="333"/>
                    <a:pt x="332" y="261"/>
                    <a:pt x="332" y="167"/>
                  </a:cubicBezTo>
                  <a:cubicBezTo>
                    <a:pt x="332" y="80"/>
                    <a:pt x="253"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5"/>
            <p:cNvSpPr/>
            <p:nvPr/>
          </p:nvSpPr>
          <p:spPr>
            <a:xfrm>
              <a:off x="2852525" y="4837850"/>
              <a:ext cx="8325" cy="8300"/>
            </a:xfrm>
            <a:custGeom>
              <a:avLst/>
              <a:gdLst/>
              <a:ahLst/>
              <a:cxnLst/>
              <a:rect l="l" t="t" r="r" b="b"/>
              <a:pathLst>
                <a:path w="333" h="332" extrusionOk="0">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8" name="Google Shape;1258;p55"/>
          <p:cNvSpPr/>
          <p:nvPr/>
        </p:nvSpPr>
        <p:spPr>
          <a:xfrm>
            <a:off x="5335925" y="1358625"/>
            <a:ext cx="133200" cy="13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5"/>
          <p:cNvSpPr/>
          <p:nvPr/>
        </p:nvSpPr>
        <p:spPr>
          <a:xfrm>
            <a:off x="7237900" y="1910650"/>
            <a:ext cx="133200" cy="1254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5"/>
          <p:cNvSpPr/>
          <p:nvPr/>
        </p:nvSpPr>
        <p:spPr>
          <a:xfrm>
            <a:off x="7279300" y="1625050"/>
            <a:ext cx="185100" cy="185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5"/>
          <p:cNvSpPr/>
          <p:nvPr/>
        </p:nvSpPr>
        <p:spPr>
          <a:xfrm>
            <a:off x="7590125" y="1273700"/>
            <a:ext cx="133200" cy="125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56"/>
          <p:cNvSpPr txBox="1">
            <a:spLocks noGrp="1"/>
          </p:cNvSpPr>
          <p:nvPr>
            <p:ph type="ctrTitle" idx="4294967295"/>
          </p:nvPr>
        </p:nvSpPr>
        <p:spPr>
          <a:xfrm>
            <a:off x="879000" y="1729950"/>
            <a:ext cx="7386000" cy="7413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sz="6000">
                <a:solidFill>
                  <a:srgbClr val="FFFFFF"/>
                </a:solidFill>
                <a:latin typeface="Rubik"/>
                <a:ea typeface="Rubik"/>
                <a:cs typeface="Rubik"/>
                <a:sym typeface="Rubik"/>
              </a:rPr>
              <a:t>4,498,300,000</a:t>
            </a:r>
            <a:endParaRPr sz="6000">
              <a:solidFill>
                <a:srgbClr val="FFFFFF"/>
              </a:solidFill>
              <a:latin typeface="Rubik"/>
              <a:ea typeface="Rubik"/>
              <a:cs typeface="Rubik"/>
              <a:sym typeface="Rubik"/>
            </a:endParaRPr>
          </a:p>
        </p:txBody>
      </p:sp>
      <p:sp>
        <p:nvSpPr>
          <p:cNvPr id="1267" name="Google Shape;1267;p56"/>
          <p:cNvSpPr txBox="1">
            <a:spLocks noGrp="1"/>
          </p:cNvSpPr>
          <p:nvPr>
            <p:ph type="subTitle" idx="1"/>
          </p:nvPr>
        </p:nvSpPr>
        <p:spPr>
          <a:xfrm>
            <a:off x="1408200" y="2604475"/>
            <a:ext cx="6327600" cy="4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Condensed"/>
                <a:ea typeface="Roboto Condensed"/>
                <a:cs typeface="Roboto Condensed"/>
                <a:sym typeface="Roboto Condensed"/>
              </a:rPr>
              <a:t>Big numbers catch your audience’s attention</a:t>
            </a:r>
            <a:endParaRPr>
              <a:solidFill>
                <a:srgbClr val="FFFFFF"/>
              </a:solidFill>
              <a:latin typeface="Roboto Condensed"/>
              <a:ea typeface="Roboto Condensed"/>
              <a:cs typeface="Roboto Condensed"/>
              <a:sym typeface="Roboto Condense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57"/>
          <p:cNvSpPr txBox="1"/>
          <p:nvPr/>
        </p:nvSpPr>
        <p:spPr>
          <a:xfrm>
            <a:off x="391150" y="528525"/>
            <a:ext cx="8342700" cy="102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FFFFFF"/>
                </a:solidFill>
                <a:latin typeface="Rubik"/>
                <a:ea typeface="Rubik"/>
                <a:cs typeface="Rubik"/>
                <a:sym typeface="Rubik"/>
              </a:rPr>
              <a:t>89,526,124$</a:t>
            </a:r>
            <a:endParaRPr sz="4800" b="1">
              <a:solidFill>
                <a:srgbClr val="FFFFFF"/>
              </a:solidFill>
              <a:latin typeface="Rubik"/>
              <a:ea typeface="Rubik"/>
              <a:cs typeface="Rubik"/>
              <a:sym typeface="Rubik"/>
            </a:endParaRPr>
          </a:p>
          <a:p>
            <a:pPr marL="0" lvl="0" indent="0" algn="ctr" rtl="0">
              <a:spcBef>
                <a:spcPts val="0"/>
              </a:spcBef>
              <a:spcAft>
                <a:spcPts val="0"/>
              </a:spcAft>
              <a:buNone/>
            </a:pPr>
            <a:r>
              <a:rPr lang="en">
                <a:solidFill>
                  <a:srgbClr val="FFFFFF"/>
                </a:solidFill>
                <a:latin typeface="Roboto Condensed"/>
                <a:ea typeface="Roboto Condensed"/>
                <a:cs typeface="Roboto Condensed"/>
                <a:sym typeface="Roboto Condensed"/>
              </a:rPr>
              <a:t>That’s a lot of money</a:t>
            </a:r>
            <a:endParaRPr>
              <a:solidFill>
                <a:srgbClr val="FFFFFF"/>
              </a:solidFill>
              <a:latin typeface="Roboto Condensed"/>
              <a:ea typeface="Roboto Condensed"/>
              <a:cs typeface="Roboto Condensed"/>
              <a:sym typeface="Roboto Condensed"/>
            </a:endParaRPr>
          </a:p>
        </p:txBody>
      </p:sp>
      <p:sp>
        <p:nvSpPr>
          <p:cNvPr id="1273" name="Google Shape;1273;p57"/>
          <p:cNvSpPr txBox="1"/>
          <p:nvPr/>
        </p:nvSpPr>
        <p:spPr>
          <a:xfrm>
            <a:off x="400650" y="1764225"/>
            <a:ext cx="8342700" cy="102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FFFFFF"/>
                </a:solidFill>
                <a:latin typeface="Rubik"/>
                <a:ea typeface="Rubik"/>
                <a:cs typeface="Rubik"/>
                <a:sym typeface="Rubik"/>
              </a:rPr>
              <a:t>185,244 users</a:t>
            </a:r>
            <a:endParaRPr sz="4800" b="1">
              <a:solidFill>
                <a:srgbClr val="FFFFFF"/>
              </a:solidFill>
              <a:latin typeface="Rubik"/>
              <a:ea typeface="Rubik"/>
              <a:cs typeface="Rubik"/>
              <a:sym typeface="Rubik"/>
            </a:endParaRPr>
          </a:p>
          <a:p>
            <a:pPr marL="0" lvl="0" indent="0" algn="ctr" rtl="0">
              <a:spcBef>
                <a:spcPts val="0"/>
              </a:spcBef>
              <a:spcAft>
                <a:spcPts val="0"/>
              </a:spcAft>
              <a:buNone/>
            </a:pPr>
            <a:r>
              <a:rPr lang="en">
                <a:solidFill>
                  <a:srgbClr val="FFFFFF"/>
                </a:solidFill>
                <a:latin typeface="Roboto Condensed"/>
                <a:ea typeface="Roboto Condensed"/>
                <a:cs typeface="Roboto Condensed"/>
                <a:sym typeface="Roboto Condensed"/>
              </a:rPr>
              <a:t>And a lot of users</a:t>
            </a:r>
            <a:endParaRPr>
              <a:solidFill>
                <a:srgbClr val="FFFFFF"/>
              </a:solidFill>
              <a:latin typeface="Roboto Condensed"/>
              <a:ea typeface="Roboto Condensed"/>
              <a:cs typeface="Roboto Condensed"/>
              <a:sym typeface="Roboto Condensed"/>
            </a:endParaRPr>
          </a:p>
        </p:txBody>
      </p:sp>
      <p:sp>
        <p:nvSpPr>
          <p:cNvPr id="1274" name="Google Shape;1274;p57"/>
          <p:cNvSpPr txBox="1"/>
          <p:nvPr/>
        </p:nvSpPr>
        <p:spPr>
          <a:xfrm>
            <a:off x="391150" y="2999925"/>
            <a:ext cx="8342700" cy="102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FFFFFF"/>
                </a:solidFill>
                <a:latin typeface="Rubik"/>
                <a:ea typeface="Rubik"/>
                <a:cs typeface="Rubik"/>
                <a:sym typeface="Rubik"/>
              </a:rPr>
              <a:t>100%</a:t>
            </a:r>
            <a:endParaRPr sz="4800" b="1">
              <a:solidFill>
                <a:srgbClr val="FFFFFF"/>
              </a:solidFill>
              <a:latin typeface="Rubik"/>
              <a:ea typeface="Rubik"/>
              <a:cs typeface="Rubik"/>
              <a:sym typeface="Rubik"/>
            </a:endParaRPr>
          </a:p>
          <a:p>
            <a:pPr marL="0" lvl="0" indent="0" algn="ctr" rtl="0">
              <a:spcBef>
                <a:spcPts val="0"/>
              </a:spcBef>
              <a:spcAft>
                <a:spcPts val="0"/>
              </a:spcAft>
              <a:buNone/>
            </a:pPr>
            <a:r>
              <a:rPr lang="en">
                <a:solidFill>
                  <a:srgbClr val="FFFFFF"/>
                </a:solidFill>
                <a:latin typeface="Roboto Condensed"/>
                <a:ea typeface="Roboto Condensed"/>
                <a:cs typeface="Roboto Condensed"/>
                <a:sym typeface="Roboto Condensed"/>
              </a:rPr>
              <a:t>Total success!</a:t>
            </a:r>
            <a:endParaRPr>
              <a:solidFill>
                <a:srgbClr val="FFFFFF"/>
              </a:solidFill>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2"/>
          <p:cNvSpPr txBox="1">
            <a:spLocks noGrp="1"/>
          </p:cNvSpPr>
          <p:nvPr>
            <p:ph type="title"/>
          </p:nvPr>
        </p:nvSpPr>
        <p:spPr>
          <a:xfrm>
            <a:off x="529050" y="765700"/>
            <a:ext cx="4026600" cy="16269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n" dirty="0"/>
              <a:t>IMPORTANT TITLE</a:t>
            </a:r>
            <a:endParaRPr dirty="0"/>
          </a:p>
        </p:txBody>
      </p:sp>
      <p:sp>
        <p:nvSpPr>
          <p:cNvPr id="111" name="Google Shape;111;p32"/>
          <p:cNvSpPr txBox="1">
            <a:spLocks noGrp="1"/>
          </p:cNvSpPr>
          <p:nvPr>
            <p:ph type="body" idx="1"/>
          </p:nvPr>
        </p:nvSpPr>
        <p:spPr>
          <a:xfrm>
            <a:off x="529050" y="2536925"/>
            <a:ext cx="4026600" cy="1535700"/>
          </a:xfrm>
          <a:prstGeom prst="rect">
            <a:avLst/>
          </a:prstGeom>
        </p:spPr>
        <p:txBody>
          <a:bodyPr spcFirstLastPara="1" wrap="square" lIns="68575" tIns="34275" rIns="68575" bIns="34275" anchor="t" anchorCtr="0">
            <a:noAutofit/>
          </a:bodyPr>
          <a:lstStyle/>
          <a:p>
            <a:pPr marL="0" lvl="0" indent="0" algn="ctr" rtl="0">
              <a:spcBef>
                <a:spcPts val="0"/>
              </a:spcBef>
              <a:spcAft>
                <a:spcPts val="1000"/>
              </a:spcAft>
              <a:buNone/>
            </a:pPr>
            <a:r>
              <a:rPr lang="en"/>
              <a:t>Lorem ipsum dolor sit amet, consectetur adipiscing elit. Vivamus nec vestibulum ex. Aenean et aliquam purus. Mauris tellus nulla, interdum a dapibus vitae, ultrices ut ipsum.</a:t>
            </a:r>
            <a:endParaRPr/>
          </a:p>
        </p:txBody>
      </p:sp>
      <p:sp>
        <p:nvSpPr>
          <p:cNvPr id="112" name="Google Shape;112;p32"/>
          <p:cNvSpPr txBox="1">
            <a:spLocks noGrp="1"/>
          </p:cNvSpPr>
          <p:nvPr>
            <p:ph type="body" idx="2"/>
          </p:nvPr>
        </p:nvSpPr>
        <p:spPr>
          <a:xfrm>
            <a:off x="5493725" y="720100"/>
            <a:ext cx="3243000" cy="3468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Lorem ipsum dolor sit amet, consectetur adipiscing elit. Vivamus nec vestibulum ex. Aenean et aliquam purus. Mauris tellus nulla, interdum a dapibus vitae, ultrices ut ipsum.</a:t>
            </a:r>
            <a:endParaRPr/>
          </a:p>
          <a:p>
            <a:pPr marL="457200" lvl="0" indent="-304800" algn="just" rtl="0">
              <a:spcBef>
                <a:spcPts val="1000"/>
              </a:spcBef>
              <a:spcAft>
                <a:spcPts val="0"/>
              </a:spcAft>
              <a:buSzPts val="1200"/>
              <a:buChar char="●"/>
            </a:pPr>
            <a:r>
              <a:rPr lang="en"/>
              <a:t>Lorem ipsum dolor sit amet, consectetur adipiscing elit.</a:t>
            </a:r>
            <a:endParaRPr/>
          </a:p>
          <a:p>
            <a:pPr marL="1371600" lvl="1" indent="-298450" algn="just" rtl="0">
              <a:spcBef>
                <a:spcPts val="0"/>
              </a:spcBef>
              <a:spcAft>
                <a:spcPts val="0"/>
              </a:spcAft>
              <a:buSzPts val="1100"/>
              <a:buChar char="○"/>
            </a:pPr>
            <a:r>
              <a:rPr lang="en"/>
              <a:t>Lorem ipsum dolor sit amet, consectetur adipiscing elit.</a:t>
            </a:r>
            <a:endParaRPr/>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58"/>
          <p:cNvSpPr txBox="1">
            <a:spLocks noGrp="1"/>
          </p:cNvSpPr>
          <p:nvPr>
            <p:ph type="title"/>
          </p:nvPr>
        </p:nvSpPr>
        <p:spPr>
          <a:xfrm>
            <a:off x="327454" y="88787"/>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OFFICE LOCATIONS</a:t>
            </a:r>
            <a:endParaRPr/>
          </a:p>
        </p:txBody>
      </p:sp>
      <p:sp>
        <p:nvSpPr>
          <p:cNvPr id="1280" name="Google Shape;1280;p58"/>
          <p:cNvSpPr txBox="1"/>
          <p:nvPr/>
        </p:nvSpPr>
        <p:spPr>
          <a:xfrm>
            <a:off x="383950" y="4218901"/>
            <a:ext cx="2485200" cy="479100"/>
          </a:xfrm>
          <a:prstGeom prst="rect">
            <a:avLst/>
          </a:prstGeom>
          <a:noFill/>
          <a:ln>
            <a:noFill/>
          </a:ln>
        </p:spPr>
        <p:txBody>
          <a:bodyPr spcFirstLastPara="1" wrap="square" lIns="68575" tIns="34275" rIns="68575" bIns="34275" anchor="t" anchorCtr="0">
            <a:noAutofit/>
          </a:bodyPr>
          <a:lstStyle/>
          <a:p>
            <a:pPr marL="0" marR="0" lvl="0" indent="0" algn="l" rtl="0">
              <a:lnSpc>
                <a:spcPct val="140000"/>
              </a:lnSpc>
              <a:spcBef>
                <a:spcPts val="0"/>
              </a:spcBef>
              <a:spcAft>
                <a:spcPts val="0"/>
              </a:spcAft>
              <a:buNone/>
            </a:pPr>
            <a:r>
              <a:rPr lang="en" sz="1200" b="1" i="0" u="none" strike="noStrike" cap="none">
                <a:solidFill>
                  <a:srgbClr val="FFFFFF"/>
                </a:solidFill>
                <a:latin typeface="Roboto Condensed"/>
                <a:ea typeface="Roboto Condensed"/>
                <a:cs typeface="Roboto Condensed"/>
                <a:sym typeface="Roboto Condensed"/>
              </a:rPr>
              <a:t>Email: </a:t>
            </a:r>
            <a:r>
              <a:rPr lang="en" sz="1200" b="1" i="0" u="none" strike="noStrike" cap="none">
                <a:solidFill>
                  <a:srgbClr val="EFC415"/>
                </a:solidFill>
                <a:latin typeface="Roboto Condensed"/>
                <a:ea typeface="Roboto Condensed"/>
                <a:cs typeface="Roboto Condensed"/>
                <a:sym typeface="Roboto Condensed"/>
              </a:rPr>
              <a:t>customerservice@banvien.com</a:t>
            </a:r>
            <a:endParaRPr sz="1100"/>
          </a:p>
          <a:p>
            <a:pPr marL="0" marR="0" lvl="0" indent="0" algn="l" rtl="0">
              <a:lnSpc>
                <a:spcPct val="140000"/>
              </a:lnSpc>
              <a:spcBef>
                <a:spcPts val="0"/>
              </a:spcBef>
              <a:spcAft>
                <a:spcPts val="0"/>
              </a:spcAft>
              <a:buNone/>
            </a:pPr>
            <a:r>
              <a:rPr lang="en" sz="1200" b="1">
                <a:solidFill>
                  <a:srgbClr val="FFFFFF"/>
                </a:solidFill>
                <a:latin typeface="Roboto Condensed"/>
                <a:ea typeface="Roboto Condensed"/>
                <a:cs typeface="Roboto Condensed"/>
                <a:sym typeface="Roboto Condensed"/>
              </a:rPr>
              <a:t>Website: </a:t>
            </a:r>
            <a:r>
              <a:rPr lang="en" sz="1200" b="1">
                <a:solidFill>
                  <a:srgbClr val="EFC415"/>
                </a:solidFill>
                <a:latin typeface="Roboto Condensed"/>
                <a:ea typeface="Roboto Condensed"/>
                <a:cs typeface="Roboto Condensed"/>
                <a:sym typeface="Roboto Condensed"/>
              </a:rPr>
              <a:t>www.banvien.com</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59"/>
          <p:cNvSpPr txBox="1">
            <a:spLocks noGrp="1"/>
          </p:cNvSpPr>
          <p:nvPr>
            <p:ph type="title"/>
          </p:nvPr>
        </p:nvSpPr>
        <p:spPr>
          <a:xfrm>
            <a:off x="279575" y="2128825"/>
            <a:ext cx="8584800" cy="15108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3"/>
          <p:cNvSpPr txBox="1"/>
          <p:nvPr/>
        </p:nvSpPr>
        <p:spPr>
          <a:xfrm>
            <a:off x="1822500" y="1354750"/>
            <a:ext cx="5457000" cy="115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Roboto Condensed"/>
                <a:ea typeface="Roboto Condensed"/>
                <a:cs typeface="Roboto Condensed"/>
                <a:sym typeface="Roboto Condensed"/>
              </a:rPr>
              <a:t>HELLO!</a:t>
            </a:r>
            <a:endParaRPr sz="4800" b="1">
              <a:solidFill>
                <a:schemeClr val="accent1"/>
              </a:solidFill>
              <a:latin typeface="Roboto Condensed"/>
              <a:ea typeface="Roboto Condensed"/>
              <a:cs typeface="Roboto Condensed"/>
              <a:sym typeface="Roboto Condensed"/>
            </a:endParaRPr>
          </a:p>
        </p:txBody>
      </p:sp>
      <p:sp>
        <p:nvSpPr>
          <p:cNvPr id="118" name="Google Shape;118;p33"/>
          <p:cNvSpPr txBox="1"/>
          <p:nvPr/>
        </p:nvSpPr>
        <p:spPr>
          <a:xfrm>
            <a:off x="1275150" y="2376673"/>
            <a:ext cx="6593700" cy="784800"/>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 sz="3600" b="1">
                <a:solidFill>
                  <a:srgbClr val="FFFFFF"/>
                </a:solidFill>
                <a:latin typeface="Roboto Condensed"/>
                <a:ea typeface="Roboto Condensed"/>
                <a:cs typeface="Roboto Condensed"/>
                <a:sym typeface="Roboto Condensed"/>
              </a:rPr>
              <a:t>I am Jayden Smith</a:t>
            </a:r>
            <a:endParaRPr sz="3600" b="1">
              <a:solidFill>
                <a:srgbClr val="FFFFFF"/>
              </a:solidFill>
              <a:latin typeface="Roboto Condensed"/>
              <a:ea typeface="Roboto Condensed"/>
              <a:cs typeface="Roboto Condensed"/>
              <a:sym typeface="Roboto Condensed"/>
            </a:endParaRPr>
          </a:p>
          <a:p>
            <a:pPr marL="0" lvl="0" indent="0" algn="ctr" rtl="0">
              <a:spcBef>
                <a:spcPts val="600"/>
              </a:spcBef>
              <a:spcAft>
                <a:spcPts val="0"/>
              </a:spcAft>
              <a:buNone/>
            </a:pPr>
            <a:r>
              <a:rPr lang="en" sz="2000">
                <a:solidFill>
                  <a:srgbClr val="FFFFFF"/>
                </a:solidFill>
                <a:latin typeface="Roboto Condensed"/>
                <a:ea typeface="Roboto Condensed"/>
                <a:cs typeface="Roboto Condensed"/>
                <a:sym typeface="Roboto Condensed"/>
              </a:rPr>
              <a:t>I am here because I love to give presentations. </a:t>
            </a:r>
            <a:endParaRPr sz="2000">
              <a:solidFill>
                <a:srgbClr val="FFFFFF"/>
              </a:solidFill>
              <a:latin typeface="Roboto Condensed"/>
              <a:ea typeface="Roboto Condensed"/>
              <a:cs typeface="Roboto Condensed"/>
              <a:sym typeface="Roboto Condensed"/>
            </a:endParaRPr>
          </a:p>
          <a:p>
            <a:pPr marL="0" lvl="0" indent="0" algn="ctr" rtl="0">
              <a:spcBef>
                <a:spcPts val="600"/>
              </a:spcBef>
              <a:spcAft>
                <a:spcPts val="0"/>
              </a:spcAft>
              <a:buNone/>
            </a:pPr>
            <a:r>
              <a:rPr lang="en" sz="2000">
                <a:solidFill>
                  <a:srgbClr val="FFFFFF"/>
                </a:solidFill>
                <a:latin typeface="Roboto Condensed"/>
                <a:ea typeface="Roboto Condensed"/>
                <a:cs typeface="Roboto Condensed"/>
                <a:sym typeface="Roboto Condensed"/>
              </a:rPr>
              <a:t>You can find me at @username</a:t>
            </a:r>
            <a:endParaRPr sz="3600">
              <a:solidFill>
                <a:srgbClr val="FFFFFF"/>
              </a:solidFill>
              <a:latin typeface="Roboto Condensed"/>
              <a:ea typeface="Roboto Condensed"/>
              <a:cs typeface="Roboto Condensed"/>
              <a:sym typeface="Roboto Condensed"/>
            </a:endParaRPr>
          </a:p>
        </p:txBody>
      </p:sp>
      <p:grpSp>
        <p:nvGrpSpPr>
          <p:cNvPr id="119" name="Google Shape;119;p33"/>
          <p:cNvGrpSpPr/>
          <p:nvPr/>
        </p:nvGrpSpPr>
        <p:grpSpPr>
          <a:xfrm>
            <a:off x="4294822" y="630271"/>
            <a:ext cx="554357" cy="632467"/>
            <a:chOff x="-55576850" y="3198125"/>
            <a:chExt cx="279625" cy="319025"/>
          </a:xfrm>
        </p:grpSpPr>
        <p:sp>
          <p:nvSpPr>
            <p:cNvPr id="120" name="Google Shape;120;p33"/>
            <p:cNvSpPr/>
            <p:nvPr/>
          </p:nvSpPr>
          <p:spPr>
            <a:xfrm>
              <a:off x="-55576850" y="3335975"/>
              <a:ext cx="18900" cy="63825"/>
            </a:xfrm>
            <a:custGeom>
              <a:avLst/>
              <a:gdLst/>
              <a:ahLst/>
              <a:cxnLst/>
              <a:rect l="l" t="t" r="r" b="b"/>
              <a:pathLst>
                <a:path w="756" h="2553" extrusionOk="0">
                  <a:moveTo>
                    <a:pt x="756" y="0"/>
                  </a:moveTo>
                  <a:cubicBezTo>
                    <a:pt x="315" y="221"/>
                    <a:pt x="0" y="693"/>
                    <a:pt x="0" y="1260"/>
                  </a:cubicBezTo>
                  <a:cubicBezTo>
                    <a:pt x="0" y="1796"/>
                    <a:pt x="315" y="2269"/>
                    <a:pt x="756" y="2552"/>
                  </a:cubicBezTo>
                  <a:lnTo>
                    <a:pt x="7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3"/>
            <p:cNvSpPr/>
            <p:nvPr/>
          </p:nvSpPr>
          <p:spPr>
            <a:xfrm>
              <a:off x="-55539850" y="3198125"/>
              <a:ext cx="206375" cy="99275"/>
            </a:xfrm>
            <a:custGeom>
              <a:avLst/>
              <a:gdLst/>
              <a:ahLst/>
              <a:cxnLst/>
              <a:rect l="l" t="t" r="r" b="b"/>
              <a:pathLst>
                <a:path w="8255" h="3971" extrusionOk="0">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3"/>
            <p:cNvSpPr/>
            <p:nvPr/>
          </p:nvSpPr>
          <p:spPr>
            <a:xfrm>
              <a:off x="-55539850" y="3275325"/>
              <a:ext cx="204800" cy="241825"/>
            </a:xfrm>
            <a:custGeom>
              <a:avLst/>
              <a:gdLst/>
              <a:ahLst/>
              <a:cxnLst/>
              <a:rect l="l" t="t" r="r" b="b"/>
              <a:pathLst>
                <a:path w="8192" h="9673" extrusionOk="0">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3"/>
            <p:cNvSpPr/>
            <p:nvPr/>
          </p:nvSpPr>
          <p:spPr>
            <a:xfrm>
              <a:off x="-55316150" y="3335975"/>
              <a:ext cx="18925" cy="63825"/>
            </a:xfrm>
            <a:custGeom>
              <a:avLst/>
              <a:gdLst/>
              <a:ahLst/>
              <a:cxnLst/>
              <a:rect l="l" t="t" r="r" b="b"/>
              <a:pathLst>
                <a:path w="757" h="2553" extrusionOk="0">
                  <a:moveTo>
                    <a:pt x="0" y="0"/>
                  </a:moveTo>
                  <a:lnTo>
                    <a:pt x="0" y="2552"/>
                  </a:lnTo>
                  <a:cubicBezTo>
                    <a:pt x="441" y="2269"/>
                    <a:pt x="756" y="1796"/>
                    <a:pt x="756" y="1260"/>
                  </a:cubicBezTo>
                  <a:cubicBezTo>
                    <a:pt x="756" y="693"/>
                    <a:pt x="473" y="22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4"/>
          <p:cNvSpPr txBox="1">
            <a:spLocks noGrp="1"/>
          </p:cNvSpPr>
          <p:nvPr>
            <p:ph type="title"/>
          </p:nvPr>
        </p:nvSpPr>
        <p:spPr>
          <a:xfrm>
            <a:off x="529050" y="765700"/>
            <a:ext cx="4026600" cy="34683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dirty="0"/>
              <a:t>IMPORTANT TITLE</a:t>
            </a:r>
            <a:endParaRPr dirty="0"/>
          </a:p>
        </p:txBody>
      </p:sp>
      <p:sp>
        <p:nvSpPr>
          <p:cNvPr id="129" name="Google Shape;129;p34"/>
          <p:cNvSpPr txBox="1">
            <a:spLocks noGrp="1"/>
          </p:cNvSpPr>
          <p:nvPr>
            <p:ph type="body" idx="1"/>
          </p:nvPr>
        </p:nvSpPr>
        <p:spPr>
          <a:xfrm>
            <a:off x="5493725" y="720100"/>
            <a:ext cx="3243000" cy="3468300"/>
          </a:xfrm>
          <a:prstGeom prst="rect">
            <a:avLst/>
          </a:prstGeom>
        </p:spPr>
        <p:txBody>
          <a:bodyPr spcFirstLastPara="1" wrap="square" lIns="91425" tIns="91425" rIns="91425" bIns="91425" anchor="t" anchorCtr="0">
            <a:noAutofit/>
          </a:bodyPr>
          <a:lstStyle/>
          <a:p>
            <a:pPr marL="0" lvl="0" indent="0" algn="just" rtl="0">
              <a:spcBef>
                <a:spcPts val="0"/>
              </a:spcBef>
              <a:spcAft>
                <a:spcPts val="1000"/>
              </a:spcAft>
              <a:buNone/>
            </a:pPr>
            <a:r>
              <a:rPr lang="en"/>
              <a:t>Lorem ipsum dolor sit amet, consectetur adipiscing elit. Vivamus nec vestibulum ex. Aenean et aliquam purus. Mauris tellus nulla, interdum a dapibus vitae, ultrices ut ipsum.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5"/>
          <p:cNvSpPr txBox="1">
            <a:spLocks noGrp="1"/>
          </p:cNvSpPr>
          <p:nvPr>
            <p:ph type="ctrTitle"/>
          </p:nvPr>
        </p:nvSpPr>
        <p:spPr>
          <a:xfrm>
            <a:off x="1263825" y="1309450"/>
            <a:ext cx="6657300" cy="15138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n-US" dirty="0" smtClean="0"/>
              <a:t>Introduce Jenkins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6"/>
          <p:cNvSpPr txBox="1">
            <a:spLocks noGrp="1"/>
          </p:cNvSpPr>
          <p:nvPr>
            <p:ph type="ctrTitle"/>
          </p:nvPr>
        </p:nvSpPr>
        <p:spPr>
          <a:xfrm>
            <a:off x="1152562" y="1361910"/>
            <a:ext cx="6327600" cy="741300"/>
          </a:xfrm>
          <a:prstGeom prst="rect">
            <a:avLst/>
          </a:prstGeom>
        </p:spPr>
        <p:txBody>
          <a:bodyPr spcFirstLastPara="1" wrap="square" lIns="68575" tIns="34275" rIns="68575" bIns="34275" anchor="ctr" anchorCtr="0">
            <a:noAutofit/>
          </a:bodyPr>
          <a:lstStyle/>
          <a:p>
            <a:pPr marL="0" lvl="0" indent="0" algn="just" rtl="0">
              <a:spcBef>
                <a:spcPts val="0"/>
              </a:spcBef>
              <a:spcAft>
                <a:spcPts val="0"/>
              </a:spcAft>
              <a:buNone/>
            </a:pPr>
            <a:r>
              <a:rPr lang="en" dirty="0" smtClean="0"/>
              <a:t>Introduce Jenkins</a:t>
            </a:r>
            <a:endParaRPr dirty="0"/>
          </a:p>
        </p:txBody>
      </p:sp>
      <p:sp>
        <p:nvSpPr>
          <p:cNvPr id="140" name="Google Shape;140;p36"/>
          <p:cNvSpPr txBox="1">
            <a:spLocks noGrp="1"/>
          </p:cNvSpPr>
          <p:nvPr>
            <p:ph type="subTitle" idx="1"/>
          </p:nvPr>
        </p:nvSpPr>
        <p:spPr>
          <a:xfrm>
            <a:off x="1152562" y="2103209"/>
            <a:ext cx="6327600" cy="1269255"/>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smtClean="0"/>
              <a:t>Jenkins là gì</a:t>
            </a:r>
            <a:r>
              <a:rPr lang="en" dirty="0" smtClean="0"/>
              <a:t>? Jenkins hoạt động như thế nào</a:t>
            </a:r>
          </a:p>
          <a:p>
            <a:pPr marL="0" lvl="0" indent="0" algn="just" rtl="0">
              <a:spcBef>
                <a:spcPts val="0"/>
              </a:spcBef>
              <a:spcAft>
                <a:spcPts val="0"/>
              </a:spcAft>
              <a:buNone/>
            </a:pPr>
            <a:r>
              <a:rPr lang="en" dirty="0" smtClean="0"/>
              <a:t>Vai trò lợi ích của jenkins</a:t>
            </a:r>
            <a:endParaRPr lang="en" dirty="0" smtClean="0"/>
          </a:p>
          <a:p>
            <a:pPr marL="0" lvl="0" indent="0" algn="just"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4080" y="2195883"/>
            <a:ext cx="8482800" cy="628200"/>
          </a:xfrm>
        </p:spPr>
        <p:txBody>
          <a:bodyPr/>
          <a:lstStyle/>
          <a:p>
            <a:r>
              <a:rPr lang="en-US" dirty="0" smtClean="0"/>
              <a:t>Jenkins </a:t>
            </a:r>
            <a:r>
              <a:rPr lang="en-US" dirty="0" err="1" smtClean="0"/>
              <a:t>là</a:t>
            </a:r>
            <a:r>
              <a:rPr lang="en-US" dirty="0" smtClean="0"/>
              <a:t> </a:t>
            </a:r>
            <a:r>
              <a:rPr lang="en-US" dirty="0" err="1" smtClean="0"/>
              <a:t>gì</a:t>
            </a:r>
            <a:r>
              <a:rPr lang="en-US" dirty="0" smtClean="0"/>
              <a:t> </a:t>
            </a:r>
            <a:r>
              <a:rPr lang="en-US" dirty="0" err="1" smtClean="0"/>
              <a:t>và</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a:t>
            </a:r>
            <a:endParaRPr lang="en-US" dirty="0"/>
          </a:p>
        </p:txBody>
      </p:sp>
    </p:spTree>
    <p:extLst>
      <p:ext uri="{BB962C8B-B14F-4D97-AF65-F5344CB8AC3E}">
        <p14:creationId xmlns:p14="http://schemas.microsoft.com/office/powerpoint/2010/main" val="398160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8"/>
          <p:cNvSpPr txBox="1">
            <a:spLocks noGrp="1"/>
          </p:cNvSpPr>
          <p:nvPr>
            <p:ph type="title"/>
          </p:nvPr>
        </p:nvSpPr>
        <p:spPr>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smtClean="0"/>
              <a:t>Jenkins là gì</a:t>
            </a:r>
            <a:endParaRPr dirty="0"/>
          </a:p>
        </p:txBody>
      </p:sp>
      <p:sp>
        <p:nvSpPr>
          <p:cNvPr id="151" name="Google Shape;151;p38"/>
          <p:cNvSpPr txBox="1">
            <a:spLocks noGrp="1"/>
          </p:cNvSpPr>
          <p:nvPr>
            <p:ph type="body" idx="1"/>
          </p:nvPr>
        </p:nvSpPr>
        <p:spPr>
          <a:xfrm>
            <a:off x="5503557" y="688258"/>
            <a:ext cx="3243000" cy="3545741"/>
          </a:xfrm>
          <a:prstGeom prst="rect">
            <a:avLst/>
          </a:prstGeom>
        </p:spPr>
        <p:txBody>
          <a:bodyPr spcFirstLastPara="1" wrap="square" lIns="68575" tIns="34275" rIns="68575" bIns="34275" anchor="t" anchorCtr="0">
            <a:noAutofit/>
          </a:bodyPr>
          <a:lstStyle/>
          <a:p>
            <a:pPr marL="0" lvl="0" indent="0" algn="l">
              <a:spcAft>
                <a:spcPts val="700"/>
              </a:spcAft>
            </a:pPr>
            <a:r>
              <a:rPr lang="en-US" sz="1400" dirty="0" smtClean="0">
                <a:latin typeface="Times New Roman" panose="02020603050405020304" pitchFamily="18" charset="0"/>
                <a:cs typeface="Times New Roman" panose="02020603050405020304" pitchFamily="18" charset="0"/>
              </a:rPr>
              <a:t> Jenkins </a:t>
            </a:r>
            <a:r>
              <a:rPr lang="en-US" sz="1400" dirty="0" err="1" smtClean="0">
                <a:latin typeface="Times New Roman" panose="02020603050405020304" pitchFamily="18" charset="0"/>
                <a:cs typeface="Times New Roman" panose="02020603050405020304" pitchFamily="18" charset="0"/>
              </a:rPr>
              <a:t>là</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một</a:t>
            </a:r>
            <a:r>
              <a:rPr lang="en-US" sz="1400" dirty="0" smtClean="0">
                <a:latin typeface="Times New Roman" panose="02020603050405020304" pitchFamily="18" charset="0"/>
                <a:cs typeface="Times New Roman" panose="02020603050405020304" pitchFamily="18" charset="0"/>
              </a:rPr>
              <a:t> sever </a:t>
            </a:r>
            <a:r>
              <a:rPr lang="en-US" sz="1400" dirty="0" err="1" smtClean="0">
                <a:latin typeface="Times New Roman" panose="02020603050405020304" pitchFamily="18" charset="0"/>
                <a:cs typeface="Times New Roman" panose="02020603050405020304" pitchFamily="18" charset="0"/>
              </a:rPr>
              <a:t>mã</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nguồn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mở</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dùng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thực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năng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CI (continuous Integration-</a:t>
            </a:r>
            <a:r>
              <a:rPr lang="en-US" sz="1400" dirty="0" err="1" smtClean="0">
                <a:latin typeface="Times New Roman" panose="02020603050405020304" pitchFamily="18" charset="0"/>
                <a:cs typeface="Times New Roman" panose="02020603050405020304" pitchFamily="18" charset="0"/>
              </a:rPr>
              <a:t>tích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hợp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liên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tục</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điều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thuận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khía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cạnh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kỹ</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thuật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CD (Continuous Delivery – </a:t>
            </a:r>
            <a:r>
              <a:rPr lang="en-US" sz="1400" dirty="0" err="1">
                <a:latin typeface="Times New Roman" panose="02020603050405020304" pitchFamily="18" charset="0"/>
                <a:cs typeface="Times New Roman" panose="02020603050405020304" pitchFamily="18" charset="0"/>
              </a:rPr>
              <a:t>sự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phối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tục</a:t>
            </a:r>
            <a:r>
              <a:rPr lang="en-US" sz="1400" dirty="0" smtClean="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34343"/>
      </a:dk2>
      <a:lt2>
        <a:srgbClr val="E7E6E6"/>
      </a:lt2>
      <a:accent1>
        <a:srgbClr val="F5C400"/>
      </a:accent1>
      <a:accent2>
        <a:srgbClr val="ED9F23"/>
      </a:accent2>
      <a:accent3>
        <a:srgbClr val="EDDD1D"/>
      </a:accent3>
      <a:accent4>
        <a:srgbClr val="FDF166"/>
      </a:accent4>
      <a:accent5>
        <a:srgbClr val="3F3F3F"/>
      </a:accent5>
      <a:accent6>
        <a:srgbClr val="3F3F3F"/>
      </a:accent6>
      <a:hlink>
        <a:srgbClr val="3F3F3F"/>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C58FBC4CC2C24895D6BACB5CE5AA4F" ma:contentTypeVersion="17" ma:contentTypeDescription="Create a new document." ma:contentTypeScope="" ma:versionID="00aac4ae754d904177b7819c591db25e">
  <xsd:schema xmlns:xsd="http://www.w3.org/2001/XMLSchema" xmlns:xs="http://www.w3.org/2001/XMLSchema" xmlns:p="http://schemas.microsoft.com/office/2006/metadata/properties" xmlns:ns2="61f81cd3-ab0a-48c7-ad3c-cdafb6ac98ef" xmlns:ns3="2186be73-3ad7-424d-9020-ac04842b206a" targetNamespace="http://schemas.microsoft.com/office/2006/metadata/properties" ma:root="true" ma:fieldsID="54af2f6b38e997b0a91d1c097efaa135" ns2:_="" ns3:_="">
    <xsd:import namespace="61f81cd3-ab0a-48c7-ad3c-cdafb6ac98ef"/>
    <xsd:import namespace="2186be73-3ad7-424d-9020-ac04842b206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f81cd3-ab0a-48c7-ad3c-cdafb6ac98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_Flow_SignoffStatus" ma:index="21" nillable="true" ma:displayName="Sign-off status" ma:internalName="Sign_x002d_off_x0020_status">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583d92b-63cf-4acb-9b8a-712dec90ced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186be73-3ad7-424d-9020-ac04842b206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76de047c-5fc4-4dd5-9e47-ce9d7d695217}" ma:internalName="TaxCatchAll" ma:showField="CatchAllData" ma:web="2186be73-3ad7-424d-9020-ac04842b20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186be73-3ad7-424d-9020-ac04842b206a" xsi:nil="true"/>
    <lcf76f155ced4ddcb4097134ff3c332f xmlns="61f81cd3-ab0a-48c7-ad3c-cdafb6ac98ef">
      <Terms xmlns="http://schemas.microsoft.com/office/infopath/2007/PartnerControls"/>
    </lcf76f155ced4ddcb4097134ff3c332f>
    <_Flow_SignoffStatus xmlns="61f81cd3-ab0a-48c7-ad3c-cdafb6ac98ef" xsi:nil="true"/>
  </documentManagement>
</p:properties>
</file>

<file path=customXml/itemProps1.xml><?xml version="1.0" encoding="utf-8"?>
<ds:datastoreItem xmlns:ds="http://schemas.openxmlformats.org/officeDocument/2006/customXml" ds:itemID="{EF23DA45-DDFE-4C53-BC98-75A87C46EB4A}">
  <ds:schemaRefs>
    <ds:schemaRef ds:uri="http://schemas.microsoft.com/sharepoint/v3/contenttype/forms"/>
  </ds:schemaRefs>
</ds:datastoreItem>
</file>

<file path=customXml/itemProps2.xml><?xml version="1.0" encoding="utf-8"?>
<ds:datastoreItem xmlns:ds="http://schemas.openxmlformats.org/officeDocument/2006/customXml" ds:itemID="{048CEF73-6F23-4B50-84E5-324F564AC7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f81cd3-ab0a-48c7-ad3c-cdafb6ac98ef"/>
    <ds:schemaRef ds:uri="2186be73-3ad7-424d-9020-ac04842b20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B189BE-206B-4C3B-B6A6-7FE0DFD97D07}">
  <ds:schemaRefs>
    <ds:schemaRef ds:uri="2186be73-3ad7-424d-9020-ac04842b206a"/>
    <ds:schemaRef ds:uri="61f81cd3-ab0a-48c7-ad3c-cdafb6ac98ef"/>
    <ds:schemaRef ds:uri="http://purl.org/dc/terms/"/>
    <ds:schemaRef ds:uri="http://www.w3.org/XML/1998/namespace"/>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125</TotalTime>
  <Words>1463</Words>
  <Application>Microsoft Office PowerPoint</Application>
  <PresentationFormat>On-screen Show (16:9)</PresentationFormat>
  <Paragraphs>166</Paragraphs>
  <Slides>31</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Times New Roman</vt:lpstr>
      <vt:lpstr>Rubik</vt:lpstr>
      <vt:lpstr>Roboto Condensed</vt:lpstr>
      <vt:lpstr>Office Theme</vt:lpstr>
      <vt:lpstr>Template</vt:lpstr>
      <vt:lpstr>SLIDE MASTER - MULTI ROW TITLE</vt:lpstr>
      <vt:lpstr>IMPORTANT TITLE</vt:lpstr>
      <vt:lpstr>PowerPoint Presentation</vt:lpstr>
      <vt:lpstr>IMPORTANT TITLE</vt:lpstr>
      <vt:lpstr>Introduce Jenkins</vt:lpstr>
      <vt:lpstr>Introduce Jenkins</vt:lpstr>
      <vt:lpstr>Jenkins là gì và hoạt động như thế nào?</vt:lpstr>
      <vt:lpstr>Jenkins là gì</vt:lpstr>
      <vt:lpstr>Hoạt động của Jenkins</vt:lpstr>
      <vt:lpstr>Vai trò và lợi ích của jenkins</vt:lpstr>
      <vt:lpstr>Vai trò</vt:lpstr>
      <vt:lpstr>Lợi ích  Jenkins cung cấp cho người dung những tính năng:</vt:lpstr>
      <vt:lpstr>PowerPoint Presentation</vt:lpstr>
      <vt:lpstr>PowerPoint Presentation</vt:lpstr>
      <vt:lpstr>Title with content</vt:lpstr>
      <vt:lpstr>One column - Left</vt:lpstr>
      <vt:lpstr>One column - Right</vt:lpstr>
      <vt:lpstr>Two column</vt:lpstr>
      <vt:lpstr>YOU CAN ALSO SPLIT YOUR CONTENT</vt:lpstr>
      <vt:lpstr>IN TWO OR THREE COLUMNS</vt:lpstr>
      <vt:lpstr>LET’S REVIEW SOME CONCEPTS</vt:lpstr>
      <vt:lpstr>CHARTS</vt:lpstr>
      <vt:lpstr>CHARTS</vt:lpstr>
      <vt:lpstr>CHARTS</vt:lpstr>
      <vt:lpstr>TABLE</vt:lpstr>
      <vt:lpstr>MAPS</vt:lpstr>
      <vt:lpstr>4,498,300,000</vt:lpstr>
      <vt:lpstr>PowerPoint Presentation</vt:lpstr>
      <vt:lpstr>OFFICE LOCATIONS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Management Table</dc:title>
  <dc:creator>Ma Van Thuan</dc:creator>
  <cp:lastModifiedBy>Ma Van Thuan</cp:lastModifiedBy>
  <cp:revision>13</cp:revision>
  <dcterms:modified xsi:type="dcterms:W3CDTF">2023-03-23T03:28:29Z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0x01010097C58FBC4CC2C24895D6BACB5CE5AA4F</vt:lpwstr>
  </property>
</Properties>
</file>