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1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F6B14BD-9B81-40EB-A69C-24FFDAA2656C}">
          <p14:sldIdLst>
            <p14:sldId id="256"/>
            <p14:sldId id="258"/>
            <p14:sldId id="259"/>
            <p14:sldId id="261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4E65A-80D7-4E96-9EB4-0E3F4BD17936}" v="41" vWet="45" dt="2023-11-30T13:57:24.432"/>
    <p1510:client id="{D869F0A3-9CC3-4A7B-B23C-AFDD1CC61DC5}" v="160" dt="2023-12-01T06:07:3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6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0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43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3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330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66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2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72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1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2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05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7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98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63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2C57-16BA-4FD1-843B-8DF1FBA8C2B4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0EF4-FBEE-4C4F-8674-943931519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6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55827-055B-2C6C-F8B7-B5BE1C8EE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142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微算機 期末專題提案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4988F6-46A1-2C90-FF46-504EB1E22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366" y="3380326"/>
            <a:ext cx="7836310" cy="1655762"/>
          </a:xfrm>
        </p:spPr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黃偉峰、洪茂菘、龍奕全、陳柏宏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50B2B62-ED7D-D473-7E37-47835C424D6F}"/>
              </a:ext>
            </a:extLst>
          </p:cNvPr>
          <p:cNvGrpSpPr/>
          <p:nvPr/>
        </p:nvGrpSpPr>
        <p:grpSpPr>
          <a:xfrm>
            <a:off x="6115665" y="-162293"/>
            <a:ext cx="7384024" cy="7716054"/>
            <a:chOff x="6115665" y="-162293"/>
            <a:chExt cx="7384024" cy="7716054"/>
          </a:xfrm>
          <a:noFill/>
        </p:grpSpPr>
        <p:sp>
          <p:nvSpPr>
            <p:cNvPr id="23" name="六邊形 22">
              <a:extLst>
                <a:ext uri="{FF2B5EF4-FFF2-40B4-BE49-F238E27FC236}">
                  <a16:creationId xmlns:a16="http://schemas.microsoft.com/office/drawing/2014/main" id="{C06C12D7-B4D1-6873-CDF7-C702C65E06C4}"/>
                </a:ext>
              </a:extLst>
            </p:cNvPr>
            <p:cNvSpPr/>
            <p:nvPr/>
          </p:nvSpPr>
          <p:spPr>
            <a:xfrm>
              <a:off x="11779043" y="-162293"/>
              <a:ext cx="1720645" cy="148331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721EDB7-0CED-F0C5-4BDD-6DB91B469799}"/>
                </a:ext>
              </a:extLst>
            </p:cNvPr>
            <p:cNvGrpSpPr/>
            <p:nvPr/>
          </p:nvGrpSpPr>
          <p:grpSpPr>
            <a:xfrm>
              <a:off x="6115665" y="616000"/>
              <a:ext cx="7384024" cy="6937761"/>
              <a:chOff x="6115665" y="616000"/>
              <a:chExt cx="7384024" cy="6937761"/>
            </a:xfrm>
            <a:grpFill/>
          </p:grpSpPr>
          <p:sp>
            <p:nvSpPr>
              <p:cNvPr id="13" name="六邊形 12">
                <a:extLst>
                  <a:ext uri="{FF2B5EF4-FFF2-40B4-BE49-F238E27FC236}">
                    <a16:creationId xmlns:a16="http://schemas.microsoft.com/office/drawing/2014/main" id="{6EF343B9-4B5C-1BE0-891C-45F4DDC45ED6}"/>
                  </a:ext>
                </a:extLst>
              </p:cNvPr>
              <p:cNvSpPr/>
              <p:nvPr/>
            </p:nvSpPr>
            <p:spPr>
              <a:xfrm>
                <a:off x="10363200" y="5291239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六邊形 13">
                <a:extLst>
                  <a:ext uri="{FF2B5EF4-FFF2-40B4-BE49-F238E27FC236}">
                    <a16:creationId xmlns:a16="http://schemas.microsoft.com/office/drawing/2014/main" id="{8B97E380-A8C1-683B-6F09-88E116BBB143}"/>
                  </a:ext>
                </a:extLst>
              </p:cNvPr>
              <p:cNvSpPr/>
              <p:nvPr/>
            </p:nvSpPr>
            <p:spPr>
              <a:xfrm>
                <a:off x="10363200" y="3732826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六邊形 14">
                <a:extLst>
                  <a:ext uri="{FF2B5EF4-FFF2-40B4-BE49-F238E27FC236}">
                    <a16:creationId xmlns:a16="http://schemas.microsoft.com/office/drawing/2014/main" id="{535B18E7-B92C-67DB-8292-11D68150BBD6}"/>
                  </a:ext>
                </a:extLst>
              </p:cNvPr>
              <p:cNvSpPr/>
              <p:nvPr/>
            </p:nvSpPr>
            <p:spPr>
              <a:xfrm>
                <a:off x="8947355" y="4512033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六邊形 15">
                <a:extLst>
                  <a:ext uri="{FF2B5EF4-FFF2-40B4-BE49-F238E27FC236}">
                    <a16:creationId xmlns:a16="http://schemas.microsoft.com/office/drawing/2014/main" id="{463499B6-BE69-C685-7473-70A7B2B6E320}"/>
                  </a:ext>
                </a:extLst>
              </p:cNvPr>
              <p:cNvSpPr/>
              <p:nvPr/>
            </p:nvSpPr>
            <p:spPr>
              <a:xfrm>
                <a:off x="7531510" y="5253690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六邊形 16">
                <a:extLst>
                  <a:ext uri="{FF2B5EF4-FFF2-40B4-BE49-F238E27FC236}">
                    <a16:creationId xmlns:a16="http://schemas.microsoft.com/office/drawing/2014/main" id="{6895F37A-66D3-1797-0657-4CD57FD02823}"/>
                  </a:ext>
                </a:extLst>
              </p:cNvPr>
              <p:cNvSpPr/>
              <p:nvPr/>
            </p:nvSpPr>
            <p:spPr>
              <a:xfrm>
                <a:off x="10363199" y="2174413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六邊形 17">
                <a:extLst>
                  <a:ext uri="{FF2B5EF4-FFF2-40B4-BE49-F238E27FC236}">
                    <a16:creationId xmlns:a16="http://schemas.microsoft.com/office/drawing/2014/main" id="{23957D5A-C3A9-9ECD-42F6-4B03CE25E2A9}"/>
                  </a:ext>
                </a:extLst>
              </p:cNvPr>
              <p:cNvSpPr/>
              <p:nvPr/>
            </p:nvSpPr>
            <p:spPr>
              <a:xfrm>
                <a:off x="8947354" y="6070446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六邊形 18">
                <a:extLst>
                  <a:ext uri="{FF2B5EF4-FFF2-40B4-BE49-F238E27FC236}">
                    <a16:creationId xmlns:a16="http://schemas.microsoft.com/office/drawing/2014/main" id="{738A6D51-83E1-B12D-E89A-7EF00C8EB58B}"/>
                  </a:ext>
                </a:extLst>
              </p:cNvPr>
              <p:cNvSpPr/>
              <p:nvPr/>
            </p:nvSpPr>
            <p:spPr>
              <a:xfrm>
                <a:off x="10363199" y="616000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六邊形 19">
                <a:extLst>
                  <a:ext uri="{FF2B5EF4-FFF2-40B4-BE49-F238E27FC236}">
                    <a16:creationId xmlns:a16="http://schemas.microsoft.com/office/drawing/2014/main" id="{318AE1F3-A182-44B8-73AF-F577DBD20B5A}"/>
                  </a:ext>
                </a:extLst>
              </p:cNvPr>
              <p:cNvSpPr/>
              <p:nvPr/>
            </p:nvSpPr>
            <p:spPr>
              <a:xfrm>
                <a:off x="11779044" y="2916070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六邊形 20">
                <a:extLst>
                  <a:ext uri="{FF2B5EF4-FFF2-40B4-BE49-F238E27FC236}">
                    <a16:creationId xmlns:a16="http://schemas.microsoft.com/office/drawing/2014/main" id="{443DB324-B428-13D1-96FE-0D154FA1F790}"/>
                  </a:ext>
                </a:extLst>
              </p:cNvPr>
              <p:cNvSpPr/>
              <p:nvPr/>
            </p:nvSpPr>
            <p:spPr>
              <a:xfrm>
                <a:off x="11779044" y="4512032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六邊形 21">
                <a:extLst>
                  <a:ext uri="{FF2B5EF4-FFF2-40B4-BE49-F238E27FC236}">
                    <a16:creationId xmlns:a16="http://schemas.microsoft.com/office/drawing/2014/main" id="{C2B2291E-6A6B-768F-E514-867B420C9E01}"/>
                  </a:ext>
                </a:extLst>
              </p:cNvPr>
              <p:cNvSpPr/>
              <p:nvPr/>
            </p:nvSpPr>
            <p:spPr>
              <a:xfrm>
                <a:off x="11779043" y="1385755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六邊形 23">
                <a:extLst>
                  <a:ext uri="{FF2B5EF4-FFF2-40B4-BE49-F238E27FC236}">
                    <a16:creationId xmlns:a16="http://schemas.microsoft.com/office/drawing/2014/main" id="{1277A589-9031-06BA-771E-02F9D3453D09}"/>
                  </a:ext>
                </a:extLst>
              </p:cNvPr>
              <p:cNvSpPr/>
              <p:nvPr/>
            </p:nvSpPr>
            <p:spPr>
              <a:xfrm>
                <a:off x="6115665" y="5995347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7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033B3-A7F2-75BF-A3F6-A14BC814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984140"/>
          </a:xfrm>
        </p:spPr>
        <p:txBody>
          <a:bodyPr>
            <a:normAutofit fontScale="90000"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C7202-0897-BB4D-D0F8-66245789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471"/>
            <a:ext cx="9905999" cy="400173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暫定為</a:t>
            </a:r>
            <a:r>
              <a:rPr lang="zh-TW" altLang="en-US" sz="3200" b="1" dirty="0">
                <a:solidFill>
                  <a:schemeClr val="bg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無線遙控車</a:t>
            </a:r>
            <a:endParaRPr lang="en-US" altLang="zh-TW" sz="3200" b="1" dirty="0">
              <a:solidFill>
                <a:schemeClr val="bg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其他功能尚在討論中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可能會做成迷你版救護車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84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99546A1-3767-67ED-4840-C4317C59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885210"/>
          </a:xfrm>
        </p:spPr>
        <p:txBody>
          <a:bodyPr>
            <a:normAutofit fontScale="90000"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</a:t>
            </a:r>
          </a:p>
        </p:txBody>
      </p:sp>
      <p:pic>
        <p:nvPicPr>
          <p:cNvPr id="1026" name="Picture 2" descr="手機icon圖片PNG去背圖| 矢量圖案素材| 免费下载| Pngtree">
            <a:extLst>
              <a:ext uri="{FF2B5EF4-FFF2-40B4-BE49-F238E27FC236}">
                <a16:creationId xmlns:a16="http://schemas.microsoft.com/office/drawing/2014/main" id="{618C72FD-3618-1226-13D0-50553F707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26175"/>
            <a:ext cx="3405649" cy="34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165F0E-B340-C643-FFB7-7A12A5D7EA67}"/>
              </a:ext>
            </a:extLst>
          </p:cNvPr>
          <p:cNvSpPr txBox="1"/>
          <p:nvPr/>
        </p:nvSpPr>
        <p:spPr>
          <a:xfrm>
            <a:off x="1069872" y="4345859"/>
            <a:ext cx="22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使用手機進行遙控</a:t>
            </a:r>
          </a:p>
        </p:txBody>
      </p:sp>
      <p:pic>
        <p:nvPicPr>
          <p:cNvPr id="1028" name="Picture 4" descr="藍牙PNG！圖像集合免費下載- Crazypng-免費去背圖庫PNG下載-Crazypng-免費去背圖庫PNG下載">
            <a:extLst>
              <a:ext uri="{FF2B5EF4-FFF2-40B4-BE49-F238E27FC236}">
                <a16:creationId xmlns:a16="http://schemas.microsoft.com/office/drawing/2014/main" id="{B31E48A9-C2EE-BEF4-3B0E-BE1747C1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0" y="2921609"/>
            <a:ext cx="666750" cy="10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87EF94D-597A-E53E-9A60-89524E82FE03}"/>
              </a:ext>
            </a:extLst>
          </p:cNvPr>
          <p:cNvCxnSpPr/>
          <p:nvPr/>
        </p:nvCxnSpPr>
        <p:spPr>
          <a:xfrm>
            <a:off x="2949678" y="3428998"/>
            <a:ext cx="175014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198588D-F63C-5B53-84D9-8BE72216797D}"/>
              </a:ext>
            </a:extLst>
          </p:cNvPr>
          <p:cNvCxnSpPr/>
          <p:nvPr/>
        </p:nvCxnSpPr>
        <p:spPr>
          <a:xfrm>
            <a:off x="5530646" y="3428998"/>
            <a:ext cx="175014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7FF7B71-4505-0B2A-1474-C365AF63CFD6}"/>
              </a:ext>
            </a:extLst>
          </p:cNvPr>
          <p:cNvSpPr txBox="1"/>
          <p:nvPr/>
        </p:nvSpPr>
        <p:spPr>
          <a:xfrm>
            <a:off x="3990975" y="4345859"/>
            <a:ext cx="22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透過藍芽連線</a:t>
            </a:r>
          </a:p>
        </p:txBody>
      </p:sp>
      <p:pic>
        <p:nvPicPr>
          <p:cNvPr id="1034" name="Picture 10" descr="遥控车图标_遥控车icon_遥控车矢量图标_88ICON">
            <a:extLst>
              <a:ext uri="{FF2B5EF4-FFF2-40B4-BE49-F238E27FC236}">
                <a16:creationId xmlns:a16="http://schemas.microsoft.com/office/drawing/2014/main" id="{C2A57194-5FA4-F277-1875-231542B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49" y="1872747"/>
            <a:ext cx="2842444" cy="28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FF404D9-A182-50E7-B94E-45AE15CC5A87}"/>
              </a:ext>
            </a:extLst>
          </p:cNvPr>
          <p:cNvSpPr txBox="1"/>
          <p:nvPr/>
        </p:nvSpPr>
        <p:spPr>
          <a:xfrm>
            <a:off x="7551174" y="4345859"/>
            <a:ext cx="295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控制車體移動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其他進階功能正在討論中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7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8B86CA7-8985-E9BD-34F8-507A2337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885210"/>
          </a:xfrm>
        </p:spPr>
        <p:txBody>
          <a:bodyPr>
            <a:normAutofit fontScale="90000"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</a:p>
        </p:txBody>
      </p:sp>
      <p:pic>
        <p:nvPicPr>
          <p:cNvPr id="1026" name="Picture 2" descr="面包板的使用– 太极创客">
            <a:extLst>
              <a:ext uri="{FF2B5EF4-FFF2-40B4-BE49-F238E27FC236}">
                <a16:creationId xmlns:a16="http://schemas.microsoft.com/office/drawing/2014/main" id="{21E34CEF-D2FA-0EC6-9BDF-AEB07F61D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25111" r="8350" b="20032"/>
          <a:stretch/>
        </p:blipFill>
        <p:spPr bwMode="auto">
          <a:xfrm>
            <a:off x="2868976" y="3274769"/>
            <a:ext cx="1850572" cy="12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9E1CAAA-9E9C-7C30-B96F-31D4FC8877C3}"/>
              </a:ext>
            </a:extLst>
          </p:cNvPr>
          <p:cNvGrpSpPr/>
          <p:nvPr/>
        </p:nvGrpSpPr>
        <p:grpSpPr>
          <a:xfrm>
            <a:off x="506145" y="3141342"/>
            <a:ext cx="1077687" cy="1524000"/>
            <a:chOff x="5486399" y="870857"/>
            <a:chExt cx="990601" cy="1621971"/>
          </a:xfrm>
        </p:grpSpPr>
        <p:pic>
          <p:nvPicPr>
            <p:cNvPr id="5" name="Picture 2" descr="手機icon圖片PNG去背圖| 矢量圖案素材| 免费下载| Pngtree">
              <a:extLst>
                <a:ext uri="{FF2B5EF4-FFF2-40B4-BE49-F238E27FC236}">
                  <a16:creationId xmlns:a16="http://schemas.microsoft.com/office/drawing/2014/main" id="{33B62444-884C-0BFF-92EA-9BDF391CE3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43" t="27625" r="38470" b="24749"/>
            <a:stretch/>
          </p:blipFill>
          <p:spPr bwMode="auto">
            <a:xfrm>
              <a:off x="5486399" y="870857"/>
              <a:ext cx="990601" cy="1621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 descr="一張含有 標誌, 美工圖案, 符號, 設計 的圖片&#10;&#10;自動產生的描述">
              <a:extLst>
                <a:ext uri="{FF2B5EF4-FFF2-40B4-BE49-F238E27FC236}">
                  <a16:creationId xmlns:a16="http://schemas.microsoft.com/office/drawing/2014/main" id="{C21D761B-FA87-1087-F5F6-980586E35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3" t="11500" r="12916" b="11003"/>
            <a:stretch/>
          </p:blipFill>
          <p:spPr>
            <a:xfrm>
              <a:off x="5599875" y="1071936"/>
              <a:ext cx="763647" cy="885211"/>
            </a:xfrm>
            <a:prstGeom prst="rect">
              <a:avLst/>
            </a:prstGeom>
          </p:spPr>
        </p:pic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53CB37D-D5E9-5C05-F259-67B3377FF300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>
            <a:off x="1583832" y="3903342"/>
            <a:ext cx="1285144" cy="1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藍牙PNG！圖像集合免費下載- Crazypng-免費去背圖庫PNG下載-Crazypng-免費去背圖庫PNG下載">
            <a:extLst>
              <a:ext uri="{FF2B5EF4-FFF2-40B4-BE49-F238E27FC236}">
                <a16:creationId xmlns:a16="http://schemas.microsoft.com/office/drawing/2014/main" id="{4216E937-2688-B6C1-130C-AB46F87E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405" y="1716641"/>
            <a:ext cx="825997" cy="12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350F6DA-CAF8-8E55-ECA5-1072A1C22793}"/>
              </a:ext>
            </a:extLst>
          </p:cNvPr>
          <p:cNvSpPr/>
          <p:nvPr/>
        </p:nvSpPr>
        <p:spPr>
          <a:xfrm>
            <a:off x="1749133" y="3385984"/>
            <a:ext cx="792588" cy="394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UART</a:t>
            </a:r>
            <a:endParaRPr lang="zh-TW" altLang="en-US" b="1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50C1E09-87EB-D3B5-CA95-998416232A7C}"/>
              </a:ext>
            </a:extLst>
          </p:cNvPr>
          <p:cNvCxnSpPr>
            <a:cxnSpLocks/>
            <a:stCxn id="1026" idx="0"/>
            <a:endCxn id="17" idx="3"/>
          </p:cNvCxnSpPr>
          <p:nvPr/>
        </p:nvCxnSpPr>
        <p:spPr>
          <a:xfrm flipH="1" flipV="1">
            <a:off x="2639402" y="2345216"/>
            <a:ext cx="1154860" cy="929553"/>
          </a:xfrm>
          <a:prstGeom prst="straightConnector1">
            <a:avLst/>
          </a:prstGeom>
          <a:ln w="571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1F46E11-F3AC-7310-A8BB-DE72BB075B2D}"/>
              </a:ext>
            </a:extLst>
          </p:cNvPr>
          <p:cNvCxnSpPr>
            <a:cxnSpLocks/>
            <a:stCxn id="5" idx="0"/>
            <a:endCxn id="17" idx="1"/>
          </p:cNvCxnSpPr>
          <p:nvPr/>
        </p:nvCxnSpPr>
        <p:spPr>
          <a:xfrm flipV="1">
            <a:off x="1044989" y="2345216"/>
            <a:ext cx="768416" cy="79612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CCEDE29-A81B-DFBA-E295-ED2CB213E154}"/>
              </a:ext>
            </a:extLst>
          </p:cNvPr>
          <p:cNvCxnSpPr>
            <a:cxnSpLocks/>
            <a:stCxn id="1026" idx="3"/>
            <a:endCxn id="60" idx="1"/>
          </p:cNvCxnSpPr>
          <p:nvPr/>
        </p:nvCxnSpPr>
        <p:spPr>
          <a:xfrm flipV="1">
            <a:off x="4719548" y="3903342"/>
            <a:ext cx="1184009" cy="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6F867F0-1D05-7161-153F-E4C5BF97A829}"/>
              </a:ext>
            </a:extLst>
          </p:cNvPr>
          <p:cNvSpPr/>
          <p:nvPr/>
        </p:nvSpPr>
        <p:spPr>
          <a:xfrm>
            <a:off x="4756036" y="3395349"/>
            <a:ext cx="772950" cy="428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PWM</a:t>
            </a:r>
          </a:p>
          <a:p>
            <a:pPr algn="ctr"/>
            <a:r>
              <a:rPr lang="en-US" altLang="zh-TW" b="1" dirty="0"/>
              <a:t>(D/A)</a:t>
            </a:r>
            <a:endParaRPr lang="zh-TW" altLang="en-US" b="1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E02ED2F7-8D98-DAC7-CCEB-B2D7C939B3CA}"/>
              </a:ext>
            </a:extLst>
          </p:cNvPr>
          <p:cNvSpPr/>
          <p:nvPr/>
        </p:nvSpPr>
        <p:spPr>
          <a:xfrm>
            <a:off x="5903557" y="3489005"/>
            <a:ext cx="1284514" cy="828674"/>
          </a:xfrm>
          <a:prstGeom prst="roundRect">
            <a:avLst>
              <a:gd name="adj" fmla="val 1404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雙軸馬達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67CB6E5-CE55-F127-23F2-F04805642BD4}"/>
              </a:ext>
            </a:extLst>
          </p:cNvPr>
          <p:cNvSpPr/>
          <p:nvPr/>
        </p:nvSpPr>
        <p:spPr>
          <a:xfrm>
            <a:off x="8274918" y="3489005"/>
            <a:ext cx="1284514" cy="828674"/>
          </a:xfrm>
          <a:prstGeom prst="roundRect">
            <a:avLst>
              <a:gd name="adj" fmla="val 1404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車輪移動</a:t>
            </a:r>
          </a:p>
        </p:txBody>
      </p: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9E185DE4-BA11-9E14-25A9-E39EE2DEABA7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7188071" y="3903342"/>
            <a:ext cx="1086847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矩形: 圓角 1062">
            <a:extLst>
              <a:ext uri="{FF2B5EF4-FFF2-40B4-BE49-F238E27FC236}">
                <a16:creationId xmlns:a16="http://schemas.microsoft.com/office/drawing/2014/main" id="{F0398866-0901-EDDF-06FB-292358CF9884}"/>
              </a:ext>
            </a:extLst>
          </p:cNvPr>
          <p:cNvSpPr/>
          <p:nvPr/>
        </p:nvSpPr>
        <p:spPr>
          <a:xfrm>
            <a:off x="5645278" y="4818422"/>
            <a:ext cx="1284514" cy="828674"/>
          </a:xfrm>
          <a:prstGeom prst="roundRect">
            <a:avLst>
              <a:gd name="adj" fmla="val 1404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LED</a:t>
            </a:r>
            <a:r>
              <a:rPr lang="zh-TW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燈</a:t>
            </a:r>
          </a:p>
        </p:txBody>
      </p:sp>
      <p:cxnSp>
        <p:nvCxnSpPr>
          <p:cNvPr id="1065" name="直線單箭頭接點 1064">
            <a:extLst>
              <a:ext uri="{FF2B5EF4-FFF2-40B4-BE49-F238E27FC236}">
                <a16:creationId xmlns:a16="http://schemas.microsoft.com/office/drawing/2014/main" id="{4D90FD2B-B8D7-4DB9-9419-711F6565BC75}"/>
              </a:ext>
            </a:extLst>
          </p:cNvPr>
          <p:cNvCxnSpPr>
            <a:cxnSpLocks/>
            <a:stCxn id="1026" idx="2"/>
            <a:endCxn id="1063" idx="1"/>
          </p:cNvCxnSpPr>
          <p:nvPr/>
        </p:nvCxnSpPr>
        <p:spPr>
          <a:xfrm rot="16200000" flipH="1">
            <a:off x="4369349" y="3956829"/>
            <a:ext cx="700843" cy="1851016"/>
          </a:xfrm>
          <a:prstGeom prst="bentConnector2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495F354-323D-8F03-F344-84AFB4F4A1C0}"/>
              </a:ext>
            </a:extLst>
          </p:cNvPr>
          <p:cNvSpPr/>
          <p:nvPr/>
        </p:nvSpPr>
        <p:spPr>
          <a:xfrm>
            <a:off x="3897899" y="1404285"/>
            <a:ext cx="1284514" cy="828674"/>
          </a:xfrm>
          <a:prstGeom prst="roundRect">
            <a:avLst>
              <a:gd name="adj" fmla="val 1404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鋰電池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EFB863-713B-7DBA-6735-C687D01BA25D}"/>
              </a:ext>
            </a:extLst>
          </p:cNvPr>
          <p:cNvSpPr/>
          <p:nvPr/>
        </p:nvSpPr>
        <p:spPr>
          <a:xfrm>
            <a:off x="5798653" y="1404285"/>
            <a:ext cx="1284514" cy="828674"/>
          </a:xfrm>
          <a:prstGeom prst="roundRect">
            <a:avLst>
              <a:gd name="adj" fmla="val 1404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升壓模組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E90FDDE-5D4A-8DE6-1230-45B7F0FF9BA2}"/>
              </a:ext>
            </a:extLst>
          </p:cNvPr>
          <p:cNvCxnSpPr>
            <a:cxnSpLocks/>
            <a:stCxn id="1026" idx="0"/>
            <a:endCxn id="2" idx="2"/>
          </p:cNvCxnSpPr>
          <p:nvPr/>
        </p:nvCxnSpPr>
        <p:spPr>
          <a:xfrm flipV="1">
            <a:off x="3794262" y="2232959"/>
            <a:ext cx="745894" cy="104181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7D108FF-DF18-D06E-064E-BEAE6B7923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182413" y="1818622"/>
            <a:ext cx="61624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E5B2727-A4A3-4697-1DC0-29344CBCC188}"/>
              </a:ext>
            </a:extLst>
          </p:cNvPr>
          <p:cNvCxnSpPr>
            <a:cxnSpLocks/>
            <a:stCxn id="3" idx="2"/>
            <a:endCxn id="1026" idx="0"/>
          </p:cNvCxnSpPr>
          <p:nvPr/>
        </p:nvCxnSpPr>
        <p:spPr>
          <a:xfrm flipH="1">
            <a:off x="3794262" y="2232959"/>
            <a:ext cx="2646648" cy="104181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03D2A2A-75A3-6BC0-1151-0D4D88E89D8E}"/>
              </a:ext>
            </a:extLst>
          </p:cNvPr>
          <p:cNvSpPr/>
          <p:nvPr/>
        </p:nvSpPr>
        <p:spPr>
          <a:xfrm>
            <a:off x="3880261" y="4668101"/>
            <a:ext cx="772950" cy="428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PWM</a:t>
            </a:r>
          </a:p>
          <a:p>
            <a:pPr algn="ctr"/>
            <a:r>
              <a:rPr lang="en-US" altLang="zh-TW" b="1" dirty="0"/>
              <a:t>(D/A)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6583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84555-AC5D-6D8E-0DEF-CB7702D4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4979"/>
          </a:xfrm>
        </p:spPr>
        <p:txBody>
          <a:bodyPr>
            <a:normAutofit fontScale="90000"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使用材料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48993-7ECA-9B46-3374-5A1314BF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1819"/>
            <a:ext cx="9905999" cy="413938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電池盒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鋰電池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底盤車輪組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藍芽模組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升壓模組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雙軸馬達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焊接工具及外觀美術設計材料</a:t>
            </a:r>
          </a:p>
        </p:txBody>
      </p:sp>
    </p:spTree>
    <p:extLst>
      <p:ext uri="{BB962C8B-B14F-4D97-AF65-F5344CB8AC3E}">
        <p14:creationId xmlns:p14="http://schemas.microsoft.com/office/powerpoint/2010/main" val="25866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7" name="Group 32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 useBgFill="1">
        <p:nvSpPr>
          <p:cNvPr id="558" name="Rectangle 38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9" name="Group 38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38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560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8C7E808-3DA1-4D53-A426-1CDEA98A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8800" dirty="0"/>
              <a:t>THE END</a:t>
            </a:r>
          </a:p>
        </p:txBody>
      </p:sp>
      <p:cxnSp>
        <p:nvCxnSpPr>
          <p:cNvPr id="561" name="Straight Connector 44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C8018014-D675-0A36-0940-93687E81F8CF}"/>
              </a:ext>
            </a:extLst>
          </p:cNvPr>
          <p:cNvGrpSpPr/>
          <p:nvPr/>
        </p:nvGrpSpPr>
        <p:grpSpPr>
          <a:xfrm>
            <a:off x="6115665" y="-162293"/>
            <a:ext cx="7384024" cy="7716054"/>
            <a:chOff x="6115665" y="-162293"/>
            <a:chExt cx="7384024" cy="7716054"/>
          </a:xfrm>
          <a:noFill/>
        </p:grpSpPr>
        <p:sp>
          <p:nvSpPr>
            <p:cNvPr id="8" name="六邊形 7">
              <a:extLst>
                <a:ext uri="{FF2B5EF4-FFF2-40B4-BE49-F238E27FC236}">
                  <a16:creationId xmlns:a16="http://schemas.microsoft.com/office/drawing/2014/main" id="{B59C0B0E-65ED-9AFC-CFC2-92AA071076EB}"/>
                </a:ext>
              </a:extLst>
            </p:cNvPr>
            <p:cNvSpPr/>
            <p:nvPr/>
          </p:nvSpPr>
          <p:spPr>
            <a:xfrm>
              <a:off x="11779043" y="-162293"/>
              <a:ext cx="1720645" cy="148331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9A82B02-01D0-08E5-E20B-79F588A7B474}"/>
                </a:ext>
              </a:extLst>
            </p:cNvPr>
            <p:cNvGrpSpPr/>
            <p:nvPr/>
          </p:nvGrpSpPr>
          <p:grpSpPr>
            <a:xfrm>
              <a:off x="6115665" y="616000"/>
              <a:ext cx="7384024" cy="6937761"/>
              <a:chOff x="6115665" y="616000"/>
              <a:chExt cx="7384024" cy="6937761"/>
            </a:xfrm>
            <a:grpFill/>
          </p:grpSpPr>
          <p:sp>
            <p:nvSpPr>
              <p:cNvPr id="555" name="六邊形 554">
                <a:extLst>
                  <a:ext uri="{FF2B5EF4-FFF2-40B4-BE49-F238E27FC236}">
                    <a16:creationId xmlns:a16="http://schemas.microsoft.com/office/drawing/2014/main" id="{A0FA6CDE-2B1E-97B9-0555-F2759B46DFF3}"/>
                  </a:ext>
                </a:extLst>
              </p:cNvPr>
              <p:cNvSpPr/>
              <p:nvPr/>
            </p:nvSpPr>
            <p:spPr>
              <a:xfrm>
                <a:off x="10363200" y="5291239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2" name="六邊形 561">
                <a:extLst>
                  <a:ext uri="{FF2B5EF4-FFF2-40B4-BE49-F238E27FC236}">
                    <a16:creationId xmlns:a16="http://schemas.microsoft.com/office/drawing/2014/main" id="{25C89076-6F51-4E47-3E55-B0DFE209CB65}"/>
                  </a:ext>
                </a:extLst>
              </p:cNvPr>
              <p:cNvSpPr/>
              <p:nvPr/>
            </p:nvSpPr>
            <p:spPr>
              <a:xfrm>
                <a:off x="10363200" y="3732826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3" name="六邊形 562">
                <a:extLst>
                  <a:ext uri="{FF2B5EF4-FFF2-40B4-BE49-F238E27FC236}">
                    <a16:creationId xmlns:a16="http://schemas.microsoft.com/office/drawing/2014/main" id="{7DA6FF79-F811-666F-3EB9-FDF27FA133B8}"/>
                  </a:ext>
                </a:extLst>
              </p:cNvPr>
              <p:cNvSpPr/>
              <p:nvPr/>
            </p:nvSpPr>
            <p:spPr>
              <a:xfrm>
                <a:off x="8947355" y="4512033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4" name="六邊形 563">
                <a:extLst>
                  <a:ext uri="{FF2B5EF4-FFF2-40B4-BE49-F238E27FC236}">
                    <a16:creationId xmlns:a16="http://schemas.microsoft.com/office/drawing/2014/main" id="{AC5DC420-6C32-6590-51ED-D633D6003AB7}"/>
                  </a:ext>
                </a:extLst>
              </p:cNvPr>
              <p:cNvSpPr/>
              <p:nvPr/>
            </p:nvSpPr>
            <p:spPr>
              <a:xfrm>
                <a:off x="7531510" y="5253690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5" name="六邊形 564">
                <a:extLst>
                  <a:ext uri="{FF2B5EF4-FFF2-40B4-BE49-F238E27FC236}">
                    <a16:creationId xmlns:a16="http://schemas.microsoft.com/office/drawing/2014/main" id="{CF028E0B-203A-2ACB-7085-8AC75B8DC339}"/>
                  </a:ext>
                </a:extLst>
              </p:cNvPr>
              <p:cNvSpPr/>
              <p:nvPr/>
            </p:nvSpPr>
            <p:spPr>
              <a:xfrm>
                <a:off x="10363199" y="2174413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6" name="六邊形 565">
                <a:extLst>
                  <a:ext uri="{FF2B5EF4-FFF2-40B4-BE49-F238E27FC236}">
                    <a16:creationId xmlns:a16="http://schemas.microsoft.com/office/drawing/2014/main" id="{CD6AF054-AE03-4B14-1E04-44500C162693}"/>
                  </a:ext>
                </a:extLst>
              </p:cNvPr>
              <p:cNvSpPr/>
              <p:nvPr/>
            </p:nvSpPr>
            <p:spPr>
              <a:xfrm>
                <a:off x="8947354" y="6070446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7" name="六邊形 566">
                <a:extLst>
                  <a:ext uri="{FF2B5EF4-FFF2-40B4-BE49-F238E27FC236}">
                    <a16:creationId xmlns:a16="http://schemas.microsoft.com/office/drawing/2014/main" id="{59A8FF48-B9C2-3C5E-C45A-6402CC58E925}"/>
                  </a:ext>
                </a:extLst>
              </p:cNvPr>
              <p:cNvSpPr/>
              <p:nvPr/>
            </p:nvSpPr>
            <p:spPr>
              <a:xfrm>
                <a:off x="10363199" y="616000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8" name="六邊形 567">
                <a:extLst>
                  <a:ext uri="{FF2B5EF4-FFF2-40B4-BE49-F238E27FC236}">
                    <a16:creationId xmlns:a16="http://schemas.microsoft.com/office/drawing/2014/main" id="{41E7BD95-2E5D-ACB7-F0D0-E7E51053F3D7}"/>
                  </a:ext>
                </a:extLst>
              </p:cNvPr>
              <p:cNvSpPr/>
              <p:nvPr/>
            </p:nvSpPr>
            <p:spPr>
              <a:xfrm>
                <a:off x="11779044" y="2916070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9" name="六邊形 568">
                <a:extLst>
                  <a:ext uri="{FF2B5EF4-FFF2-40B4-BE49-F238E27FC236}">
                    <a16:creationId xmlns:a16="http://schemas.microsoft.com/office/drawing/2014/main" id="{32FDAFC6-E31F-98CF-4F04-C4ED80738354}"/>
                  </a:ext>
                </a:extLst>
              </p:cNvPr>
              <p:cNvSpPr/>
              <p:nvPr/>
            </p:nvSpPr>
            <p:spPr>
              <a:xfrm>
                <a:off x="11779044" y="4512032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0" name="六邊形 569">
                <a:extLst>
                  <a:ext uri="{FF2B5EF4-FFF2-40B4-BE49-F238E27FC236}">
                    <a16:creationId xmlns:a16="http://schemas.microsoft.com/office/drawing/2014/main" id="{C30E1EC6-EF3D-AD5A-8278-CAD655D46ABB}"/>
                  </a:ext>
                </a:extLst>
              </p:cNvPr>
              <p:cNvSpPr/>
              <p:nvPr/>
            </p:nvSpPr>
            <p:spPr>
              <a:xfrm>
                <a:off x="11779043" y="1385755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1" name="六邊形 570">
                <a:extLst>
                  <a:ext uri="{FF2B5EF4-FFF2-40B4-BE49-F238E27FC236}">
                    <a16:creationId xmlns:a16="http://schemas.microsoft.com/office/drawing/2014/main" id="{3F9FBAF8-C58B-0939-7BC8-446DA497B103}"/>
                  </a:ext>
                </a:extLst>
              </p:cNvPr>
              <p:cNvSpPr/>
              <p:nvPr/>
            </p:nvSpPr>
            <p:spPr>
              <a:xfrm>
                <a:off x="6115665" y="5995347"/>
                <a:ext cx="1720645" cy="148331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2460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B292F24EE632042BF6C050DF32E2B84" ma:contentTypeVersion="7" ma:contentTypeDescription="建立新的文件。" ma:contentTypeScope="" ma:versionID="818bc14336700e267cd9b0fd087dea31">
  <xsd:schema xmlns:xsd="http://www.w3.org/2001/XMLSchema" xmlns:xs="http://www.w3.org/2001/XMLSchema" xmlns:p="http://schemas.microsoft.com/office/2006/metadata/properties" xmlns:ns3="a9b275a9-4c9f-479b-92cd-00a0a21c173c" xmlns:ns4="420a7ae3-3f68-4dc2-aca4-ae59afeaca79" targetNamespace="http://schemas.microsoft.com/office/2006/metadata/properties" ma:root="true" ma:fieldsID="2f7836e7b3edc9e0ab4cea286b4a8899" ns3:_="" ns4:_="">
    <xsd:import namespace="a9b275a9-4c9f-479b-92cd-00a0a21c173c"/>
    <xsd:import namespace="420a7ae3-3f68-4dc2-aca4-ae59afeaca7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275a9-4c9f-479b-92cd-00a0a21c173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a7ae3-3f68-4dc2-aca4-ae59afeaca79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9b275a9-4c9f-479b-92cd-00a0a21c173c" xsi:nil="true"/>
  </documentManagement>
</p:properties>
</file>

<file path=customXml/itemProps1.xml><?xml version="1.0" encoding="utf-8"?>
<ds:datastoreItem xmlns:ds="http://schemas.openxmlformats.org/officeDocument/2006/customXml" ds:itemID="{FFB6C807-3CBB-4FCD-948D-6CEA8BB512FC}">
  <ds:schemaRefs>
    <ds:schemaRef ds:uri="420a7ae3-3f68-4dc2-aca4-ae59afeaca79"/>
    <ds:schemaRef ds:uri="a9b275a9-4c9f-479b-92cd-00a0a21c17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C7B6C6-55A7-44F5-B789-1A2620508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0DEF8-68D9-4B76-8410-D072D30ADE3D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420a7ae3-3f68-4dc2-aca4-ae59afeaca79"/>
    <ds:schemaRef ds:uri="a9b275a9-4c9f-479b-92cd-00a0a21c17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125</TotalTime>
  <Words>111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細明體</vt:lpstr>
      <vt:lpstr>微軟正黑體</vt:lpstr>
      <vt:lpstr>微軟正黑體 Light</vt:lpstr>
      <vt:lpstr>標楷體</vt:lpstr>
      <vt:lpstr>Arial</vt:lpstr>
      <vt:lpstr>Tw Cen MT</vt:lpstr>
      <vt:lpstr>電路</vt:lpstr>
      <vt:lpstr>微算機 期末專題提案</vt:lpstr>
      <vt:lpstr>主題</vt:lpstr>
      <vt:lpstr>操作流程</vt:lpstr>
      <vt:lpstr>架構圖</vt:lpstr>
      <vt:lpstr>使用材料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maosong Hung</dc:creator>
  <cp:lastModifiedBy>陳柏宏</cp:lastModifiedBy>
  <cp:revision>4</cp:revision>
  <dcterms:created xsi:type="dcterms:W3CDTF">2023-11-30T12:59:43Z</dcterms:created>
  <dcterms:modified xsi:type="dcterms:W3CDTF">2023-12-01T06:18:36Z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0x0101006B292F24EE632042BF6C050DF32E2B84</vt:lpwstr>
  </property>
</Properties>
</file>