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83" r:id="rId4"/>
    <p:sldId id="258" r:id="rId5"/>
    <p:sldId id="259" r:id="rId6"/>
    <p:sldId id="285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49CEA06-B384-43AE-B1BA-060A16C7F3F1}">
          <p14:sldIdLst>
            <p14:sldId id="256"/>
          </p14:sldIdLst>
        </p14:section>
        <p14:section name="評分準則" id="{C7A91548-25A3-4F12-9188-E3B1DF296529}">
          <p14:sldIdLst>
            <p14:sldId id="276"/>
            <p14:sldId id="283"/>
          </p14:sldIdLst>
        </p14:section>
        <p14:section name="課程時間表" id="{0DF91583-E0CD-4E9D-BDE2-687560D2CE25}">
          <p14:sldIdLst>
            <p14:sldId id="258"/>
            <p14:sldId id="259"/>
          </p14:sldIdLst>
        </p14:section>
        <p14:section name="助教聯絡資訊" id="{205E8910-0147-4BD0-9FF0-2396A5C6EA92}">
          <p14:sldIdLst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A95D9-99FC-4183-A83C-5EF2B7A8672B}" v="4" dt="2024-12-25T06:44:58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osong Hung" userId="e1cc2b0b0ff0308b" providerId="LiveId" clId="{0AF3F69A-9D04-4EAD-9E6B-3D3C54F2A315}"/>
    <pc:docChg chg="modSld">
      <pc:chgData name="maosong Hung" userId="e1cc2b0b0ff0308b" providerId="LiveId" clId="{0AF3F69A-9D04-4EAD-9E6B-3D3C54F2A315}" dt="2024-09-17T14:32:41.487" v="11" actId="13926"/>
      <pc:docMkLst>
        <pc:docMk/>
      </pc:docMkLst>
      <pc:sldChg chg="addSp modSp mod">
        <pc:chgData name="maosong Hung" userId="e1cc2b0b0ff0308b" providerId="LiveId" clId="{0AF3F69A-9D04-4EAD-9E6B-3D3C54F2A315}" dt="2024-09-17T14:31:41.713" v="9" actId="1076"/>
        <pc:sldMkLst>
          <pc:docMk/>
          <pc:sldMk cId="1050479809" sldId="258"/>
        </pc:sldMkLst>
      </pc:sldChg>
      <pc:sldChg chg="modSp mod">
        <pc:chgData name="maosong Hung" userId="e1cc2b0b0ff0308b" providerId="LiveId" clId="{0AF3F69A-9D04-4EAD-9E6B-3D3C54F2A315}" dt="2024-09-17T14:32:41.487" v="11" actId="13926"/>
        <pc:sldMkLst>
          <pc:docMk/>
          <pc:sldMk cId="4245846959" sldId="283"/>
        </pc:sldMkLst>
      </pc:sldChg>
    </pc:docChg>
  </pc:docChgLst>
  <pc:docChgLst>
    <pc:chgData name="maosong Hung" userId="e1cc2b0b0ff0308b" providerId="LiveId" clId="{0215516C-87D0-4CE9-84E2-6E2E3389E6D7}"/>
    <pc:docChg chg="modSld">
      <pc:chgData name="maosong Hung" userId="e1cc2b0b0ff0308b" providerId="LiveId" clId="{0215516C-87D0-4CE9-84E2-6E2E3389E6D7}" dt="2024-12-04T02:27:06.189" v="30" actId="1076"/>
      <pc:docMkLst>
        <pc:docMk/>
      </pc:docMkLst>
      <pc:sldChg chg="addSp modSp mod">
        <pc:chgData name="maosong Hung" userId="e1cc2b0b0ff0308b" providerId="LiveId" clId="{0215516C-87D0-4CE9-84E2-6E2E3389E6D7}" dt="2024-11-03T11:29:38.186" v="19" actId="1076"/>
        <pc:sldMkLst>
          <pc:docMk/>
          <pc:sldMk cId="1050479809" sldId="258"/>
        </pc:sldMkLst>
        <pc:cxnChg chg="add mod">
          <ac:chgData name="maosong Hung" userId="e1cc2b0b0ff0308b" providerId="LiveId" clId="{0215516C-87D0-4CE9-84E2-6E2E3389E6D7}" dt="2024-10-22T05:33:51.214" v="1" actId="1076"/>
          <ac:cxnSpMkLst>
            <pc:docMk/>
            <pc:sldMk cId="1050479809" sldId="258"/>
            <ac:cxnSpMk id="7" creationId="{BFD543F8-3A2C-B3EF-56DA-29B899D2D508}"/>
          </ac:cxnSpMkLst>
        </pc:cxnChg>
        <pc:cxnChg chg="add mod">
          <ac:chgData name="maosong Hung" userId="e1cc2b0b0ff0308b" providerId="LiveId" clId="{0215516C-87D0-4CE9-84E2-6E2E3389E6D7}" dt="2024-10-22T05:34:32.058" v="14" actId="1076"/>
          <ac:cxnSpMkLst>
            <pc:docMk/>
            <pc:sldMk cId="1050479809" sldId="258"/>
            <ac:cxnSpMk id="8" creationId="{4C92734F-8283-E06A-7A23-5CE6F7684C34}"/>
          </ac:cxnSpMkLst>
        </pc:cxnChg>
        <pc:cxnChg chg="add mod">
          <ac:chgData name="maosong Hung" userId="e1cc2b0b0ff0308b" providerId="LiveId" clId="{0215516C-87D0-4CE9-84E2-6E2E3389E6D7}" dt="2024-10-22T05:33:57.846" v="5" actId="1076"/>
          <ac:cxnSpMkLst>
            <pc:docMk/>
            <pc:sldMk cId="1050479809" sldId="258"/>
            <ac:cxnSpMk id="9" creationId="{E57E5910-D5DD-C85C-FD76-BE1B728BEA31}"/>
          </ac:cxnSpMkLst>
        </pc:cxnChg>
        <pc:cxnChg chg="add mod">
          <ac:chgData name="maosong Hung" userId="e1cc2b0b0ff0308b" providerId="LiveId" clId="{0215516C-87D0-4CE9-84E2-6E2E3389E6D7}" dt="2024-10-22T05:34:02.078" v="7" actId="1076"/>
          <ac:cxnSpMkLst>
            <pc:docMk/>
            <pc:sldMk cId="1050479809" sldId="258"/>
            <ac:cxnSpMk id="10" creationId="{FE053960-F758-E022-6361-473B0DADCF0A}"/>
          </ac:cxnSpMkLst>
        </pc:cxnChg>
        <pc:cxnChg chg="add mod">
          <ac:chgData name="maosong Hung" userId="e1cc2b0b0ff0308b" providerId="LiveId" clId="{0215516C-87D0-4CE9-84E2-6E2E3389E6D7}" dt="2024-10-22T05:34:21.641" v="12" actId="1076"/>
          <ac:cxnSpMkLst>
            <pc:docMk/>
            <pc:sldMk cId="1050479809" sldId="258"/>
            <ac:cxnSpMk id="11" creationId="{4CAC1626-201F-9C53-FD2F-3D6FFE9F66E9}"/>
          </ac:cxnSpMkLst>
        </pc:cxnChg>
        <pc:cxnChg chg="add mod">
          <ac:chgData name="maosong Hung" userId="e1cc2b0b0ff0308b" providerId="LiveId" clId="{0215516C-87D0-4CE9-84E2-6E2E3389E6D7}" dt="2024-10-22T05:34:28.985" v="13" actId="1076"/>
          <ac:cxnSpMkLst>
            <pc:docMk/>
            <pc:sldMk cId="1050479809" sldId="258"/>
            <ac:cxnSpMk id="12" creationId="{3D135B57-9EB9-3241-14B4-93221AE92700}"/>
          </ac:cxnSpMkLst>
        </pc:cxnChg>
        <pc:cxnChg chg="add mod">
          <ac:chgData name="maosong Hung" userId="e1cc2b0b0ff0308b" providerId="LiveId" clId="{0215516C-87D0-4CE9-84E2-6E2E3389E6D7}" dt="2024-10-23T07:30:28.599" v="16" actId="1076"/>
          <ac:cxnSpMkLst>
            <pc:docMk/>
            <pc:sldMk cId="1050479809" sldId="258"/>
            <ac:cxnSpMk id="13" creationId="{4A5F784A-9C83-9595-4949-8459FDFBC89B}"/>
          </ac:cxnSpMkLst>
        </pc:cxnChg>
        <pc:cxnChg chg="add mod">
          <ac:chgData name="maosong Hung" userId="e1cc2b0b0ff0308b" providerId="LiveId" clId="{0215516C-87D0-4CE9-84E2-6E2E3389E6D7}" dt="2024-11-03T11:29:38.186" v="19" actId="1076"/>
          <ac:cxnSpMkLst>
            <pc:docMk/>
            <pc:sldMk cId="1050479809" sldId="258"/>
            <ac:cxnSpMk id="14" creationId="{5110B38E-3217-7DBF-90ED-F2480AA398A3}"/>
          </ac:cxnSpMkLst>
        </pc:cxnChg>
      </pc:sldChg>
      <pc:sldChg chg="addSp modSp mod">
        <pc:chgData name="maosong Hung" userId="e1cc2b0b0ff0308b" providerId="LiveId" clId="{0215516C-87D0-4CE9-84E2-6E2E3389E6D7}" dt="2024-12-04T02:27:06.189" v="30" actId="1076"/>
        <pc:sldMkLst>
          <pc:docMk/>
          <pc:sldMk cId="1330090116" sldId="259"/>
        </pc:sldMkLst>
        <pc:cxnChg chg="add mod">
          <ac:chgData name="maosong Hung" userId="e1cc2b0b0ff0308b" providerId="LiveId" clId="{0215516C-87D0-4CE9-84E2-6E2E3389E6D7}" dt="2024-11-06T07:16:20.685" v="24" actId="1035"/>
          <ac:cxnSpMkLst>
            <pc:docMk/>
            <pc:sldMk cId="1330090116" sldId="259"/>
            <ac:cxnSpMk id="2" creationId="{44EA5931-C150-1850-F2C1-6CCD7AEB15D2}"/>
          </ac:cxnSpMkLst>
        </pc:cxnChg>
        <pc:cxnChg chg="add mod">
          <ac:chgData name="maosong Hung" userId="e1cc2b0b0ff0308b" providerId="LiveId" clId="{0215516C-87D0-4CE9-84E2-6E2E3389E6D7}" dt="2024-11-20T01:44:32.645" v="26" actId="1076"/>
          <ac:cxnSpMkLst>
            <pc:docMk/>
            <pc:sldMk cId="1330090116" sldId="259"/>
            <ac:cxnSpMk id="3" creationId="{B2F40CAA-391B-25BD-E640-D9F15FF29503}"/>
          </ac:cxnSpMkLst>
        </pc:cxnChg>
        <pc:cxnChg chg="add mod">
          <ac:chgData name="maosong Hung" userId="e1cc2b0b0ff0308b" providerId="LiveId" clId="{0215516C-87D0-4CE9-84E2-6E2E3389E6D7}" dt="2024-12-04T02:26:56.887" v="28" actId="1076"/>
          <ac:cxnSpMkLst>
            <pc:docMk/>
            <pc:sldMk cId="1330090116" sldId="259"/>
            <ac:cxnSpMk id="7" creationId="{BCBF8C3D-5E35-E805-383F-BE238B3A3DCA}"/>
          </ac:cxnSpMkLst>
        </pc:cxnChg>
        <pc:cxnChg chg="add mod">
          <ac:chgData name="maosong Hung" userId="e1cc2b0b0ff0308b" providerId="LiveId" clId="{0215516C-87D0-4CE9-84E2-6E2E3389E6D7}" dt="2024-12-04T02:27:06.189" v="30" actId="1076"/>
          <ac:cxnSpMkLst>
            <pc:docMk/>
            <pc:sldMk cId="1330090116" sldId="259"/>
            <ac:cxnSpMk id="8" creationId="{5B907B87-09D0-DFEC-5AAD-7089EF0E43E7}"/>
          </ac:cxnSpMkLst>
        </pc:cxnChg>
      </pc:sldChg>
    </pc:docChg>
  </pc:docChgLst>
  <pc:docChgLst>
    <pc:chgData name="maosong Hung" userId="e1cc2b0b0ff0308b" providerId="LiveId" clId="{620A95D9-99FC-4183-A83C-5EF2B7A8672B}"/>
    <pc:docChg chg="modSld">
      <pc:chgData name="maosong Hung" userId="e1cc2b0b0ff0308b" providerId="LiveId" clId="{620A95D9-99FC-4183-A83C-5EF2B7A8672B}" dt="2024-12-25T06:45:00.951" v="112" actId="1076"/>
      <pc:docMkLst>
        <pc:docMk/>
      </pc:docMkLst>
      <pc:sldChg chg="addSp modSp mod">
        <pc:chgData name="maosong Hung" userId="e1cc2b0b0ff0308b" providerId="LiveId" clId="{620A95D9-99FC-4183-A83C-5EF2B7A8672B}" dt="2024-12-25T06:45:00.951" v="112" actId="1076"/>
        <pc:sldMkLst>
          <pc:docMk/>
          <pc:sldMk cId="1330090116" sldId="259"/>
        </pc:sldMkLst>
        <pc:cxnChg chg="add mod">
          <ac:chgData name="maosong Hung" userId="e1cc2b0b0ff0308b" providerId="LiveId" clId="{620A95D9-99FC-4183-A83C-5EF2B7A8672B}" dt="2024-12-18T05:50:59.235" v="1" actId="1076"/>
          <ac:cxnSpMkLst>
            <pc:docMk/>
            <pc:sldMk cId="1330090116" sldId="259"/>
            <ac:cxnSpMk id="9" creationId="{111A1304-DC46-986D-BE98-15B10B1EEFDB}"/>
          </ac:cxnSpMkLst>
        </pc:cxnChg>
        <pc:cxnChg chg="add mod">
          <ac:chgData name="maosong Hung" userId="e1cc2b0b0ff0308b" providerId="LiveId" clId="{620A95D9-99FC-4183-A83C-5EF2B7A8672B}" dt="2024-12-18T05:51:09.602" v="51" actId="1036"/>
          <ac:cxnSpMkLst>
            <pc:docMk/>
            <pc:sldMk cId="1330090116" sldId="259"/>
            <ac:cxnSpMk id="10" creationId="{106B386A-7D17-8745-F132-4ABB452713D2}"/>
          </ac:cxnSpMkLst>
        </pc:cxnChg>
        <pc:cxnChg chg="add mod">
          <ac:chgData name="maosong Hung" userId="e1cc2b0b0ff0308b" providerId="LiveId" clId="{620A95D9-99FC-4183-A83C-5EF2B7A8672B}" dt="2024-12-18T05:51:22.295" v="110" actId="1037"/>
          <ac:cxnSpMkLst>
            <pc:docMk/>
            <pc:sldMk cId="1330090116" sldId="259"/>
            <ac:cxnSpMk id="11" creationId="{8FF92A65-A094-5D1C-6CC3-4BD4EB978F23}"/>
          </ac:cxnSpMkLst>
        </pc:cxnChg>
        <pc:cxnChg chg="add mod">
          <ac:chgData name="maosong Hung" userId="e1cc2b0b0ff0308b" providerId="LiveId" clId="{620A95D9-99FC-4183-A83C-5EF2B7A8672B}" dt="2024-12-25T06:45:00.951" v="112" actId="1076"/>
          <ac:cxnSpMkLst>
            <pc:docMk/>
            <pc:sldMk cId="1330090116" sldId="259"/>
            <ac:cxnSpMk id="12" creationId="{B37A97B0-D7AD-C948-C6FA-FA393659615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7:42:47.9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2785 1 24575,'1'0'0,"0"0"0,0 1 0,0-1 0,0 1 0,0-1 0,0 1 0,0 0 0,0-1 0,-1 1 0,1 0 0,0-1 0,0 1 0,-1 0 0,1 0 0,0 0 0,-1 0 0,1 0 0,-1 0 0,1 0 0,-1-1 0,0 2 0,1-1 0,-1 0 0,0 0 0,0 0 0,0 0 0,1 1 0,3 35 0,-4-32 0,2 27 0,-2 1 0,-1 0 0,-2 0 0,-1-1 0,-1 1 0,-14 45 0,4-29 0,-2-1 0,-2-1 0,-3 0 0,-41 67 0,-4-15 0,54-79 0,-1 1 0,-1-2 0,-1 0 0,0-1 0,-28 23 0,7-6 0,23-22 0,0-2 0,-2 0 0,1-1 0,-31 15 0,27-15 0,0 1 0,1 0 0,-18 15 0,13-8 0,-1-2 0,-41 23 0,-13 7 0,44-24 0,25-18 0,1 1 0,0 0 0,0 1 0,0 0 0,1 0 0,0 1 0,0 0 0,-9 12 0,11-13 0,-1 0 0,0 0 0,0 0 0,0-1 0,-10 7 0,9-7 0,0-1 0,1 1 0,0 1 0,1-1 0,-1 1 0,-5 7 0,-24 32 0,28-37 0,0 0 0,0 1 0,0 0 0,1 0 0,1 1 0,0-1 0,-7 19 0,8-18 0,0 0 0,-1-1 0,0 1 0,-1-1 0,-7 10 0,6-10 0,1 1 0,0 0 0,0 1 0,-4 12 0,4-10 0,0 1 0,-1-1 0,-15 21 0,13-21 0,1 0 0,0 1 0,-6 16 0,-22 55 0,16-39 0,-19 66 0,27-28 0,2-10 0,-13 60 0,-30 127 0,19-114 0,0-1 0,12-11 0,-1-21 0,0-4 0,21-101 0,0 0 0,-1 0 0,1 0 0,-2 0 0,-6 12 0,-9 27 0,0 29 0,9-32 0,-23 64 0,15-66 0,10-27 0,2 0 0,0 0 0,0 0 0,-4 26 0,0 6 0,-2-1 0,-19 50 0,-8 27 0,34-105 0,2-3 0,-2 1 0,0 0 0,-1-1 0,-16 30 0,15-31 0,0 0 0,1 0 0,-6 22 0,9-24 0,-1-1 0,-1 1 0,0-1 0,0 0 0,-1 0 0,-14 20 0,11-20 0,1 1 0,1 1 0,0-1 0,-10 27 0,12-24 0,-2-1 0,0 1 0,-16 24 0,7-16 0,2 1 0,1 0 0,-12 31 0,12-25 0,-28 47 0,28-58 0,-3 6 0,-21 42 0,29-53 0,-1 1 0,-1-1 0,0-1 0,-1 0 0,-1 0 0,0-1 0,-1-1 0,0 0 0,-1 0 0,0-2 0,0 0 0,-1 0 0,-30 13 0,-26-3 0,-8 5 0,61-20-15,1-1 1,0 0-1,-1-1 0,0-1 0,1-1 0,-1 0 0,0-2 1,-20-2-1,-14 1-1217,32 2-5594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7:42:50.8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24575,'4'0'0,"4"0"0,6 0 0,0 4 0,1 1 0,-1 4 0,0 0 0,-2 2 0,-3 4 0,1-2 0,-2 2 0,2-2 0,-1 0 0,-1-1-8191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7:42:51.6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1 274 24575,'0'-5'0,"1"0"0,0 0 0,0 0 0,1 0 0,0 0 0,-1 0 0,1 1 0,1-1 0,-1 1 0,1-1 0,0 1 0,0 0 0,0 0 0,7-6 0,61-53 0,-44 42 0,-4 1-110,4-2-518,36-38 1,-52 47-6199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E820-A615-4EAE-BE38-367EB22346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289AB-BBA0-428C-AE25-0BFADEA5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E338F-014C-6491-A5D7-2083E3DC1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D0AA50-36A1-B115-AA6D-BC44CD16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D0F6B-DB38-3E37-83E9-46BDC10B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EC1-A3EE-4B2C-A38D-264109BE6248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EBE37-9866-F258-B69E-DCB5B9FE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9B166-C32B-4127-34BB-D715DCE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D7CD0D-0D07-9699-1254-C7CF04C5D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52" y="6397307"/>
            <a:ext cx="2563495" cy="28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38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7FBA-B5A3-250B-08B4-9C8D8B76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BD0BD7-08E1-6270-FD16-58878F572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83CB0-F6EC-250E-E451-1628DC96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D0A8-1074-4459-B14A-9350EFB8A762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EDC600-0A5A-D56A-9890-75AFF33E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2BFA9-0D98-C8E4-DEF2-781E8C17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3103B6-2303-C33C-E4A2-CF574969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9D088C-74C8-D863-33B5-AB2991CD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35CC85-04F6-2C05-BF69-BA4EE52F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B396-5735-4C7F-B8C3-B8B7ED7EB1BB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81B60-D718-49EF-ADF2-B6BF0470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2A7A1-5101-5AAD-5772-EA91820B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1D314-3137-C64A-0498-31F3D6F3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520E15-414A-6C8A-4045-F604B1DD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7F9171-6462-7174-CA94-A10442AB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8746-5D20-4B90-BBB6-D94471A13FF4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89422B-7AD7-70B1-C909-DE5F0737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9FAE2-A7A6-F235-72A7-016ACD73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74A3B0-4E7A-A37B-F894-77A6F54FF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52" y="6397307"/>
            <a:ext cx="2563495" cy="28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09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2A251-E6BB-DA3E-058C-DE2125AD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B55D29-734D-3607-416A-4E9D19E19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A4249-BA03-4D24-3D4E-8168D66E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390-64E7-47A4-8BDC-37EAF97F3AE2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42A3D1-FB5F-06ED-73DC-F2262E35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07C65C-FD8B-BBC8-FFAB-75540CE4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CD2FE9-4D47-A0AE-0DC1-69E03DD9F4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52" y="6397307"/>
            <a:ext cx="2563495" cy="28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5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1B911-3770-5C1A-6DFD-C41FEE31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B9E6A-7D02-D7A3-9876-364D722E1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94F0D5-A6E6-2462-9E2C-1FD43CB0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74E85E-8ADB-A938-9BD7-24254D7D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49AA-2F82-495C-942F-347C2E4AD10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907289-478E-E6DE-9A61-5AA1CAC4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315827-9077-0615-AC72-839F1466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3074CB2-C291-F01E-8F7B-C102728DB8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52" y="6395782"/>
            <a:ext cx="2563495" cy="28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13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C387F-54E1-F878-8BE7-BC412AAE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7C571-3172-6575-6D49-1DBE452F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CD2D36-E68C-DCCF-8AB2-2A0E16A9F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E43D07-FB93-21BE-7130-9577A24B6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5D3319-F103-7216-A874-BE4D7A290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144AC1-09AF-2665-31C4-77D20955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84A-4F91-4705-B2BA-168CAB694ABD}" type="datetime1">
              <a:rPr lang="en-US" smtClean="0"/>
              <a:t>12/25/2024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F38B99-098A-AD35-80FE-239402BF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DB2584-43AA-15A1-6EA4-A44E09B7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D72624D-6996-A166-A55D-2D76EE588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52" y="6395782"/>
            <a:ext cx="2563495" cy="28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97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2688F-A1B1-9F97-0FCA-884536D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38A71F-86AC-6686-3D19-3F556CCD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92AC-3CBE-49A3-A683-C40108883E60}" type="datetime1">
              <a:rPr lang="en-US" smtClean="0"/>
              <a:t>12/25/2024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7407B0-D0C2-04A2-436C-48E4E819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08E6F2-3ECE-C2AB-31CD-3E66A358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E95C9B-75BB-8B28-58E2-B3243CBF0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52" y="6397307"/>
            <a:ext cx="2563495" cy="28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3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DB6DE7-0EB4-9235-55B2-C4D5E124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981-AF6C-4AFF-A505-26C0750509BD}" type="datetime1">
              <a:rPr lang="en-US" smtClean="0"/>
              <a:t>12/25/2024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1E703B-2923-3A1E-5422-79894838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894088-294B-3D54-6102-3771D985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39066F-623F-A73D-5E16-90A8DC8D4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52" y="6397307"/>
            <a:ext cx="2563495" cy="28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57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670CB-DF19-EF98-BEF5-A2CD92F8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35BD2-007A-1B8A-03F2-EC895CE6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9D1EDE-3B2C-B0CC-67AE-13F01019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93765A-5567-EC25-A85D-1506FFAD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DF42-2711-445D-BD9A-6E65B94900E9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E63B8F-EF7A-ADEE-5A9B-F2713118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19D1E-E93F-BCC7-92FB-814486AE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4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2C807-0EC6-A6CB-72A5-4A2EF2E8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258A41-2EDD-85D5-6E94-850EAC36A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49E3B9-2C1B-475F-6158-B9FC0C4D7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861088-6A4C-B34D-6937-FC588B00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4F1-0BF6-4C93-A77E-18708ECBA2DF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5296F6-0FCC-6EE0-5A11-B61D0079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55828C-67B2-BD9A-2217-B33A20D2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0A605-9D31-50C0-B773-EBB11114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7D17A-E3A2-7D87-34DB-3BE99FF8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F7D3B4-FB21-2994-5B4B-B0917A519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36D6-CF64-45EE-A91B-79A08D9433ED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792034-0AA5-99AE-59BA-883FD2795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0191EA-334F-5226-F856-55D39EAC0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4869-BFBA-4CBE-9EB8-00EDFA7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B2A89-F80D-AE16-4242-922E2BC92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CN" altLang="en-US" sz="7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學年</a:t>
            </a:r>
            <a:r>
              <a:rPr lang="en-US" altLang="zh-CN" sz="7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sz="7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永續能源導論</a:t>
            </a:r>
            <a:endParaRPr lang="en-US" sz="7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27F4FA-45C7-ACD7-0151-287795B40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課程介紹</a:t>
            </a:r>
            <a:endParaRPr 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289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8369-8585-69C6-5C35-693AA56A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69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評分準則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7293-551A-9DAF-D570-5BE4C87F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11"/>
            <a:ext cx="10515600" cy="466375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實際課程為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週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每一周佔總成績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67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%</a:t>
            </a:r>
          </a:p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校內講者根據各講者自定的評分方式（可能為作業，考試或心得報告等） 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校內講者若無評分要求，則以出席計分。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3C23-BC8E-5346-BAF8-B3FE3B20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8746-5D20-4B90-BBB6-D94471A13FF4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9611E-F9EC-28C9-4728-8CDE8473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8369-8585-69C6-5C35-693AA56A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69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評分準則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7293-551A-9DAF-D570-5BE4C87F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11"/>
            <a:ext cx="10515600" cy="466375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校外講者成績以出席及心得計算，繳交期限為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當天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晚上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23: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請同學們與上課前（</a:t>
            </a:r>
            <a:r>
              <a:rPr lang="en-US" altLang="zh-CN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CN" altLang="en-US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CN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CN" altLang="en-US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）前完成實體簽到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心得為線上繳交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一頁</a:t>
            </a:r>
            <a:r>
              <a:rPr lang="en-US" altLang="zh-CN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A4</a:t>
            </a:r>
            <a:r>
              <a:rPr lang="zh-CN" altLang="en-US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紙大小寫滿一頁，格式以</a:t>
            </a:r>
            <a:r>
              <a:rPr lang="en-US" altLang="zh-CN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CN" altLang="en-US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號字體，</a:t>
            </a:r>
            <a:r>
              <a:rPr lang="en-US" altLang="zh-CN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1.5</a:t>
            </a:r>
            <a:r>
              <a:rPr lang="zh-CN" altLang="en-US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行距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為準。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請勿抄襲或使用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自動生成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**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為校外講者週次請務必出席，若沒出席則學期成績為不及格（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69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分）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請公假及生理假不在此限，以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學生請假系統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准假後請將證明截圖寄給助教。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事假及病假請寫信和老師討論。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3C23-BC8E-5346-BAF8-B3FE3B20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8746-5D20-4B90-BBB6-D94471A13FF4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9611E-F9EC-28C9-4728-8CDE8473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6109AA4-337D-563A-F7D5-CBD8128B1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873994"/>
              </p:ext>
            </p:extLst>
          </p:nvPr>
        </p:nvGraphicFramePr>
        <p:xfrm>
          <a:off x="1518004" y="382100"/>
          <a:ext cx="9155992" cy="57956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9940">
                  <a:extLst>
                    <a:ext uri="{9D8B030D-6E8A-4147-A177-3AD203B41FA5}">
                      <a16:colId xmlns:a16="http://schemas.microsoft.com/office/drawing/2014/main" val="1421107300"/>
                    </a:ext>
                  </a:extLst>
                </a:gridCol>
                <a:gridCol w="361559">
                  <a:extLst>
                    <a:ext uri="{9D8B030D-6E8A-4147-A177-3AD203B41FA5}">
                      <a16:colId xmlns:a16="http://schemas.microsoft.com/office/drawing/2014/main" val="762342596"/>
                    </a:ext>
                  </a:extLst>
                </a:gridCol>
                <a:gridCol w="1565546">
                  <a:extLst>
                    <a:ext uri="{9D8B030D-6E8A-4147-A177-3AD203B41FA5}">
                      <a16:colId xmlns:a16="http://schemas.microsoft.com/office/drawing/2014/main" val="1539720791"/>
                    </a:ext>
                  </a:extLst>
                </a:gridCol>
                <a:gridCol w="3978947">
                  <a:extLst>
                    <a:ext uri="{9D8B030D-6E8A-4147-A177-3AD203B41FA5}">
                      <a16:colId xmlns:a16="http://schemas.microsoft.com/office/drawing/2014/main" val="2994653899"/>
                    </a:ext>
                  </a:extLst>
                </a:gridCol>
              </a:tblGrid>
              <a:tr h="4733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主講人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rgbClr val="DCD8C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週次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Week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411" marR="39411" marT="36455" marB="36455" anchor="ctr">
                    <a:solidFill>
                      <a:srgbClr val="DCD8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進度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Progress Description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411" marR="39411" marT="36455" marB="36455" anchor="ctr">
                    <a:solidFill>
                      <a:srgbClr val="DCD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14237"/>
                  </a:ext>
                </a:extLst>
              </a:tr>
              <a:tr h="58148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林士剛特聘教授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成功大學材料科學及工程學系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11" marR="39411" marT="36455" marB="36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9/11(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PM2:10-PM5:00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課程說明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411" marR="39411" marT="36455" marB="36455" anchor="ctr"/>
                </a:tc>
                <a:extLst>
                  <a:ext uri="{0D108BD9-81ED-4DB2-BD59-A6C34878D82A}">
                    <a16:rowId xmlns:a16="http://schemas.microsoft.com/office/drawing/2014/main" val="2832460696"/>
                  </a:ext>
                </a:extLst>
              </a:tr>
              <a:tr h="578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林子倫副執行長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行政院能源及減碳辦公室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9/18(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0-PM5:00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氣候變遷與淨零轉型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247854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高鴻鈞總經理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德國萊茵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9/25(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工業氫能的發展、應用及安全</a:t>
                      </a:r>
                      <a:endParaRPr lang="en-US" sz="1600" b="1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44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劉兆歡副總監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哥本哈根離岸風電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10/2(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台灣離岸風電開發簡介及職涯分享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082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王璿瑋副總監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哥本哈根離岸風電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792670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陳冠邦副教授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成功大學航空太空工程學系</a:t>
                      </a:r>
                    </a:p>
                  </a:txBody>
                  <a:tcPr marL="4926" marR="4926" marT="4926" marB="4926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5765" marR="15765" marT="15765" marB="1576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10/9(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PM2:10-PM5:00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多元燃料燃燒技術介紹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/>
                </a:tc>
                <a:extLst>
                  <a:ext uri="{0D108BD9-81ED-4DB2-BD59-A6C34878D82A}">
                    <a16:rowId xmlns:a16="http://schemas.microsoft.com/office/drawing/2014/main" val="783928740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伍芳嫺助理教授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成功大學機械工程學系</a:t>
                      </a:r>
                    </a:p>
                  </a:txBody>
                  <a:tcPr marL="4926" marR="4926" marT="4926" marB="4926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/>
                </a:tc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/>
                </a:tc>
                <a:extLst>
                  <a:ext uri="{0D108BD9-81ED-4DB2-BD59-A6C34878D82A}">
                    <a16:rowId xmlns:a16="http://schemas.microsoft.com/office/drawing/2014/main" val="3255917064"/>
                  </a:ext>
                </a:extLst>
              </a:tr>
              <a:tr h="5181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方冠榮教授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成功大學材料科學及工程學系</a:t>
                      </a:r>
                    </a:p>
                  </a:txBody>
                  <a:tcPr marL="4926" marR="4926" marT="4926" marB="492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5765" marR="15765" marT="15765" marB="1576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10/16(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kern="100" spc="7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PM2:10-PM5:00</a:t>
                      </a:r>
                      <a:endParaRPr lang="en-US" sz="1400" kern="100" spc="7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淨零排放、氫能與燃料電池、儲能與電池</a:t>
                      </a:r>
                    </a:p>
                  </a:txBody>
                  <a:tcPr marL="15765" marR="15765" marT="15765" marB="15765" anchor="ctr"/>
                </a:tc>
                <a:extLst>
                  <a:ext uri="{0D108BD9-81ED-4DB2-BD59-A6C34878D82A}">
                    <a16:rowId xmlns:a16="http://schemas.microsoft.com/office/drawing/2014/main" val="2343637857"/>
                  </a:ext>
                </a:extLst>
              </a:tr>
              <a:tr h="5598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賴炳逢總監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南寳樹脂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10/23(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南寳樹脂的綠色科技與淨零轉型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2518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黃正忠董事總經理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安侯永續發展顧問公司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10/30(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</a:t>
                      </a:r>
                      <a:r>
                        <a:rPr lang="en-US" altLang="zh-TW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926" marR="4926" marT="4926" marB="492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未來領袖與全球淨零轉型之路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5765" marR="15765" marT="15765" marB="1576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946699"/>
                  </a:ext>
                </a:extLst>
              </a:tr>
            </a:tbl>
          </a:graphicData>
        </a:graphic>
      </p:graphicFrame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EBF7D6-7947-3CC3-87AD-284FDA1A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40B1-6371-4AF9-8AD8-E47FB91A5FBD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E39A4C-4FDC-2295-DC66-0C0A433E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4</a:t>
            </a:fld>
            <a:endParaRPr 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7CD4218-8883-BE5B-14ED-1A1BC366BC65}"/>
              </a:ext>
            </a:extLst>
          </p:cNvPr>
          <p:cNvCxnSpPr>
            <a:cxnSpLocks/>
          </p:cNvCxnSpPr>
          <p:nvPr/>
        </p:nvCxnSpPr>
        <p:spPr>
          <a:xfrm>
            <a:off x="1168659" y="1129005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75E3B3F6-24DB-FFE1-5BA8-9B28E0E7671E}"/>
              </a:ext>
            </a:extLst>
          </p:cNvPr>
          <p:cNvCxnSpPr>
            <a:cxnSpLocks/>
          </p:cNvCxnSpPr>
          <p:nvPr/>
        </p:nvCxnSpPr>
        <p:spPr>
          <a:xfrm>
            <a:off x="1168659" y="1766597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FD543F8-3A2C-B3EF-56DA-29B899D2D508}"/>
              </a:ext>
            </a:extLst>
          </p:cNvPr>
          <p:cNvCxnSpPr>
            <a:cxnSpLocks/>
          </p:cNvCxnSpPr>
          <p:nvPr/>
        </p:nvCxnSpPr>
        <p:spPr>
          <a:xfrm>
            <a:off x="1168659" y="2292221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C92734F-8283-E06A-7A23-5CE6F7684C34}"/>
              </a:ext>
            </a:extLst>
          </p:cNvPr>
          <p:cNvCxnSpPr>
            <a:cxnSpLocks/>
          </p:cNvCxnSpPr>
          <p:nvPr/>
        </p:nvCxnSpPr>
        <p:spPr>
          <a:xfrm>
            <a:off x="1168659" y="2824067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57E5910-D5DD-C85C-FD76-BE1B728BEA31}"/>
              </a:ext>
            </a:extLst>
          </p:cNvPr>
          <p:cNvCxnSpPr>
            <a:cxnSpLocks/>
          </p:cNvCxnSpPr>
          <p:nvPr/>
        </p:nvCxnSpPr>
        <p:spPr>
          <a:xfrm>
            <a:off x="1168659" y="3346581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E053960-F758-E022-6361-473B0DADCF0A}"/>
              </a:ext>
            </a:extLst>
          </p:cNvPr>
          <p:cNvCxnSpPr>
            <a:cxnSpLocks/>
          </p:cNvCxnSpPr>
          <p:nvPr/>
        </p:nvCxnSpPr>
        <p:spPr>
          <a:xfrm>
            <a:off x="1168659" y="3803781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CAC1626-201F-9C53-FD2F-3D6FFE9F66E9}"/>
              </a:ext>
            </a:extLst>
          </p:cNvPr>
          <p:cNvCxnSpPr>
            <a:cxnSpLocks/>
          </p:cNvCxnSpPr>
          <p:nvPr/>
        </p:nvCxnSpPr>
        <p:spPr>
          <a:xfrm>
            <a:off x="1169437" y="4335625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D135B57-9EB9-3241-14B4-93221AE92700}"/>
              </a:ext>
            </a:extLst>
          </p:cNvPr>
          <p:cNvCxnSpPr>
            <a:cxnSpLocks/>
          </p:cNvCxnSpPr>
          <p:nvPr/>
        </p:nvCxnSpPr>
        <p:spPr>
          <a:xfrm>
            <a:off x="1168659" y="4839478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A5F784A-9C83-9595-4949-8459FDFBC89B}"/>
              </a:ext>
            </a:extLst>
          </p:cNvPr>
          <p:cNvCxnSpPr>
            <a:cxnSpLocks/>
          </p:cNvCxnSpPr>
          <p:nvPr/>
        </p:nvCxnSpPr>
        <p:spPr>
          <a:xfrm>
            <a:off x="1168659" y="5421086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110B38E-3217-7DBF-90ED-F2480AA398A3}"/>
              </a:ext>
            </a:extLst>
          </p:cNvPr>
          <p:cNvCxnSpPr>
            <a:cxnSpLocks/>
          </p:cNvCxnSpPr>
          <p:nvPr/>
        </p:nvCxnSpPr>
        <p:spPr>
          <a:xfrm>
            <a:off x="1168659" y="5918719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5CC88CA-B9ED-036F-09FC-288AB75ED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806387"/>
              </p:ext>
            </p:extLst>
          </p:nvPr>
        </p:nvGraphicFramePr>
        <p:xfrm>
          <a:off x="1240332" y="553682"/>
          <a:ext cx="9375433" cy="54585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85765">
                  <a:extLst>
                    <a:ext uri="{9D8B030D-6E8A-4147-A177-3AD203B41FA5}">
                      <a16:colId xmlns:a16="http://schemas.microsoft.com/office/drawing/2014/main" val="1421107300"/>
                    </a:ext>
                  </a:extLst>
                </a:gridCol>
                <a:gridCol w="367659">
                  <a:extLst>
                    <a:ext uri="{9D8B030D-6E8A-4147-A177-3AD203B41FA5}">
                      <a16:colId xmlns:a16="http://schemas.microsoft.com/office/drawing/2014/main" val="762342596"/>
                    </a:ext>
                  </a:extLst>
                </a:gridCol>
                <a:gridCol w="1591963">
                  <a:extLst>
                    <a:ext uri="{9D8B030D-6E8A-4147-A177-3AD203B41FA5}">
                      <a16:colId xmlns:a16="http://schemas.microsoft.com/office/drawing/2014/main" val="1539720791"/>
                    </a:ext>
                  </a:extLst>
                </a:gridCol>
                <a:gridCol w="4230046">
                  <a:extLst>
                    <a:ext uri="{9D8B030D-6E8A-4147-A177-3AD203B41FA5}">
                      <a16:colId xmlns:a16="http://schemas.microsoft.com/office/drawing/2014/main" val="2994653899"/>
                    </a:ext>
                  </a:extLst>
                </a:gridCol>
              </a:tblGrid>
              <a:tr h="4006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主講人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rgbClr val="DCD8C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週次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Week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16731" marR="116731" marT="58366" marB="58366" anchor="ctr">
                    <a:solidFill>
                      <a:srgbClr val="DCD8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進度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Progress Description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0312" marR="50312" marT="46538" marB="46538" anchor="ctr">
                    <a:solidFill>
                      <a:srgbClr val="DCD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14237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鄭仲凱技術長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BSI 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英國標準協會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11/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國際標準帶領淨零轉型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-ISO Net Zero Guidelines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與低碳技術簡介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93779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江逸章兼任助理教授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能源科技與策略研究中心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0125" marR="20125" marT="20125" marB="201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11/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PM2:10-PM5:00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ESG</a:t>
                      </a: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需求下建築節能之表現與設計方法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/>
                </a:tc>
                <a:extLst>
                  <a:ext uri="{0D108BD9-81ED-4DB2-BD59-A6C34878D82A}">
                    <a16:rowId xmlns:a16="http://schemas.microsoft.com/office/drawing/2014/main" val="3385882264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陳必晟</a:t>
                      </a: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副</a:t>
                      </a:r>
                      <a:r>
                        <a:rPr lang="zh-TW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教授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成功大學環境工程學系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7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11/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PM2:10-PM5:00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生命週期評估與設計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/>
                </a:tc>
                <a:extLst>
                  <a:ext uri="{0D108BD9-81ED-4DB2-BD59-A6C34878D82A}">
                    <a16:rowId xmlns:a16="http://schemas.microsoft.com/office/drawing/2014/main" val="3408669510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黃建中研究員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工業技術研究院綠能所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11/2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儲能技術與應用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970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陳志勇名譽教授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成功大學化學工程學系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20125" marR="20125" marT="20125" marB="201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PM2:10-PM5:00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利用氫能落實我國</a:t>
                      </a:r>
                      <a:r>
                        <a:rPr lang="en-US" alt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2050</a:t>
                      </a: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淨零排碳政策目標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/>
                </a:tc>
                <a:extLst>
                  <a:ext uri="{0D108BD9-81ED-4DB2-BD59-A6C34878D82A}">
                    <a16:rowId xmlns:a16="http://schemas.microsoft.com/office/drawing/2014/main" val="2049267582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劉吉倫經理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美光台灣部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12/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Micron Ways to Sustainable Energy Use &amp; NetZero</a:t>
                      </a: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39425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林典永副組長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金屬中心銲接組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12/1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淨零排放之銲接技術發展趨勢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3745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劉世賢前處長</a:t>
                      </a: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中國鋼鐵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12/2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PM2: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0-PM</a:t>
                      </a:r>
                      <a:r>
                        <a:rPr lang="en-US" altLang="zh-TW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spc="7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未定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00588"/>
                  </a:ext>
                </a:extLst>
              </a:tr>
              <a:tr h="4353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20125" marR="20125" marT="20125" marB="201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TW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元旦</a:t>
                      </a:r>
                      <a:r>
                        <a:rPr lang="en-US" altLang="zh-TW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/>
                </a:tc>
                <a:extLst>
                  <a:ext uri="{0D108BD9-81ED-4DB2-BD59-A6C34878D82A}">
                    <a16:rowId xmlns:a16="http://schemas.microsoft.com/office/drawing/2014/main" val="3671142245"/>
                  </a:ext>
                </a:extLst>
              </a:tr>
              <a:tr h="320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88" marR="6288" marT="6288" marB="628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20125" marR="20125" marT="20125" marB="201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期末考週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0125" marR="20125" marT="20125" marB="20125" anchor="ctr"/>
                </a:tc>
                <a:extLst>
                  <a:ext uri="{0D108BD9-81ED-4DB2-BD59-A6C34878D82A}">
                    <a16:rowId xmlns:a16="http://schemas.microsoft.com/office/drawing/2014/main" val="3282914245"/>
                  </a:ext>
                </a:extLst>
              </a:tr>
            </a:tbl>
          </a:graphicData>
        </a:graphic>
      </p:graphicFrame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9858F0-5F93-2936-5A59-88ABEDA1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B7C-3C22-49DE-B7BF-34C208931266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DCA09-BD20-9845-3A7C-82B2DB9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5</a:t>
            </a:fld>
            <a:endParaRPr 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44EA5931-C150-1850-F2C1-6CCD7AEB15D2}"/>
              </a:ext>
            </a:extLst>
          </p:cNvPr>
          <p:cNvCxnSpPr>
            <a:cxnSpLocks/>
          </p:cNvCxnSpPr>
          <p:nvPr/>
        </p:nvCxnSpPr>
        <p:spPr>
          <a:xfrm>
            <a:off x="1038031" y="1253412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2F40CAA-391B-25BD-E640-D9F15FF29503}"/>
              </a:ext>
            </a:extLst>
          </p:cNvPr>
          <p:cNvCxnSpPr>
            <a:cxnSpLocks/>
          </p:cNvCxnSpPr>
          <p:nvPr/>
        </p:nvCxnSpPr>
        <p:spPr>
          <a:xfrm>
            <a:off x="1038031" y="1794589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F8C3D-5E35-E805-383F-BE238B3A3DCA}"/>
              </a:ext>
            </a:extLst>
          </p:cNvPr>
          <p:cNvCxnSpPr>
            <a:cxnSpLocks/>
          </p:cNvCxnSpPr>
          <p:nvPr/>
        </p:nvCxnSpPr>
        <p:spPr>
          <a:xfrm>
            <a:off x="1038031" y="2264229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B907B87-09D0-DFEC-5AAD-7089EF0E43E7}"/>
              </a:ext>
            </a:extLst>
          </p:cNvPr>
          <p:cNvCxnSpPr>
            <a:cxnSpLocks/>
          </p:cNvCxnSpPr>
          <p:nvPr/>
        </p:nvCxnSpPr>
        <p:spPr>
          <a:xfrm>
            <a:off x="1038031" y="2786744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11A1304-DC46-986D-BE98-15B10B1EEFDB}"/>
              </a:ext>
            </a:extLst>
          </p:cNvPr>
          <p:cNvCxnSpPr>
            <a:cxnSpLocks/>
          </p:cNvCxnSpPr>
          <p:nvPr/>
        </p:nvCxnSpPr>
        <p:spPr>
          <a:xfrm>
            <a:off x="1038031" y="3312368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06B386A-7D17-8745-F132-4ABB452713D2}"/>
              </a:ext>
            </a:extLst>
          </p:cNvPr>
          <p:cNvCxnSpPr>
            <a:cxnSpLocks/>
          </p:cNvCxnSpPr>
          <p:nvPr/>
        </p:nvCxnSpPr>
        <p:spPr>
          <a:xfrm>
            <a:off x="1013147" y="3741583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FF92A65-A094-5D1C-6CC3-4BD4EB978F23}"/>
              </a:ext>
            </a:extLst>
          </p:cNvPr>
          <p:cNvCxnSpPr>
            <a:cxnSpLocks/>
          </p:cNvCxnSpPr>
          <p:nvPr/>
        </p:nvCxnSpPr>
        <p:spPr>
          <a:xfrm>
            <a:off x="1031804" y="4292080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37A97B0-D7AD-C948-C6FA-FA393659615E}"/>
              </a:ext>
            </a:extLst>
          </p:cNvPr>
          <p:cNvCxnSpPr>
            <a:cxnSpLocks/>
          </p:cNvCxnSpPr>
          <p:nvPr/>
        </p:nvCxnSpPr>
        <p:spPr>
          <a:xfrm>
            <a:off x="932278" y="4771051"/>
            <a:ext cx="9854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9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C61BF-14BA-720A-003F-57F0FBA4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助教聯絡資訊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DC447-0834-DB9F-4E9E-4625E683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altLang="zh-TW" sz="3600" b="0" i="0" dirty="0">
              <a:solidFill>
                <a:srgbClr val="373A3C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>
              <a:buNone/>
            </a:pPr>
            <a:r>
              <a:rPr lang="zh-TW" altLang="en-US" sz="3600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姓名：</a:t>
            </a:r>
            <a:r>
              <a:rPr lang="zh-TW" altLang="en-US" sz="3600" dirty="0">
                <a:solidFill>
                  <a:srgbClr val="373A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李秋稔</a:t>
            </a:r>
            <a:endParaRPr lang="zh-TW" altLang="en-US" sz="3600" b="0" i="0" dirty="0">
              <a:solidFill>
                <a:srgbClr val="373A3C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>
              <a:buNone/>
            </a:pPr>
            <a:r>
              <a:rPr lang="zh-TW" altLang="en-US" sz="3600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信箱：</a:t>
            </a:r>
            <a:r>
              <a:rPr lang="en-US" sz="3600" b="0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m38131014@gs.ncku.edu.tw</a:t>
            </a:r>
          </a:p>
          <a:p>
            <a:pPr marL="0" indent="0" algn="l" rtl="0">
              <a:buNone/>
            </a:pPr>
            <a:r>
              <a:rPr lang="zh-TW" altLang="en-US" sz="3600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辦公地點：材料系新館 </a:t>
            </a:r>
            <a:r>
              <a:rPr lang="en-US" altLang="zh-TW" sz="3600" b="0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en-US" sz="3600" b="0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44C10</a:t>
            </a:r>
          </a:p>
          <a:p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A78E5A-583C-F6D8-D379-122F4354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8746-5D20-4B90-BBB6-D94471A13FF4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E07101-7FEE-408A-C3B8-E14D96E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8DA72-5E89-0521-86B1-6929AA3F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辦公地點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CF609-0A2F-AF19-2D8B-83D037B2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8746-5D20-4B90-BBB6-D94471A13FF4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DF403F-76E7-4ED8-0B9A-A41646FA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4869-BFBA-4CBE-9EB8-00EDFA7FE11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5FF385-D540-4837-5E3A-55FAD5C5DB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0746"/>
            <a:ext cx="41386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58B159-6728-A817-5E04-4FA139B14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09"/>
          <a:stretch/>
        </p:blipFill>
        <p:spPr bwMode="auto">
          <a:xfrm>
            <a:off x="5558036" y="1750746"/>
            <a:ext cx="4587875" cy="35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937A859E-D968-55E1-BD3A-1FBC964B0D00}"/>
              </a:ext>
            </a:extLst>
          </p:cNvPr>
          <p:cNvGrpSpPr/>
          <p:nvPr/>
        </p:nvGrpSpPr>
        <p:grpSpPr>
          <a:xfrm>
            <a:off x="7242091" y="3098979"/>
            <a:ext cx="1012320" cy="1896120"/>
            <a:chOff x="7242091" y="3098979"/>
            <a:chExt cx="1012320" cy="18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121B84F8-2EED-AE4B-97F1-FACE1D6A4D20}"/>
                    </a:ext>
                  </a:extLst>
                </p14:cNvPr>
                <p14:cNvContentPartPr/>
                <p14:nvPr/>
              </p14:nvContentPartPr>
              <p14:xfrm>
                <a:off x="7243171" y="3098979"/>
                <a:ext cx="1011240" cy="183924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121B84F8-2EED-AE4B-97F1-FACE1D6A4D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34171" y="3090339"/>
                  <a:ext cx="1028880" cy="18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087BFD65-B2B3-AD1A-96F3-37A82DBE40D0}"/>
                    </a:ext>
                  </a:extLst>
                </p14:cNvPr>
                <p14:cNvContentPartPr/>
                <p14:nvPr/>
              </p14:nvContentPartPr>
              <p14:xfrm>
                <a:off x="7242091" y="4952259"/>
                <a:ext cx="54000" cy="428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087BFD65-B2B3-AD1A-96F3-37A82DBE4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33451" y="4943259"/>
                  <a:ext cx="71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81F1AE2E-8B92-7BDB-B9A6-E2D5665258CB}"/>
                    </a:ext>
                  </a:extLst>
                </p14:cNvPr>
                <p14:cNvContentPartPr/>
                <p14:nvPr/>
              </p14:nvContentPartPr>
              <p14:xfrm>
                <a:off x="7250011" y="4853619"/>
                <a:ext cx="93600" cy="9900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81F1AE2E-8B92-7BDB-B9A6-E2D5665258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1371" y="4844619"/>
                  <a:ext cx="111240" cy="11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D44195-AC6D-976C-A26F-84394DF93A60}"/>
              </a:ext>
            </a:extLst>
          </p:cNvPr>
          <p:cNvSpPr txBox="1"/>
          <p:nvPr/>
        </p:nvSpPr>
        <p:spPr>
          <a:xfrm>
            <a:off x="5558036" y="5433020"/>
            <a:ext cx="458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沿著紅色路線到達電梯後，上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樓，出電梯後左轉，位於左手第一間辦公室。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470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662</Words>
  <Application>Microsoft Office PowerPoint</Application>
  <PresentationFormat>寬螢幕</PresentationFormat>
  <Paragraphs>148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Times New Roman</vt:lpstr>
      <vt:lpstr>Office 佈景主題</vt:lpstr>
      <vt:lpstr>113學年-永續能源導論</vt:lpstr>
      <vt:lpstr>評分準則</vt:lpstr>
      <vt:lpstr>評分準則</vt:lpstr>
      <vt:lpstr>PowerPoint 簡報</vt:lpstr>
      <vt:lpstr>PowerPoint 簡報</vt:lpstr>
      <vt:lpstr>助教聯絡資訊</vt:lpstr>
      <vt:lpstr>辦公地點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112學年-永續能源導論</dc:title>
  <dc:creator>紀喆允</dc:creator>
  <cp:lastModifiedBy>maosong Hung</cp:lastModifiedBy>
  <cp:revision>22</cp:revision>
  <dcterms:created xsi:type="dcterms:W3CDTF">2023-09-04T03:49:13Z</dcterms:created>
  <dcterms:modified xsi:type="dcterms:W3CDTF">2024-12-25T06:45:03Z</dcterms:modified>
</cp:coreProperties>
</file>