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4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66E"/>
    <a:srgbClr val="0F2145"/>
    <a:srgbClr val="1D7214"/>
    <a:srgbClr val="497DB9"/>
    <a:srgbClr val="377AB7"/>
    <a:srgbClr val="DDDDDD"/>
    <a:srgbClr val="B2B2B2"/>
    <a:srgbClr val="020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 autoAdjust="0"/>
    <p:restoredTop sz="84852" autoAdjust="0"/>
  </p:normalViewPr>
  <p:slideViewPr>
    <p:cSldViewPr>
      <p:cViewPr varScale="1">
        <p:scale>
          <a:sx n="56" d="100"/>
          <a:sy n="56" d="100"/>
        </p:scale>
        <p:origin x="58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44757-AC2C-46C5-8FFD-6D439966BACC}" type="datetimeFigureOut">
              <a:rPr lang="vi-VN" smtClean="0"/>
              <a:t>07/08/2019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79C12-3415-4FA3-BABE-5F33F993623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9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F32E-35B1-478C-A519-A2FE7E97D955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2598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5F22B-3487-41A5-8974-502C12A3D39E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845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0C4E-E1DC-475B-9955-6288C87CC204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816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0B515-9165-464A-9B9D-7E21BAC78C8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6051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16E0-3963-4B8E-AC37-294A2E2F1C8F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1519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9C3-87DB-4F5C-8941-9215B127E3B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3539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44A10-14B6-47DF-A948-748606651E00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2124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34FC-EAB3-4B26-B2C8-8775FF314F1B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1163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BF245-12F9-4057-B54A-E6F919B2C37C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7424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4C3-7281-442E-8BB3-AD1E122B959D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2515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54E5-A891-4873-A292-83E6D30B5066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96296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6A9567-9EB6-405C-AF52-F2171EEE88BF}"/>
              </a:ext>
            </a:extLst>
          </p:cNvPr>
          <p:cNvSpPr/>
          <p:nvPr userDrawn="1"/>
        </p:nvSpPr>
        <p:spPr>
          <a:xfrm>
            <a:off x="0" y="825054"/>
            <a:ext cx="9144000" cy="8366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944093"/>
            <a:ext cx="8712968" cy="61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52908"/>
            <a:ext cx="8712968" cy="458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2E7D-4B33-407A-9B2B-DCA5A9DF8D50}" type="slidenum">
              <a:rPr lang="en-US" altLang="vi-VN" smtClean="0"/>
              <a:pPr/>
              <a:t>‹#›</a:t>
            </a:fld>
            <a:endParaRPr lang="en-US" altLang="vi-V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885A8C-89DD-4A79-909B-1F3C84E625F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270"/>
            <a:ext cx="3456384" cy="729434"/>
          </a:xfrm>
          <a:prstGeom prst="rect">
            <a:avLst/>
          </a:prstGeom>
        </p:spPr>
      </p:pic>
      <p:pic>
        <p:nvPicPr>
          <p:cNvPr id="9" name="Picture 8" descr="E:\TLCN\BAOCAO\logo.png">
            <a:extLst>
              <a:ext uri="{FF2B5EF4-FFF2-40B4-BE49-F238E27FC236}">
                <a16:creationId xmlns:a16="http://schemas.microsoft.com/office/drawing/2014/main" id="{F8D2C698-9863-4BA7-8822-11476B7FB893}"/>
              </a:ext>
            </a:extLst>
          </p:cNvPr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35270"/>
            <a:ext cx="720080" cy="729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45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rungnh@hcmute.edu.v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áº¿t quáº£ hÃ¬nh áº£nh cho mv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937392"/>
            <a:ext cx="4064537" cy="364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293096"/>
            <a:ext cx="5328592" cy="1296144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ACTION SELECTOR &amp; FILTER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2080" y="5488840"/>
            <a:ext cx="3672408" cy="1369160"/>
          </a:xfrm>
        </p:spPr>
        <p:txBody>
          <a:bodyPr>
            <a:noAutofit/>
          </a:bodyPr>
          <a:lstStyle/>
          <a:p>
            <a:pPr algn="r"/>
            <a:r>
              <a:rPr lang="en-US" smtClean="0"/>
              <a:t>ThS. Nguyễn Hữu Trung</a:t>
            </a:r>
          </a:p>
          <a:p>
            <a:pPr algn="r"/>
            <a:r>
              <a:rPr lang="en-US" smtClean="0"/>
              <a:t>0908.6171.08</a:t>
            </a:r>
          </a:p>
          <a:p>
            <a:pPr algn="r"/>
            <a:r>
              <a:rPr lang="en-US" smtClean="0">
                <a:hlinkClick r:id="rId3"/>
              </a:rPr>
              <a:t>trungnh@hcmute.edu.vn</a:t>
            </a:r>
            <a:endParaRPr lang="en-US" smtClean="0"/>
          </a:p>
          <a:p>
            <a:pPr algn="r"/>
            <a:r>
              <a:rPr lang="en-US" smtClean="0"/>
              <a:t>Khoa Công Nghệ Thông Tin</a:t>
            </a:r>
            <a:endParaRPr lang="en-US"/>
          </a:p>
        </p:txBody>
      </p:sp>
      <p:pic>
        <p:nvPicPr>
          <p:cNvPr id="1026" name="Picture 2" descr="Káº¿t quáº£ hÃ¬nh áº£nh cho asp.net mvc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4157" b="22453"/>
          <a:stretch/>
        </p:blipFill>
        <p:spPr bwMode="auto">
          <a:xfrm>
            <a:off x="0" y="934245"/>
            <a:ext cx="5004048" cy="271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4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Action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mtClean="0"/>
              <a:t>Bộ </a:t>
            </a:r>
            <a:r>
              <a:rPr lang="en-US" sz="2000"/>
              <a:t>lọc tùy biến được sử dụng để thực </a:t>
            </a:r>
            <a:r>
              <a:rPr lang="en-US" sz="2000"/>
              <a:t>hiện </a:t>
            </a:r>
            <a:r>
              <a:rPr lang="en-US" sz="2000" smtClean="0"/>
              <a:t>giám sát </a:t>
            </a:r>
            <a:r>
              <a:rPr lang="en-US" sz="2000"/>
              <a:t>việc thực của Action tại các thời </a:t>
            </a:r>
            <a:r>
              <a:rPr lang="en-US" sz="2000"/>
              <a:t>điểm </a:t>
            </a:r>
            <a:r>
              <a:rPr lang="en-US" sz="2000" smtClean="0"/>
              <a:t>khác nhau </a:t>
            </a:r>
            <a:r>
              <a:rPr lang="en-US" sz="2000"/>
              <a:t>theo yêu cầu của riêng mình.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Có </a:t>
            </a:r>
            <a:r>
              <a:rPr lang="en-US" sz="2000"/>
              <a:t>bốn thời điểm cần được giám sát </a:t>
            </a:r>
            <a:r>
              <a:rPr lang="en-US" sz="2000"/>
              <a:t>trong </a:t>
            </a:r>
            <a:r>
              <a:rPr lang="en-US" sz="2000" smtClean="0"/>
              <a:t>1 action</a:t>
            </a:r>
            <a:endParaRPr lang="en-US" sz="2000"/>
          </a:p>
          <a:p>
            <a:pPr lvl="1">
              <a:lnSpc>
                <a:spcPct val="150000"/>
              </a:lnSpc>
            </a:pPr>
            <a:r>
              <a:rPr lang="en-US" sz="2000" b="1" smtClean="0">
                <a:solidFill>
                  <a:srgbClr val="1D366E"/>
                </a:solidFill>
              </a:rPr>
              <a:t>OnActionExecuting</a:t>
            </a:r>
            <a:r>
              <a:rPr lang="en-US" sz="2000" b="1">
                <a:solidFill>
                  <a:srgbClr val="1D366E"/>
                </a:solidFill>
              </a:rPr>
              <a:t>()</a:t>
            </a:r>
            <a:r>
              <a:rPr lang="en-US" sz="2000"/>
              <a:t>: Trước lúc action chạy</a:t>
            </a:r>
          </a:p>
          <a:p>
            <a:pPr lvl="1">
              <a:lnSpc>
                <a:spcPct val="150000"/>
              </a:lnSpc>
            </a:pPr>
            <a:r>
              <a:rPr lang="en-US" sz="2000" b="1">
                <a:solidFill>
                  <a:srgbClr val="1D366E"/>
                </a:solidFill>
              </a:rPr>
              <a:t>OnActionResulting</a:t>
            </a:r>
            <a:r>
              <a:rPr lang="en-US" sz="2000"/>
              <a:t>(): Trước lúc trả kết quả</a:t>
            </a:r>
          </a:p>
          <a:p>
            <a:pPr lvl="1">
              <a:lnSpc>
                <a:spcPct val="150000"/>
              </a:lnSpc>
            </a:pPr>
            <a:r>
              <a:rPr lang="en-US" sz="2000" b="1">
                <a:solidFill>
                  <a:srgbClr val="1D366E"/>
                </a:solidFill>
              </a:rPr>
              <a:t>OnActionResulted</a:t>
            </a:r>
            <a:r>
              <a:rPr lang="en-US" sz="2000"/>
              <a:t>(): Sau khi đã trả kết quả</a:t>
            </a:r>
          </a:p>
          <a:p>
            <a:pPr lvl="1">
              <a:lnSpc>
                <a:spcPct val="150000"/>
              </a:lnSpc>
            </a:pPr>
            <a:r>
              <a:rPr lang="en-US" sz="2000" b="1">
                <a:solidFill>
                  <a:srgbClr val="1D366E"/>
                </a:solidFill>
              </a:rPr>
              <a:t>OnActionExecuted</a:t>
            </a:r>
            <a:r>
              <a:rPr lang="en-US" sz="2000"/>
              <a:t>(): Sau khi action chạy</a:t>
            </a:r>
          </a:p>
          <a:p>
            <a:pPr>
              <a:lnSpc>
                <a:spcPct val="150000"/>
              </a:lnSpc>
            </a:pPr>
            <a:r>
              <a:rPr lang="en-US" sz="2000" smtClean="0"/>
              <a:t>Sau </a:t>
            </a:r>
            <a:r>
              <a:rPr lang="en-US" sz="2000"/>
              <a:t>khi định nghĩa action, bạn có thể sử dụng như các action hỗ trợ sẵn </a:t>
            </a:r>
            <a:r>
              <a:rPr lang="en-US" sz="2000"/>
              <a:t>trong </a:t>
            </a:r>
            <a:r>
              <a:rPr lang="en-US" sz="2000" smtClean="0"/>
              <a:t>MVC</a:t>
            </a:r>
            <a:r>
              <a:rPr lang="en-US" sz="2000"/>
              <a:t> </a:t>
            </a:r>
          </a:p>
          <a:p>
            <a:pPr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69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smtClean="0">
                <a:solidFill>
                  <a:srgbClr val="1D366E"/>
                </a:solidFill>
                <a:ea typeface="+mn-ea"/>
              </a:rPr>
              <a:t>Định nghĩa ACTION FILTER</a:t>
            </a:r>
            <a:endParaRPr lang="en-US" sz="2000">
              <a:solidFill>
                <a:srgbClr val="1D366E"/>
              </a:solidFill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0" y="1554489"/>
            <a:ext cx="8817908" cy="518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Action Filter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208912" cy="5147471"/>
          </a:xfrm>
        </p:spPr>
      </p:pic>
    </p:spTree>
    <p:extLst>
      <p:ext uri="{BB962C8B-B14F-4D97-AF65-F5344CB8AC3E}">
        <p14:creationId xmlns:p14="http://schemas.microsoft.com/office/powerpoint/2010/main" val="14440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Autofit/>
          </a:bodyPr>
          <a:lstStyle/>
          <a:p>
            <a:r>
              <a:rPr lang="en-US" sz="2800" b="1"/>
              <a:t>Action Selectors</a:t>
            </a:r>
            <a:endParaRPr lang="en-US" sz="2800"/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HttpPost]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HttpGet</a:t>
            </a:r>
            <a:r>
              <a:rPr lang="en-US" sz="2800" smtClean="0">
                <a:solidFill>
                  <a:srgbClr val="1D366E"/>
                </a:solidFill>
              </a:rPr>
              <a:t>]</a:t>
            </a:r>
            <a:endParaRPr lang="en-US" sz="2800">
              <a:solidFill>
                <a:srgbClr val="1D366E"/>
              </a:solidFill>
            </a:endParaRP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ActionName(name)]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ChildActionOnly]</a:t>
            </a:r>
          </a:p>
          <a:p>
            <a:r>
              <a:rPr lang="en-US" sz="2800" b="1"/>
              <a:t>Action Filters</a:t>
            </a:r>
            <a:endParaRPr lang="en-US" sz="2800"/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Authorize]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AllowAnonymous]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ValidateAntiForgeryToken]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ValidateInput]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HandleError]</a:t>
            </a:r>
          </a:p>
          <a:p>
            <a:pPr lvl="1"/>
            <a:r>
              <a:rPr lang="en-US" sz="2800" smtClean="0">
                <a:solidFill>
                  <a:srgbClr val="1D366E"/>
                </a:solidFill>
              </a:rPr>
              <a:t>[</a:t>
            </a:r>
            <a:r>
              <a:rPr lang="en-US" sz="2800">
                <a:solidFill>
                  <a:srgbClr val="1D366E"/>
                </a:solidFill>
              </a:rPr>
              <a:t>InitializeSimpleMembership]</a:t>
            </a:r>
            <a:endParaRPr lang="en-US" sz="2800">
              <a:solidFill>
                <a:srgbClr val="1D36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SELECTOR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86" y="1565796"/>
            <a:ext cx="4487190" cy="39514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0" y="2101354"/>
            <a:ext cx="4104456" cy="2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FILTER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584404"/>
          </a:xfrm>
        </p:spPr>
        <p:txBody>
          <a:bodyPr>
            <a:noAutofit/>
          </a:bodyPr>
          <a:lstStyle/>
          <a:p>
            <a:r>
              <a:rPr lang="en-US" sz="2400"/>
              <a:t> </a:t>
            </a:r>
            <a:r>
              <a:rPr lang="en-US" sz="2400" smtClean="0"/>
              <a:t>Action </a:t>
            </a:r>
            <a:r>
              <a:rPr lang="en-US" sz="2400"/>
              <a:t>filter được sử dụng để thực hiện các nhiệm vụ xảy ra tại các thời điểm thực hiện khác nhau của một action.</a:t>
            </a:r>
          </a:p>
          <a:p>
            <a:r>
              <a:rPr lang="en-US" sz="2400" smtClean="0"/>
              <a:t>Một </a:t>
            </a:r>
            <a:r>
              <a:rPr lang="en-US" sz="2400"/>
              <a:t>số Action Filter được cung cấp sẵn bởi MVC4</a:t>
            </a:r>
          </a:p>
          <a:p>
            <a:pPr lvl="1"/>
            <a:r>
              <a:rPr lang="en-US" sz="2400" smtClean="0">
                <a:solidFill>
                  <a:srgbClr val="1D366E"/>
                </a:solidFill>
              </a:rPr>
              <a:t>[</a:t>
            </a:r>
            <a:r>
              <a:rPr lang="en-US" sz="2400">
                <a:solidFill>
                  <a:srgbClr val="1D366E"/>
                </a:solidFill>
              </a:rPr>
              <a:t>ValidateInput]</a:t>
            </a:r>
          </a:p>
          <a:p>
            <a:pPr lvl="1"/>
            <a:r>
              <a:rPr lang="en-US" sz="2400" smtClean="0">
                <a:solidFill>
                  <a:srgbClr val="1D366E"/>
                </a:solidFill>
              </a:rPr>
              <a:t>[</a:t>
            </a:r>
            <a:r>
              <a:rPr lang="en-US" sz="2400">
                <a:solidFill>
                  <a:srgbClr val="1D366E"/>
                </a:solidFill>
              </a:rPr>
              <a:t>Authorize]</a:t>
            </a:r>
          </a:p>
          <a:p>
            <a:pPr lvl="1"/>
            <a:r>
              <a:rPr lang="en-US" sz="2400" smtClean="0">
                <a:solidFill>
                  <a:srgbClr val="1D366E"/>
                </a:solidFill>
              </a:rPr>
              <a:t>[</a:t>
            </a:r>
            <a:r>
              <a:rPr lang="en-US" sz="2400">
                <a:solidFill>
                  <a:srgbClr val="1D366E"/>
                </a:solidFill>
              </a:rPr>
              <a:t>ValidateAntiForgeryToken]</a:t>
            </a:r>
          </a:p>
          <a:p>
            <a:pPr lvl="1"/>
            <a:r>
              <a:rPr lang="en-US" sz="2400" smtClean="0">
                <a:solidFill>
                  <a:srgbClr val="1D366E"/>
                </a:solidFill>
              </a:rPr>
              <a:t>[</a:t>
            </a:r>
            <a:r>
              <a:rPr lang="en-US" sz="2400">
                <a:solidFill>
                  <a:srgbClr val="1D366E"/>
                </a:solidFill>
              </a:rPr>
              <a:t>HandleError]</a:t>
            </a:r>
          </a:p>
          <a:p>
            <a:r>
              <a:rPr lang="en-US" sz="2400" smtClean="0"/>
              <a:t>Ngoài </a:t>
            </a:r>
            <a:r>
              <a:rPr lang="en-US" sz="2400"/>
              <a:t>ra chúng ta có thể tự viết Action Filter cho </a:t>
            </a:r>
            <a:r>
              <a:rPr lang="en-US" sz="2400"/>
              <a:t>mục </a:t>
            </a:r>
            <a:r>
              <a:rPr lang="en-US" sz="2400" smtClean="0"/>
              <a:t>đích riêng</a:t>
            </a:r>
            <a:endParaRPr lang="en-US" sz="2400"/>
          </a:p>
          <a:p>
            <a:pPr lvl="1"/>
            <a:r>
              <a:rPr lang="en-US" sz="2400" smtClean="0">
                <a:solidFill>
                  <a:srgbClr val="1D366E"/>
                </a:solidFill>
              </a:rPr>
              <a:t>[</a:t>
            </a:r>
            <a:r>
              <a:rPr lang="en-US" sz="2400">
                <a:solidFill>
                  <a:srgbClr val="1D366E"/>
                </a:solidFill>
              </a:rPr>
              <a:t>InitializeSimpleMembership]</a:t>
            </a:r>
          </a:p>
          <a:p>
            <a:r>
              <a:rPr lang="en-US" sz="2400" smtClean="0"/>
              <a:t>Bộ </a:t>
            </a:r>
            <a:r>
              <a:rPr lang="en-US" sz="2400"/>
              <a:t>lọc có thể sử dụng </a:t>
            </a:r>
            <a:r>
              <a:rPr lang="en-US" sz="2400"/>
              <a:t>để </a:t>
            </a:r>
            <a:r>
              <a:rPr lang="en-US" sz="2400" smtClean="0"/>
              <a:t>lọc</a:t>
            </a:r>
          </a:p>
          <a:p>
            <a:pPr lvl="1"/>
            <a:r>
              <a:rPr lang="en-US" sz="2400" smtClean="0"/>
              <a:t>Một </a:t>
            </a:r>
            <a:r>
              <a:rPr lang="en-US" sz="2400"/>
              <a:t>action đơn lẻ</a:t>
            </a:r>
          </a:p>
          <a:p>
            <a:pPr lvl="1"/>
            <a:r>
              <a:rPr lang="en-US" sz="2400" smtClean="0"/>
              <a:t>Các </a:t>
            </a:r>
            <a:r>
              <a:rPr lang="en-US" sz="2400"/>
              <a:t>action trong một Controller</a:t>
            </a:r>
          </a:p>
          <a:p>
            <a:pPr lvl="1"/>
            <a:r>
              <a:rPr lang="en-US" sz="2400" smtClean="0"/>
              <a:t>Tất </a:t>
            </a:r>
            <a:r>
              <a:rPr lang="en-US" sz="2400"/>
              <a:t>cả các action trong dự án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741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VALIDATEINPUT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Cho phép hay không dữ liệu HTML được </a:t>
            </a:r>
            <a:r>
              <a:rPr lang="en-US" sz="2800"/>
              <a:t>gửi </a:t>
            </a:r>
            <a:r>
              <a:rPr lang="en-US" sz="2800" smtClean="0"/>
              <a:t>đến Action </a:t>
            </a:r>
            <a:r>
              <a:rPr lang="en-US" sz="2800"/>
              <a:t>Send.</a:t>
            </a:r>
          </a:p>
          <a:p>
            <a:pPr lvl="1"/>
            <a:r>
              <a:rPr lang="en-US" sz="2800" smtClean="0"/>
              <a:t>Nếu </a:t>
            </a:r>
            <a:r>
              <a:rPr lang="en-US" sz="2800"/>
              <a:t>cho phép: bạn có thể nhập HTML vào form</a:t>
            </a:r>
          </a:p>
          <a:p>
            <a:pPr lvl="1"/>
            <a:r>
              <a:rPr lang="en-US" sz="2800" smtClean="0"/>
              <a:t>Ngược </a:t>
            </a:r>
            <a:r>
              <a:rPr lang="en-US" sz="2800"/>
              <a:t>lại sẽ nhận thông báo lỗi</a:t>
            </a:r>
          </a:p>
          <a:p>
            <a:r>
              <a:rPr lang="en-US" sz="2800" smtClean="0"/>
              <a:t>Mã </a:t>
            </a:r>
            <a:r>
              <a:rPr lang="en-US" sz="2800"/>
              <a:t>sau cho phép gửi HTML đến Action Send()</a:t>
            </a:r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339493"/>
            <a:ext cx="7315508" cy="20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7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96" y="1412776"/>
            <a:ext cx="8712968" cy="458440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/>
              <a:t>Bộ lọc [Authorize] được sử dụng để kiểm </a:t>
            </a:r>
            <a:r>
              <a:rPr lang="en-US" sz="2800"/>
              <a:t>tra </a:t>
            </a:r>
            <a:r>
              <a:rPr lang="en-US" sz="2800" smtClean="0"/>
              <a:t>việc truy </a:t>
            </a:r>
            <a:r>
              <a:rPr lang="en-US" sz="2800"/>
              <a:t>xuất các action với thẩm quyền phù </a:t>
            </a:r>
            <a:r>
              <a:rPr lang="en-US" sz="2800"/>
              <a:t>hợp</a:t>
            </a:r>
            <a:r>
              <a:rPr lang="en-US" sz="2800" smtClean="0"/>
              <a:t>.</a:t>
            </a:r>
            <a:endParaRPr lang="en-US" sz="2800"/>
          </a:p>
          <a:p>
            <a:pPr algn="just">
              <a:lnSpc>
                <a:spcPct val="150000"/>
              </a:lnSpc>
            </a:pPr>
            <a:r>
              <a:rPr lang="en-US" sz="2800"/>
              <a:t>Có 3 dạng thường </a:t>
            </a:r>
            <a:r>
              <a:rPr lang="en-US" sz="2800"/>
              <a:t>sử </a:t>
            </a:r>
            <a:r>
              <a:rPr lang="en-US" sz="2800" smtClean="0"/>
              <a:t>dụng</a:t>
            </a:r>
            <a:endParaRPr lang="en-US" sz="2800"/>
          </a:p>
          <a:p>
            <a:pPr lvl="1" algn="just">
              <a:lnSpc>
                <a:spcPct val="150000"/>
              </a:lnSpc>
            </a:pPr>
            <a:r>
              <a:rPr lang="en-US" sz="2500" smtClean="0"/>
              <a:t>[Authorize]: Chỉ </a:t>
            </a:r>
            <a:r>
              <a:rPr lang="en-US" sz="2500"/>
              <a:t>cho phép truy xuất sau </a:t>
            </a:r>
            <a:r>
              <a:rPr lang="en-US" sz="2500"/>
              <a:t>đăng </a:t>
            </a:r>
            <a:r>
              <a:rPr lang="en-US" sz="2500" smtClean="0"/>
              <a:t>nhập</a:t>
            </a:r>
            <a:endParaRPr lang="en-US" sz="2500"/>
          </a:p>
          <a:p>
            <a:pPr lvl="1" algn="just">
              <a:lnSpc>
                <a:spcPct val="150000"/>
              </a:lnSpc>
            </a:pPr>
            <a:r>
              <a:rPr lang="en-US" sz="2500" smtClean="0"/>
              <a:t>[</a:t>
            </a:r>
            <a:r>
              <a:rPr lang="en-US" sz="2500"/>
              <a:t>Authorize(users=“</a:t>
            </a:r>
            <a:r>
              <a:rPr lang="en-US" sz="2500"/>
              <a:t>u1,u2</a:t>
            </a:r>
            <a:r>
              <a:rPr lang="en-US" sz="2500" smtClean="0"/>
              <a:t>…”)]: Chỉ </a:t>
            </a:r>
            <a:r>
              <a:rPr lang="en-US" sz="2500"/>
              <a:t>cho phép truy xuất với user u1, </a:t>
            </a:r>
            <a:r>
              <a:rPr lang="en-US" sz="2500"/>
              <a:t>u2</a:t>
            </a:r>
            <a:r>
              <a:rPr lang="en-US" sz="2500" smtClean="0"/>
              <a:t>…</a:t>
            </a:r>
            <a:endParaRPr lang="en-US" sz="2500"/>
          </a:p>
          <a:p>
            <a:pPr lvl="1" algn="just">
              <a:lnSpc>
                <a:spcPct val="150000"/>
              </a:lnSpc>
            </a:pPr>
            <a:r>
              <a:rPr lang="en-US" sz="2500" smtClean="0"/>
              <a:t>[</a:t>
            </a:r>
            <a:r>
              <a:rPr lang="en-US" sz="2500"/>
              <a:t>Authorize(roles=“</a:t>
            </a:r>
            <a:r>
              <a:rPr lang="en-US" sz="2500"/>
              <a:t>r1,r2</a:t>
            </a:r>
            <a:r>
              <a:rPr lang="en-US" sz="2500" smtClean="0"/>
              <a:t>…”)]: Chỉ </a:t>
            </a:r>
            <a:r>
              <a:rPr lang="en-US" sz="2500"/>
              <a:t>cho phép truy xuất với các user có vai trò r1, </a:t>
            </a:r>
            <a:r>
              <a:rPr lang="en-US" sz="2500"/>
              <a:t>r2</a:t>
            </a:r>
            <a:r>
              <a:rPr lang="en-US" sz="2500" smtClean="0"/>
              <a:t>…</a:t>
            </a:r>
            <a:endParaRPr lang="en-US" sz="2500"/>
          </a:p>
          <a:p>
            <a:pPr algn="just">
              <a:lnSpc>
                <a:spcPct val="15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495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AuThorize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84" y="1700808"/>
            <a:ext cx="8424936" cy="4392488"/>
          </a:xfrm>
        </p:spPr>
      </p:pic>
    </p:spTree>
    <p:extLst>
      <p:ext uri="{BB962C8B-B14F-4D97-AF65-F5344CB8AC3E}">
        <p14:creationId xmlns:p14="http://schemas.microsoft.com/office/powerpoint/2010/main" val="32181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AllowAnonymous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78014"/>
            <a:ext cx="8352928" cy="5158877"/>
          </a:xfrm>
        </p:spPr>
      </p:pic>
    </p:spTree>
    <p:extLst>
      <p:ext uri="{BB962C8B-B14F-4D97-AF65-F5344CB8AC3E}">
        <p14:creationId xmlns:p14="http://schemas.microsoft.com/office/powerpoint/2010/main" val="24295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Lọc hết các Action trong dự án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6" y="1544610"/>
            <a:ext cx="8367611" cy="5296929"/>
          </a:xfrm>
        </p:spPr>
      </p:pic>
    </p:spTree>
    <p:extLst>
      <p:ext uri="{BB962C8B-B14F-4D97-AF65-F5344CB8AC3E}">
        <p14:creationId xmlns:p14="http://schemas.microsoft.com/office/powerpoint/2010/main" val="21772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</TotalTime>
  <Words>369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ACTION SELECTOR &amp; FILTER</vt:lpstr>
      <vt:lpstr>Nội dung</vt:lpstr>
      <vt:lpstr>ACTION SELECTOR</vt:lpstr>
      <vt:lpstr>ACTION FILTER</vt:lpstr>
      <vt:lpstr>VALIDATEINPUT</vt:lpstr>
      <vt:lpstr>Authorize</vt:lpstr>
      <vt:lpstr>AuThorize</vt:lpstr>
      <vt:lpstr>AllowAnonymous</vt:lpstr>
      <vt:lpstr>Lọc hết các Action trong dự án</vt:lpstr>
      <vt:lpstr>Custom Action Filter</vt:lpstr>
      <vt:lpstr>Định nghĩa ACTION FILTER</vt:lpstr>
      <vt:lpstr>Sử dụng Action Filter</vt:lpstr>
    </vt:vector>
  </TitlesOfParts>
  <Company>Guilddesign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 PowerPoint Template ]</dc:title>
  <dc:creator>Angel Phung Hoang</dc:creator>
  <cp:lastModifiedBy>Nguyen Huu Trung</cp:lastModifiedBy>
  <cp:revision>441</cp:revision>
  <dcterms:created xsi:type="dcterms:W3CDTF">2019-06-29T06:39:51Z</dcterms:created>
  <dcterms:modified xsi:type="dcterms:W3CDTF">2019-08-07T05:21:44Z</dcterms:modified>
</cp:coreProperties>
</file>