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32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66E"/>
    <a:srgbClr val="0F2145"/>
    <a:srgbClr val="1D7214"/>
    <a:srgbClr val="497DB9"/>
    <a:srgbClr val="377AB7"/>
    <a:srgbClr val="DDDDDD"/>
    <a:srgbClr val="B2B2B2"/>
    <a:srgbClr val="020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 autoAdjust="0"/>
    <p:restoredTop sz="84852" autoAdjust="0"/>
  </p:normalViewPr>
  <p:slideViewPr>
    <p:cSldViewPr>
      <p:cViewPr varScale="1">
        <p:scale>
          <a:sx n="56" d="100"/>
          <a:sy n="56" d="100"/>
        </p:scale>
        <p:origin x="38" y="3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44757-AC2C-46C5-8FFD-6D439966BACC}" type="datetimeFigureOut">
              <a:rPr lang="vi-VN" smtClean="0"/>
              <a:t>07/08/2019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79C12-3415-4FA3-BABE-5F33F993623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997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 64, MD5, Ascii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XMail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RadioButtonList,  Image, File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79C12-3415-4FA3-BABE-5F33F9936235}" type="slidenum">
              <a:rPr lang="vi-VN" smtClean="0"/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830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F32E-35B1-478C-A519-A2FE7E97D955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02598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F22B-3487-41A5-8974-502C12A3D39E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38450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0C4E-E1DC-475B-9955-6288C87CC204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5816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B515-9165-464A-9B9D-7E21BAC78C8B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160516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16E0-3963-4B8E-AC37-294A2E2F1C8F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91519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89C3-87DB-4F5C-8941-9215B127E3BD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63539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4A10-14B6-47DF-A948-748606651E00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2124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34FC-EAB3-4B26-B2C8-8775FF314F1B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1163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F245-12F9-4057-B54A-E6F919B2C37C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424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B4C3-7281-442E-8BB3-AD1E122B959D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72515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54E5-A891-4873-A292-83E6D30B5066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96296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6A9567-9EB6-405C-AF52-F2171EEE88BF}"/>
              </a:ext>
            </a:extLst>
          </p:cNvPr>
          <p:cNvSpPr/>
          <p:nvPr userDrawn="1"/>
        </p:nvSpPr>
        <p:spPr>
          <a:xfrm>
            <a:off x="0" y="825054"/>
            <a:ext cx="9144000" cy="836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944093"/>
            <a:ext cx="8712968" cy="61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52908"/>
            <a:ext cx="8712968" cy="4584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2E7D-4B33-407A-9B2B-DCA5A9DF8D50}" type="slidenum">
              <a:rPr lang="en-US" altLang="vi-VN" smtClean="0"/>
              <a:pPr/>
              <a:t>‹#›</a:t>
            </a:fld>
            <a:endParaRPr lang="en-US" altLang="vi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885A8C-89DD-4A79-909B-1F3C84E625F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5270"/>
            <a:ext cx="3456384" cy="729434"/>
          </a:xfrm>
          <a:prstGeom prst="rect">
            <a:avLst/>
          </a:prstGeom>
        </p:spPr>
      </p:pic>
      <p:pic>
        <p:nvPicPr>
          <p:cNvPr id="9" name="Picture 8" descr="E:\TLCN\BAOCAO\logo.png">
            <a:extLst>
              <a:ext uri="{FF2B5EF4-FFF2-40B4-BE49-F238E27FC236}">
                <a16:creationId xmlns:a16="http://schemas.microsoft.com/office/drawing/2014/main" id="{F8D2C698-9863-4BA7-8822-11476B7FB893}"/>
              </a:ext>
            </a:extLst>
          </p:cNvPr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5270"/>
            <a:ext cx="720080" cy="729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45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iming>
    <p:tnLst>
      <p:par>
        <p:cTn id="1" dur="indefinite" restart="never" nodeType="tmRoot"/>
      </p:par>
    </p:tnLst>
  </p:timing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rungnh@hcmute.edu.v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trungnh@hcmute.edu.v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áº¿t quáº£ hÃ¬nh áº£nh cho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937392"/>
            <a:ext cx="4064537" cy="364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4293096"/>
            <a:ext cx="5328592" cy="1296144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RAZOR - HELPERS</a:t>
            </a:r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2080" y="5488840"/>
            <a:ext cx="3672408" cy="1369160"/>
          </a:xfrm>
        </p:spPr>
        <p:txBody>
          <a:bodyPr>
            <a:noAutofit/>
          </a:bodyPr>
          <a:lstStyle/>
          <a:p>
            <a:pPr algn="r"/>
            <a:r>
              <a:rPr lang="en-US" smtClean="0"/>
              <a:t>ThS. Nguyễn Hữu Trung</a:t>
            </a:r>
          </a:p>
          <a:p>
            <a:pPr algn="r"/>
            <a:r>
              <a:rPr lang="en-US" smtClean="0"/>
              <a:t>0908.6171.08</a:t>
            </a:r>
          </a:p>
          <a:p>
            <a:pPr algn="r"/>
            <a:r>
              <a:rPr lang="en-US" smtClean="0">
                <a:hlinkClick r:id="rId3"/>
              </a:rPr>
              <a:t>trungnh@hcmute.edu.vn</a:t>
            </a:r>
            <a:endParaRPr lang="en-US" smtClean="0"/>
          </a:p>
          <a:p>
            <a:pPr algn="r"/>
            <a:r>
              <a:rPr lang="en-US" smtClean="0"/>
              <a:t>Khoa Công Nghệ Thông Tin</a:t>
            </a:r>
            <a:endParaRPr lang="en-US"/>
          </a:p>
        </p:txBody>
      </p:sp>
      <p:pic>
        <p:nvPicPr>
          <p:cNvPr id="1026" name="Picture 2" descr="Káº¿t quáº£ hÃ¬nh áº£nh cho asp.net mvc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4157" b="22453"/>
          <a:stretch/>
        </p:blipFill>
        <p:spPr bwMode="auto">
          <a:xfrm>
            <a:off x="0" y="934245"/>
            <a:ext cx="5004048" cy="271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4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Dropdownlist - ListBox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3"/>
            <a:ext cx="8352928" cy="5276030"/>
          </a:xfrm>
        </p:spPr>
      </p:pic>
    </p:spTree>
    <p:extLst>
      <p:ext uri="{BB962C8B-B14F-4D97-AF65-F5344CB8AC3E}">
        <p14:creationId xmlns:p14="http://schemas.microsoft.com/office/powerpoint/2010/main" val="41449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Sinh mã HTML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8" y="1556793"/>
            <a:ext cx="8356179" cy="5216683"/>
          </a:xfrm>
        </p:spPr>
      </p:pic>
    </p:spTree>
    <p:extLst>
      <p:ext uri="{BB962C8B-B14F-4D97-AF65-F5344CB8AC3E}">
        <p14:creationId xmlns:p14="http://schemas.microsoft.com/office/powerpoint/2010/main" val="238585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Sinh &lt;Form&gt;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62027"/>
            <a:ext cx="7920880" cy="5025662"/>
          </a:xfrm>
        </p:spPr>
      </p:pic>
    </p:spTree>
    <p:extLst>
      <p:ext uri="{BB962C8B-B14F-4D97-AF65-F5344CB8AC3E}">
        <p14:creationId xmlns:p14="http://schemas.microsoft.com/office/powerpoint/2010/main" val="194681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Helper định dạng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24" y="1556793"/>
            <a:ext cx="8363324" cy="5046506"/>
          </a:xfrm>
        </p:spPr>
      </p:pic>
    </p:spTree>
    <p:extLst>
      <p:ext uri="{BB962C8B-B14F-4D97-AF65-F5344CB8AC3E}">
        <p14:creationId xmlns:p14="http://schemas.microsoft.com/office/powerpoint/2010/main" val="18507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Định dạng số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6" y="1562545"/>
            <a:ext cx="8248944" cy="5193430"/>
          </a:xfrm>
        </p:spPr>
      </p:pic>
    </p:spTree>
    <p:extLst>
      <p:ext uri="{BB962C8B-B14F-4D97-AF65-F5344CB8AC3E}">
        <p14:creationId xmlns:p14="http://schemas.microsoft.com/office/powerpoint/2010/main" val="40787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Định dạng thời gian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03" y="1556793"/>
            <a:ext cx="8089602" cy="5213092"/>
          </a:xfrm>
        </p:spPr>
      </p:pic>
    </p:spTree>
    <p:extLst>
      <p:ext uri="{BB962C8B-B14F-4D97-AF65-F5344CB8AC3E}">
        <p14:creationId xmlns:p14="http://schemas.microsoft.com/office/powerpoint/2010/main" val="73137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Mã hóa HTML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20185"/>
            <a:ext cx="8208912" cy="5337815"/>
          </a:xfrm>
        </p:spPr>
      </p:pic>
    </p:spTree>
    <p:extLst>
      <p:ext uri="{BB962C8B-B14F-4D97-AF65-F5344CB8AC3E}">
        <p14:creationId xmlns:p14="http://schemas.microsoft.com/office/powerpoint/2010/main" val="227321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áº¿t quáº£ hÃ¬nh áº£nh cho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937392"/>
            <a:ext cx="4064537" cy="364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4386912"/>
            <a:ext cx="5328592" cy="156236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SINH GIAO DIỆN THEO MODEL</a:t>
            </a:r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2080" y="5488840"/>
            <a:ext cx="3672408" cy="1369160"/>
          </a:xfrm>
        </p:spPr>
        <p:txBody>
          <a:bodyPr>
            <a:noAutofit/>
          </a:bodyPr>
          <a:lstStyle/>
          <a:p>
            <a:pPr algn="r"/>
            <a:r>
              <a:rPr lang="en-US" smtClean="0"/>
              <a:t>ThS. Nguyễn Hữu Trung</a:t>
            </a:r>
          </a:p>
          <a:p>
            <a:pPr algn="r"/>
            <a:r>
              <a:rPr lang="en-US" smtClean="0"/>
              <a:t>0908.6171.08</a:t>
            </a:r>
          </a:p>
          <a:p>
            <a:pPr algn="r"/>
            <a:r>
              <a:rPr lang="en-US" smtClean="0">
                <a:hlinkClick r:id="rId3"/>
              </a:rPr>
              <a:t>trungnh@hcmute.edu.vn</a:t>
            </a:r>
            <a:endParaRPr lang="en-US" smtClean="0"/>
          </a:p>
          <a:p>
            <a:pPr algn="r"/>
            <a:r>
              <a:rPr lang="en-US" smtClean="0"/>
              <a:t>Khoa Công Nghệ Thông Tin</a:t>
            </a:r>
            <a:endParaRPr lang="en-US"/>
          </a:p>
        </p:txBody>
      </p:sp>
      <p:pic>
        <p:nvPicPr>
          <p:cNvPr id="1026" name="Picture 2" descr="Káº¿t quáº£ hÃ¬nh áº£nh cho asp.net mvc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4157" b="22453"/>
          <a:stretch/>
        </p:blipFill>
        <p:spPr bwMode="auto">
          <a:xfrm>
            <a:off x="0" y="934245"/>
            <a:ext cx="5004048" cy="271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83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Sinh giao diện động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3"/>
            <a:ext cx="8352928" cy="5208742"/>
          </a:xfrm>
        </p:spPr>
      </p:pic>
    </p:spTree>
    <p:extLst>
      <p:ext uri="{BB962C8B-B14F-4D97-AF65-F5344CB8AC3E}">
        <p14:creationId xmlns:p14="http://schemas.microsoft.com/office/powerpoint/2010/main" val="163912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Sinh gia diện tường minh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70" y="2104782"/>
            <a:ext cx="8748518" cy="44925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6066" y="1588929"/>
            <a:ext cx="683103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  <a:spcAft>
                <a:spcPts val="0"/>
              </a:spcAft>
            </a:pPr>
            <a:r>
              <a:rPr lang="en-US" sz="2800" spc="-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</a:t>
            </a:r>
            <a:r>
              <a:rPr lang="en-US" sz="28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ỉ</a:t>
            </a:r>
            <a:r>
              <a:rPr lang="en-US" sz="2800" spc="-1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 loại </a:t>
            </a:r>
            <a:r>
              <a:rPr lang="en-US" sz="2800" spc="-2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28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en-US" sz="2800" spc="-2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28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800" spc="-4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8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 đối</a:t>
            </a:r>
            <a:r>
              <a:rPr lang="en-US" sz="2800" spc="-1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spc="-2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en-US" sz="28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ới</a:t>
            </a:r>
            <a:r>
              <a:rPr lang="en-US" sz="2800" spc="-2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</a:t>
            </a:r>
            <a:r>
              <a:rPr lang="en-US" sz="28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ác</a:t>
            </a:r>
            <a:r>
              <a:rPr lang="en-US" sz="2800" spc="-1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thuộc</a:t>
            </a:r>
            <a:r>
              <a:rPr lang="en-US" sz="2800" spc="-1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endParaRPr lang="en-US" sz="28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59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Razor</a:t>
            </a:r>
            <a:endParaRPr lang="en-US" sz="2800"/>
          </a:p>
          <a:p>
            <a:r>
              <a:rPr lang="en-US" sz="2800"/>
              <a:t>MVC </a:t>
            </a:r>
            <a:r>
              <a:rPr lang="en-US" sz="2800" smtClean="0"/>
              <a:t>Helper</a:t>
            </a:r>
            <a:endParaRPr lang="en-US" sz="2800"/>
          </a:p>
          <a:p>
            <a:pPr lvl="1"/>
            <a:r>
              <a:rPr lang="en-US" sz="2800" smtClean="0"/>
              <a:t>HyperLink </a:t>
            </a:r>
            <a:r>
              <a:rPr lang="en-US" sz="2800"/>
              <a:t>Helpers</a:t>
            </a:r>
          </a:p>
          <a:p>
            <a:pPr lvl="1"/>
            <a:r>
              <a:rPr lang="en-US" sz="2800" smtClean="0"/>
              <a:t>Form </a:t>
            </a:r>
            <a:r>
              <a:rPr lang="en-US" sz="2800"/>
              <a:t>Helpers</a:t>
            </a:r>
          </a:p>
          <a:p>
            <a:pPr lvl="1"/>
            <a:r>
              <a:rPr lang="en-US" sz="2800" smtClean="0"/>
              <a:t>Model </a:t>
            </a:r>
            <a:r>
              <a:rPr lang="en-US" sz="2800"/>
              <a:t>Helpers</a:t>
            </a:r>
          </a:p>
          <a:p>
            <a:r>
              <a:rPr lang="en-US" sz="2800" smtClean="0"/>
              <a:t>Custom </a:t>
            </a:r>
            <a:r>
              <a:rPr lang="en-US" sz="2800"/>
              <a:t>Helper</a:t>
            </a:r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1723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02" y="1412776"/>
            <a:ext cx="8485761" cy="5313332"/>
          </a:xfrm>
        </p:spPr>
      </p:pic>
    </p:spTree>
    <p:extLst>
      <p:ext uri="{BB962C8B-B14F-4D97-AF65-F5344CB8AC3E}">
        <p14:creationId xmlns:p14="http://schemas.microsoft.com/office/powerpoint/2010/main" val="305967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Sinh giao diện ngầm định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4" y="1556793"/>
            <a:ext cx="8369434" cy="5239247"/>
          </a:xfrm>
        </p:spPr>
      </p:pic>
    </p:spTree>
    <p:extLst>
      <p:ext uri="{BB962C8B-B14F-4D97-AF65-F5344CB8AC3E}">
        <p14:creationId xmlns:p14="http://schemas.microsoft.com/office/powerpoint/2010/main" val="23755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Sinh giao diện ngầm định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8280920" cy="5101722"/>
          </a:xfrm>
        </p:spPr>
      </p:pic>
    </p:spTree>
    <p:extLst>
      <p:ext uri="{BB962C8B-B14F-4D97-AF65-F5344CB8AC3E}">
        <p14:creationId xmlns:p14="http://schemas.microsoft.com/office/powerpoint/2010/main" val="40915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Kiểu Control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89" y="1556793"/>
            <a:ext cx="8191630" cy="51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5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Hiển thị thông tin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1" y="1772816"/>
            <a:ext cx="8503605" cy="4940702"/>
          </a:xfrm>
        </p:spPr>
      </p:pic>
    </p:spTree>
    <p:extLst>
      <p:ext uri="{BB962C8B-B14F-4D97-AF65-F5344CB8AC3E}">
        <p14:creationId xmlns:p14="http://schemas.microsoft.com/office/powerpoint/2010/main" val="5123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Customer Helper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3"/>
            <a:ext cx="7848872" cy="5003082"/>
          </a:xfrm>
        </p:spPr>
      </p:pic>
    </p:spTree>
    <p:extLst>
      <p:ext uri="{BB962C8B-B14F-4D97-AF65-F5344CB8AC3E}">
        <p14:creationId xmlns:p14="http://schemas.microsoft.com/office/powerpoint/2010/main" val="368203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Phương thức tĩnh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82393"/>
            <a:ext cx="8280920" cy="5276679"/>
          </a:xfrm>
        </p:spPr>
      </p:pic>
    </p:spTree>
    <p:extLst>
      <p:ext uri="{BB962C8B-B14F-4D97-AF65-F5344CB8AC3E}">
        <p14:creationId xmlns:p14="http://schemas.microsoft.com/office/powerpoint/2010/main" val="116233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Tạo HTML HELPER tùy biến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4" y="1916832"/>
            <a:ext cx="8335499" cy="4052561"/>
          </a:xfrm>
        </p:spPr>
      </p:pic>
    </p:spTree>
    <p:extLst>
      <p:ext uri="{BB962C8B-B14F-4D97-AF65-F5344CB8AC3E}">
        <p14:creationId xmlns:p14="http://schemas.microsoft.com/office/powerpoint/2010/main" val="361231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Mở rộng HTMLHELPER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8273669" cy="5301207"/>
          </a:xfrm>
        </p:spPr>
      </p:pic>
    </p:spTree>
    <p:extLst>
      <p:ext uri="{BB962C8B-B14F-4D97-AF65-F5344CB8AC3E}">
        <p14:creationId xmlns:p14="http://schemas.microsoft.com/office/powerpoint/2010/main" val="236096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Phương thức mở rộng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56793"/>
            <a:ext cx="8616086" cy="526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Razor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0808"/>
            <a:ext cx="7992888" cy="5088963"/>
          </a:xfrm>
        </p:spPr>
      </p:pic>
    </p:spTree>
    <p:extLst>
      <p:ext uri="{BB962C8B-B14F-4D97-AF65-F5344CB8AC3E}">
        <p14:creationId xmlns:p14="http://schemas.microsoft.com/office/powerpoint/2010/main" val="39880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Sử dụng Helper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68" y="1556793"/>
            <a:ext cx="4176464" cy="4176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531" y="1579962"/>
            <a:ext cx="4483179" cy="444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2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Cú pháp Razor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27" y="1527929"/>
            <a:ext cx="7331153" cy="53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Cú pháp Razor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71" y="1515283"/>
            <a:ext cx="8757650" cy="534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Helpers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22512"/>
            <a:ext cx="8055861" cy="4930823"/>
          </a:xfrm>
        </p:spPr>
      </p:pic>
    </p:spTree>
    <p:extLst>
      <p:ext uri="{BB962C8B-B14F-4D97-AF65-F5344CB8AC3E}">
        <p14:creationId xmlns:p14="http://schemas.microsoft.com/office/powerpoint/2010/main" val="10237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Hyperlink Helpers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79962"/>
            <a:ext cx="8136904" cy="5259451"/>
          </a:xfrm>
        </p:spPr>
      </p:pic>
    </p:spTree>
    <p:extLst>
      <p:ext uri="{BB962C8B-B14F-4D97-AF65-F5344CB8AC3E}">
        <p14:creationId xmlns:p14="http://schemas.microsoft.com/office/powerpoint/2010/main" val="361279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 Field Helpers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75855"/>
            <a:ext cx="8712968" cy="4584404"/>
          </a:xfrm>
        </p:spPr>
        <p:txBody>
          <a:bodyPr/>
          <a:lstStyle/>
          <a:p>
            <a:r>
              <a:rPr lang="en-US" smtClean="0"/>
              <a:t>Duy trì dữ liệu các trường form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62625"/>
            <a:ext cx="7417333" cy="48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92" y="1124744"/>
            <a:ext cx="8745596" cy="550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9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4238</TotalTime>
  <Words>156</Words>
  <Application>Microsoft Office PowerPoint</Application>
  <PresentationFormat>On-screen Show (4:3)</PresentationFormat>
  <Paragraphs>49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RAZOR - HELPERS</vt:lpstr>
      <vt:lpstr>Nội dung</vt:lpstr>
      <vt:lpstr>Razor</vt:lpstr>
      <vt:lpstr>Cú pháp Razor</vt:lpstr>
      <vt:lpstr>Cú pháp Razor</vt:lpstr>
      <vt:lpstr>Helpers</vt:lpstr>
      <vt:lpstr>Hyperlink Helpers</vt:lpstr>
      <vt:lpstr>Form Field Helpers</vt:lpstr>
      <vt:lpstr>PowerPoint Presentation</vt:lpstr>
      <vt:lpstr>Dropdownlist - ListBox</vt:lpstr>
      <vt:lpstr>Sinh mã HTML</vt:lpstr>
      <vt:lpstr>Sinh &lt;Form&gt;</vt:lpstr>
      <vt:lpstr>Helper định dạng</vt:lpstr>
      <vt:lpstr>Định dạng số</vt:lpstr>
      <vt:lpstr>Định dạng thời gian</vt:lpstr>
      <vt:lpstr>Mã hóa HTML</vt:lpstr>
      <vt:lpstr>SINH GIAO DIỆN THEO MODEL</vt:lpstr>
      <vt:lpstr>Sinh giao diện động</vt:lpstr>
      <vt:lpstr>Sinh gia diện tường minh</vt:lpstr>
      <vt:lpstr>View</vt:lpstr>
      <vt:lpstr>Sinh giao diện ngầm định</vt:lpstr>
      <vt:lpstr>Sinh giao diện ngầm định</vt:lpstr>
      <vt:lpstr>Kiểu Control</vt:lpstr>
      <vt:lpstr>Hiển thị thông tin</vt:lpstr>
      <vt:lpstr>Customer Helper</vt:lpstr>
      <vt:lpstr>Phương thức tĩnh</vt:lpstr>
      <vt:lpstr>Tạo HTML HELPER tùy biến</vt:lpstr>
      <vt:lpstr>Mở rộng HTMLHELPER</vt:lpstr>
      <vt:lpstr>Phương thức mở rộng</vt:lpstr>
      <vt:lpstr>Sử dụng Helper</vt:lpstr>
    </vt:vector>
  </TitlesOfParts>
  <Company>Guilddesign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PowerPoint Template ]</dc:title>
  <dc:creator>Angel Phung Hoang</dc:creator>
  <cp:lastModifiedBy>Nguyen Huu Trung</cp:lastModifiedBy>
  <cp:revision>448</cp:revision>
  <dcterms:created xsi:type="dcterms:W3CDTF">2019-06-29T06:39:51Z</dcterms:created>
  <dcterms:modified xsi:type="dcterms:W3CDTF">2019-08-07T14:58:14Z</dcterms:modified>
</cp:coreProperties>
</file>