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9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66E"/>
    <a:srgbClr val="0F2145"/>
    <a:srgbClr val="1D7214"/>
    <a:srgbClr val="497DB9"/>
    <a:srgbClr val="377AB7"/>
    <a:srgbClr val="DDDDDD"/>
    <a:srgbClr val="B2B2B2"/>
    <a:srgbClr val="020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4852" autoAdjust="0"/>
  </p:normalViewPr>
  <p:slideViewPr>
    <p:cSldViewPr>
      <p:cViewPr varScale="1">
        <p:scale>
          <a:sx n="56" d="100"/>
          <a:sy n="56" d="100"/>
        </p:scale>
        <p:origin x="38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44757-AC2C-46C5-8FFD-6D439966BACC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9C12-3415-4FA3-BABE-5F33F993623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9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 đến khách thăm web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 mails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79C12-3415-4FA3-BABE-5F33F993623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81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Duy trì</a:t>
            </a:r>
            <a:r>
              <a:rPr lang="en-US" baseline="0" smtClean="0"/>
              <a:t> hàng hóa đã xem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79C12-3415-4FA3-BABE-5F33F993623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114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HitCounter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79C12-3415-4FA3-BABE-5F33F993623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095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F32E-35B1-478C-A519-A2FE7E97D955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59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F22B-3487-41A5-8974-502C12A3D39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845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0C4E-E1DC-475B-9955-6288C87CC20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16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B515-9165-464A-9B9D-7E21BAC78C8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605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16E0-3963-4B8E-AC37-294A2E2F1C8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151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9C3-87DB-4F5C-8941-9215B127E3B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3539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4A10-14B6-47DF-A948-748606651E0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2124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4FC-EAB3-4B26-B2C8-8775FF314F1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16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245-12F9-4057-B54A-E6F919B2C37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424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4C3-7281-442E-8BB3-AD1E122B959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251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54E5-A891-4873-A292-83E6D30B5066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629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A9567-9EB6-405C-AF52-F2171EEE88BF}"/>
              </a:ext>
            </a:extLst>
          </p:cNvPr>
          <p:cNvSpPr/>
          <p:nvPr userDrawn="1"/>
        </p:nvSpPr>
        <p:spPr>
          <a:xfrm>
            <a:off x="0" y="825054"/>
            <a:ext cx="9144000" cy="836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944093"/>
            <a:ext cx="8712968" cy="61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52908"/>
            <a:ext cx="8712968" cy="458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2E7D-4B33-407A-9B2B-DCA5A9DF8D50}" type="slidenum">
              <a:rPr lang="en-US" altLang="vi-VN" smtClean="0"/>
              <a:pPr/>
              <a:t>‹#›</a:t>
            </a:fld>
            <a:endParaRPr lang="en-US" alt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85A8C-89DD-4A79-909B-1F3C84E625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270"/>
            <a:ext cx="3456384" cy="729434"/>
          </a:xfrm>
          <a:prstGeom prst="rect">
            <a:avLst/>
          </a:prstGeom>
        </p:spPr>
      </p:pic>
      <p:pic>
        <p:nvPicPr>
          <p:cNvPr id="9" name="Picture 8" descr="E:\TLCN\BAOCAO\logo.png">
            <a:extLst>
              <a:ext uri="{FF2B5EF4-FFF2-40B4-BE49-F238E27FC236}">
                <a16:creationId xmlns:a16="http://schemas.microsoft.com/office/drawing/2014/main" id="{F8D2C698-9863-4BA7-8822-11476B7FB89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5270"/>
            <a:ext cx="720080" cy="729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4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293096"/>
            <a:ext cx="5328592" cy="1296144"/>
          </a:xfrm>
        </p:spPr>
        <p:txBody>
          <a:bodyPr>
            <a:normAutofit/>
          </a:bodyPr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DATA SHARING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0" y="1556793"/>
            <a:ext cx="8249980" cy="5227902"/>
          </a:xfrm>
        </p:spPr>
      </p:pic>
    </p:spTree>
    <p:extLst>
      <p:ext uri="{BB962C8B-B14F-4D97-AF65-F5344CB8AC3E}">
        <p14:creationId xmlns:p14="http://schemas.microsoft.com/office/powerpoint/2010/main" val="12475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Session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1" y="1844824"/>
            <a:ext cx="8788476" cy="33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83213"/>
            <a:ext cx="8280920" cy="5179165"/>
          </a:xfrm>
        </p:spPr>
      </p:pic>
    </p:spTree>
    <p:extLst>
      <p:ext uri="{BB962C8B-B14F-4D97-AF65-F5344CB8AC3E}">
        <p14:creationId xmlns:p14="http://schemas.microsoft.com/office/powerpoint/2010/main" val="25132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Scope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7" y="1556793"/>
            <a:ext cx="7885653" cy="4978898"/>
          </a:xfrm>
        </p:spPr>
      </p:pic>
    </p:spTree>
    <p:extLst>
      <p:ext uri="{BB962C8B-B14F-4D97-AF65-F5344CB8AC3E}">
        <p14:creationId xmlns:p14="http://schemas.microsoft.com/office/powerpoint/2010/main" val="33176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3"/>
            <a:ext cx="8085214" cy="5112567"/>
          </a:xfrm>
        </p:spPr>
      </p:pic>
    </p:spTree>
    <p:extLst>
      <p:ext uri="{BB962C8B-B14F-4D97-AF65-F5344CB8AC3E}">
        <p14:creationId xmlns:p14="http://schemas.microsoft.com/office/powerpoint/2010/main" val="42577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1" y="1556792"/>
            <a:ext cx="8334207" cy="5075189"/>
          </a:xfrm>
        </p:spPr>
      </p:pic>
    </p:spTree>
    <p:extLst>
      <p:ext uri="{BB962C8B-B14F-4D97-AF65-F5344CB8AC3E}">
        <p14:creationId xmlns:p14="http://schemas.microsoft.com/office/powerpoint/2010/main" val="18435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 API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8412"/>
            <a:ext cx="6083612" cy="4864924"/>
          </a:xfrm>
        </p:spPr>
      </p:pic>
    </p:spTree>
    <p:extLst>
      <p:ext uri="{BB962C8B-B14F-4D97-AF65-F5344CB8AC3E}">
        <p14:creationId xmlns:p14="http://schemas.microsoft.com/office/powerpoint/2010/main" val="24627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Global.asax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7" y="1561116"/>
            <a:ext cx="8111037" cy="5282277"/>
          </a:xfrm>
        </p:spPr>
      </p:pic>
    </p:spTree>
    <p:extLst>
      <p:ext uri="{BB962C8B-B14F-4D97-AF65-F5344CB8AC3E}">
        <p14:creationId xmlns:p14="http://schemas.microsoft.com/office/powerpoint/2010/main" val="6926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8712968" cy="767980"/>
          </a:xfrm>
        </p:spPr>
        <p:txBody>
          <a:bodyPr/>
          <a:lstStyle/>
          <a:p>
            <a:r>
              <a:rPr lang="en-US"/>
              <a:t>Dữ liệu được tạo ra bởi thành phần này và được sử dụng bởi thành </a:t>
            </a:r>
            <a:r>
              <a:rPr lang="en-US"/>
              <a:t>phần </a:t>
            </a:r>
            <a:r>
              <a:rPr lang="en-US" smtClean="0"/>
              <a:t>khác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2" y="2422417"/>
            <a:ext cx="8099543" cy="38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ViewBag, Model</a:t>
            </a:r>
          </a:p>
          <a:p>
            <a:r>
              <a:rPr lang="en-US" smtClean="0"/>
              <a:t>Session</a:t>
            </a:r>
          </a:p>
          <a:p>
            <a:r>
              <a:rPr lang="en-US" smtClean="0"/>
              <a:t>Application</a:t>
            </a:r>
          </a:p>
          <a:p>
            <a:r>
              <a:rPr lang="en-US" smtClean="0"/>
              <a:t>Cookie</a:t>
            </a:r>
          </a:p>
          <a:p>
            <a:r>
              <a:rPr lang="en-US" smtClean="0"/>
              <a:t>Global.asax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VIEWBAG,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8712968" cy="911996"/>
          </a:xfrm>
        </p:spPr>
        <p:txBody>
          <a:bodyPr/>
          <a:lstStyle/>
          <a:p>
            <a:r>
              <a:rPr lang="en-US" smtClean="0"/>
              <a:t>ViewBag/ViewData và Model được sử dụng để chia sẻ dữ liệu Controller và View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61019"/>
            <a:ext cx="6519083" cy="35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ViewBag/ViewData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62152"/>
            <a:ext cx="8208912" cy="5202832"/>
          </a:xfrm>
        </p:spPr>
      </p:pic>
    </p:spTree>
    <p:extLst>
      <p:ext uri="{BB962C8B-B14F-4D97-AF65-F5344CB8AC3E}">
        <p14:creationId xmlns:p14="http://schemas.microsoft.com/office/powerpoint/2010/main" val="41812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" y="1412776"/>
            <a:ext cx="8728374" cy="5445224"/>
          </a:xfrm>
        </p:spPr>
      </p:pic>
    </p:spTree>
    <p:extLst>
      <p:ext uri="{BB962C8B-B14F-4D97-AF65-F5344CB8AC3E}">
        <p14:creationId xmlns:p14="http://schemas.microsoft.com/office/powerpoint/2010/main" val="35688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kiểu của Model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6" y="1556793"/>
            <a:ext cx="8013681" cy="5101392"/>
          </a:xfrm>
        </p:spPr>
      </p:pic>
    </p:spTree>
    <p:extLst>
      <p:ext uri="{BB962C8B-B14F-4D97-AF65-F5344CB8AC3E}">
        <p14:creationId xmlns:p14="http://schemas.microsoft.com/office/powerpoint/2010/main" val="5580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Chia sẻ với Model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3"/>
            <a:ext cx="8136904" cy="5125314"/>
          </a:xfrm>
        </p:spPr>
      </p:pic>
    </p:spTree>
    <p:extLst>
      <p:ext uri="{BB962C8B-B14F-4D97-AF65-F5344CB8AC3E}">
        <p14:creationId xmlns:p14="http://schemas.microsoft.com/office/powerpoint/2010/main" val="35269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Chia sẻ dữ liệu theo Session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04" y="1715843"/>
            <a:ext cx="8275000" cy="5130885"/>
          </a:xfrm>
        </p:spPr>
      </p:pic>
    </p:spTree>
    <p:extLst>
      <p:ext uri="{BB962C8B-B14F-4D97-AF65-F5344CB8AC3E}">
        <p14:creationId xmlns:p14="http://schemas.microsoft.com/office/powerpoint/2010/main" val="16190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</TotalTime>
  <Words>106</Words>
  <Application>Microsoft Office PowerPoint</Application>
  <PresentationFormat>On-screen Show (4:3)</PresentationFormat>
  <Paragraphs>37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DATA SHARING</vt:lpstr>
      <vt:lpstr>Giới thiệu</vt:lpstr>
      <vt:lpstr>Nội dung</vt:lpstr>
      <vt:lpstr>VIEWBAG, MODEL</vt:lpstr>
      <vt:lpstr>ViewBag/ViewData</vt:lpstr>
      <vt:lpstr>Model</vt:lpstr>
      <vt:lpstr>Khai báo kiểu của Model</vt:lpstr>
      <vt:lpstr>Chia sẻ với Model</vt:lpstr>
      <vt:lpstr>Chia sẻ dữ liệu theo Session</vt:lpstr>
      <vt:lpstr>Session</vt:lpstr>
      <vt:lpstr>Thao tác Session</vt:lpstr>
      <vt:lpstr>Application</vt:lpstr>
      <vt:lpstr>Application Scope</vt:lpstr>
      <vt:lpstr>Cookie</vt:lpstr>
      <vt:lpstr>Cookie</vt:lpstr>
      <vt:lpstr>Cookie API</vt:lpstr>
      <vt:lpstr>Global.asax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Angel Phung Hoang</dc:creator>
  <cp:lastModifiedBy>Nguyen Huu Trung</cp:lastModifiedBy>
  <cp:revision>444</cp:revision>
  <dcterms:created xsi:type="dcterms:W3CDTF">2019-06-29T06:39:51Z</dcterms:created>
  <dcterms:modified xsi:type="dcterms:W3CDTF">2019-08-07T14:26:42Z</dcterms:modified>
</cp:coreProperties>
</file>