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9"/>
  </p:notes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66E"/>
    <a:srgbClr val="0F2145"/>
    <a:srgbClr val="1D7214"/>
    <a:srgbClr val="497DB9"/>
    <a:srgbClr val="377AB7"/>
    <a:srgbClr val="DDDDDD"/>
    <a:srgbClr val="B2B2B2"/>
    <a:srgbClr val="020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4852" autoAdjust="0"/>
  </p:normalViewPr>
  <p:slideViewPr>
    <p:cSldViewPr>
      <p:cViewPr varScale="1">
        <p:scale>
          <a:sx n="56" d="100"/>
          <a:sy n="56" d="100"/>
        </p:scale>
        <p:origin x="38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44757-AC2C-46C5-8FFD-6D439966BAC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9C12-3415-4FA3-BABE-5F33F993623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9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F32E-35B1-478C-A519-A2FE7E97D955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59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F22B-3487-41A5-8974-502C12A3D39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845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0C4E-E1DC-475B-9955-6288C87CC20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816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B515-9165-464A-9B9D-7E21BAC78C8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6051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16E0-3963-4B8E-AC37-294A2E2F1C8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151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9C3-87DB-4F5C-8941-9215B127E3B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3539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4A10-14B6-47DF-A948-748606651E00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2124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4FC-EAB3-4B26-B2C8-8775FF314F1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1163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245-12F9-4057-B54A-E6F919B2C37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424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4C3-7281-442E-8BB3-AD1E122B959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251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54E5-A891-4873-A292-83E6D30B5066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629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A9567-9EB6-405C-AF52-F2171EEE88BF}"/>
              </a:ext>
            </a:extLst>
          </p:cNvPr>
          <p:cNvSpPr/>
          <p:nvPr userDrawn="1"/>
        </p:nvSpPr>
        <p:spPr>
          <a:xfrm>
            <a:off x="0" y="825054"/>
            <a:ext cx="9144000" cy="836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944093"/>
            <a:ext cx="8712968" cy="61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52908"/>
            <a:ext cx="8712968" cy="458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2E7D-4B33-407A-9B2B-DCA5A9DF8D50}" type="slidenum">
              <a:rPr lang="en-US" altLang="vi-VN" smtClean="0"/>
              <a:pPr/>
              <a:t>‹#›</a:t>
            </a:fld>
            <a:endParaRPr lang="en-US" alt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85A8C-89DD-4A79-909B-1F3C84E625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270"/>
            <a:ext cx="3456384" cy="729434"/>
          </a:xfrm>
          <a:prstGeom prst="rect">
            <a:avLst/>
          </a:prstGeom>
        </p:spPr>
      </p:pic>
      <p:pic>
        <p:nvPicPr>
          <p:cNvPr id="9" name="Picture 8" descr="E:\TLCN\BAOCAO\logo.png">
            <a:extLst>
              <a:ext uri="{FF2B5EF4-FFF2-40B4-BE49-F238E27FC236}">
                <a16:creationId xmlns:a16="http://schemas.microsoft.com/office/drawing/2014/main" id="{F8D2C698-9863-4BA7-8822-11476B7FB89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5270"/>
            <a:ext cx="720080" cy="729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4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293096"/>
            <a:ext cx="5328592" cy="1296144"/>
          </a:xfrm>
        </p:spPr>
        <p:txBody>
          <a:bodyPr>
            <a:normAutofit/>
          </a:bodyPr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VALIDATION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Thuộc tính kiểm lỗi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9" y="1549809"/>
            <a:ext cx="8763229" cy="51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5 Element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" y="1916832"/>
            <a:ext cx="8636019" cy="4824536"/>
          </a:xfrm>
        </p:spPr>
      </p:pic>
    </p:spTree>
    <p:extLst>
      <p:ext uri="{BB962C8B-B14F-4D97-AF65-F5344CB8AC3E}">
        <p14:creationId xmlns:p14="http://schemas.microsoft.com/office/powerpoint/2010/main" val="27969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lỗi bằng tay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4" y="1489502"/>
            <a:ext cx="8243228" cy="52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Thuộc tính kiểm lỗi tùy biến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6" y="1556793"/>
            <a:ext cx="8444300" cy="5264233"/>
          </a:xfrm>
        </p:spPr>
      </p:pic>
    </p:spTree>
    <p:extLst>
      <p:ext uri="{BB962C8B-B14F-4D97-AF65-F5344CB8AC3E}">
        <p14:creationId xmlns:p14="http://schemas.microsoft.com/office/powerpoint/2010/main" val="34383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262304"/>
            <a:ext cx="8507237" cy="5335048"/>
          </a:xfrm>
        </p:spPr>
      </p:pic>
    </p:spTree>
    <p:extLst>
      <p:ext uri="{BB962C8B-B14F-4D97-AF65-F5344CB8AC3E}">
        <p14:creationId xmlns:p14="http://schemas.microsoft.com/office/powerpoint/2010/main" val="14503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8646762" cy="5328592"/>
          </a:xfrm>
        </p:spPr>
      </p:pic>
    </p:spTree>
    <p:extLst>
      <p:ext uri="{BB962C8B-B14F-4D97-AF65-F5344CB8AC3E}">
        <p14:creationId xmlns:p14="http://schemas.microsoft.com/office/powerpoint/2010/main" val="11662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1" y="1584642"/>
            <a:ext cx="8033855" cy="5084718"/>
          </a:xfrm>
        </p:spPr>
      </p:pic>
    </p:spTree>
    <p:extLst>
      <p:ext uri="{BB962C8B-B14F-4D97-AF65-F5344CB8AC3E}">
        <p14:creationId xmlns:p14="http://schemas.microsoft.com/office/powerpoint/2010/main" val="14643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1091"/>
            <a:ext cx="7364423" cy="5346909"/>
          </a:xfrm>
        </p:spPr>
      </p:pic>
    </p:spTree>
    <p:extLst>
      <p:ext uri="{BB962C8B-B14F-4D97-AF65-F5344CB8AC3E}">
        <p14:creationId xmlns:p14="http://schemas.microsoft.com/office/powerpoint/2010/main" val="28941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Kiểm </a:t>
            </a:r>
            <a:r>
              <a:rPr lang="en-US"/>
              <a:t>tra tính hợp </a:t>
            </a:r>
            <a:r>
              <a:rPr lang="en-US"/>
              <a:t>lệ </a:t>
            </a:r>
            <a:r>
              <a:rPr lang="en-US" smtClean="0"/>
              <a:t>model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Kiểm </a:t>
            </a:r>
            <a:r>
              <a:rPr lang="en-US"/>
              <a:t>lỗi bằng tay </a:t>
            </a:r>
            <a:r>
              <a:rPr lang="en-US"/>
              <a:t>phía </a:t>
            </a:r>
            <a:r>
              <a:rPr lang="en-US" smtClean="0"/>
              <a:t>server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Định </a:t>
            </a:r>
            <a:r>
              <a:rPr lang="en-US"/>
              <a:t>nghĩa annotation kiểm lỗi </a:t>
            </a:r>
            <a:r>
              <a:rPr lang="en-US"/>
              <a:t>tùy </a:t>
            </a:r>
            <a:r>
              <a:rPr lang="en-US" smtClean="0"/>
              <a:t>biến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Kiểm </a:t>
            </a:r>
            <a:r>
              <a:rPr lang="en-US"/>
              <a:t>lỗi bằng tay phía client </a:t>
            </a:r>
            <a:r>
              <a:rPr lang="en-US"/>
              <a:t>với </a:t>
            </a:r>
            <a:r>
              <a:rPr lang="en-US" smtClean="0"/>
              <a:t>jquery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Cho </a:t>
            </a:r>
            <a:r>
              <a:rPr lang="en-US"/>
              <a:t>phép nhập dữ liệu 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Kiểm </a:t>
            </a:r>
            <a:r>
              <a:rPr lang="en-US"/>
              <a:t>soát yêu cầu </a:t>
            </a:r>
            <a:r>
              <a:rPr lang="en-US"/>
              <a:t>giả </a:t>
            </a:r>
            <a:r>
              <a:rPr lang="en-US" smtClean="0"/>
              <a:t>lập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908"/>
            <a:ext cx="8712968" cy="487243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smtClean="0"/>
              <a:t>Dữ </a:t>
            </a:r>
            <a:r>
              <a:rPr lang="en-US" sz="2800"/>
              <a:t>liệu không hợp  lệ nhập từ người sử </a:t>
            </a:r>
            <a:r>
              <a:rPr lang="en-US" sz="2800"/>
              <a:t>dụng </a:t>
            </a:r>
            <a:r>
              <a:rPr lang="en-US" sz="2800" smtClean="0"/>
              <a:t>sẽ gây </a:t>
            </a:r>
            <a:r>
              <a:rPr lang="en-US" sz="2800"/>
              <a:t>các lỗi khó lường.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Vì </a:t>
            </a:r>
            <a:r>
              <a:rPr lang="en-US" sz="2800"/>
              <a:t>vậy việc kiểm soát dữ liệu vào luôn </a:t>
            </a:r>
            <a:r>
              <a:rPr lang="en-US" sz="2800"/>
              <a:t>đóng </a:t>
            </a:r>
            <a:r>
              <a:rPr lang="en-US" sz="2800" smtClean="0"/>
              <a:t>vai trò </a:t>
            </a:r>
            <a:r>
              <a:rPr lang="en-US" sz="2800"/>
              <a:t>quan trọng.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Các </a:t>
            </a:r>
            <a:r>
              <a:rPr lang="en-US" sz="2800"/>
              <a:t>lỗi thường gặp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smtClean="0"/>
              <a:t>Để </a:t>
            </a:r>
            <a:r>
              <a:rPr lang="en-US" sz="2800"/>
              <a:t>trống ô nhập…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smtClean="0"/>
              <a:t>Không </a:t>
            </a:r>
            <a:r>
              <a:rPr lang="en-US" sz="2800"/>
              <a:t>đúng định dạng email, creditcard, url…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smtClean="0"/>
              <a:t>Sai </a:t>
            </a:r>
            <a:r>
              <a:rPr lang="en-US" sz="2800"/>
              <a:t>kiểu số nguyên, số thực, ngày giờ…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smtClean="0"/>
              <a:t>Không </a:t>
            </a:r>
            <a:r>
              <a:rPr lang="en-US" sz="2800"/>
              <a:t>hợp lệ - phải có giá trị tối thiểu, tối đa</a:t>
            </a:r>
            <a:r>
              <a:rPr lang="en-US" sz="2800"/>
              <a:t>, </a:t>
            </a:r>
            <a:r>
              <a:rPr lang="en-US" sz="2800" smtClean="0"/>
              <a:t>trong phạm </a:t>
            </a:r>
            <a:r>
              <a:rPr lang="en-US" sz="2800"/>
              <a:t>vi…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smtClean="0"/>
              <a:t>Không </a:t>
            </a:r>
            <a:r>
              <a:rPr lang="en-US" sz="2800"/>
              <a:t>đúng như kết quả tính toán trước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883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kiểm lỗi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" y="1628800"/>
            <a:ext cx="8960403" cy="4022408"/>
          </a:xfrm>
        </p:spPr>
      </p:pic>
    </p:spTree>
    <p:extLst>
      <p:ext uri="{BB962C8B-B14F-4D97-AF65-F5344CB8AC3E}">
        <p14:creationId xmlns:p14="http://schemas.microsoft.com/office/powerpoint/2010/main" val="21241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lỗi trong MVC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/>
              <a:t>Kiểm soát dữ liệu có thể thực hiện cả 2 </a:t>
            </a:r>
            <a:r>
              <a:rPr lang="en-US" sz="2800"/>
              <a:t>phía </a:t>
            </a:r>
            <a:r>
              <a:rPr lang="en-US" sz="2800" smtClean="0"/>
              <a:t>là client </a:t>
            </a:r>
            <a:r>
              <a:rPr lang="en-US" sz="2800"/>
              <a:t>và server.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smtClean="0"/>
              <a:t>Kiểm </a:t>
            </a:r>
            <a:r>
              <a:rPr lang="en-US" sz="2800"/>
              <a:t>phía client sẽ phản ứng nhanh cho </a:t>
            </a:r>
            <a:r>
              <a:rPr lang="en-US" sz="2800"/>
              <a:t>người </a:t>
            </a:r>
            <a:r>
              <a:rPr lang="en-US" sz="2800" smtClean="0"/>
              <a:t>sử dụng </a:t>
            </a:r>
            <a:r>
              <a:rPr lang="en-US" sz="2800"/>
              <a:t>để có thể sửa chửa ngay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smtClean="0"/>
              <a:t>Kiểm </a:t>
            </a:r>
            <a:r>
              <a:rPr lang="en-US" sz="2800"/>
              <a:t>lỗi phía server sẽ thực hiện các lỗi mà client không thể làm được nếu dữ liệu có liên quan đến tài nguyên server.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smtClean="0"/>
              <a:t>Với </a:t>
            </a:r>
            <a:r>
              <a:rPr lang="en-US" sz="2800"/>
              <a:t>MVC bạn chỉ cần viết 1 lần nhưng kiểm </a:t>
            </a:r>
            <a:r>
              <a:rPr lang="en-US" sz="2800"/>
              <a:t>tra </a:t>
            </a:r>
            <a:r>
              <a:rPr lang="en-US" sz="2800" smtClean="0"/>
              <a:t>cả 2 </a:t>
            </a:r>
            <a:r>
              <a:rPr lang="en-US" sz="2800"/>
              <a:t>phía là client và server. Nếu vì một lý do </a:t>
            </a:r>
            <a:r>
              <a:rPr lang="en-US" sz="2800"/>
              <a:t>nào </a:t>
            </a:r>
            <a:r>
              <a:rPr lang="en-US" sz="2800" smtClean="0"/>
              <a:t>đó mà </a:t>
            </a:r>
            <a:r>
              <a:rPr lang="en-US" sz="2800"/>
              <a:t>client không thực hiện được thì đã </a:t>
            </a:r>
            <a:r>
              <a:rPr lang="en-US" sz="2800"/>
              <a:t>có </a:t>
            </a:r>
            <a:r>
              <a:rPr lang="en-US" sz="2800" smtClean="0"/>
              <a:t>server thay </a:t>
            </a:r>
            <a:r>
              <a:rPr lang="en-US" sz="2800"/>
              <a:t>thế</a:t>
            </a:r>
            <a:r>
              <a:rPr lang="en-US" sz="2800" smtClean="0"/>
              <a:t>.</a:t>
            </a:r>
            <a:endParaRPr lang="en-US" sz="2800"/>
          </a:p>
          <a:p>
            <a:pPr algn="just">
              <a:buFont typeface="Wingdings" panose="05000000000000000000" pitchFamily="2" charset="2"/>
              <a:buChar char="q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375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lỗi trong MVC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7344816" cy="4970248"/>
          </a:xfrm>
        </p:spPr>
      </p:pic>
    </p:spTree>
    <p:extLst>
      <p:ext uri="{BB962C8B-B14F-4D97-AF65-F5344CB8AC3E}">
        <p14:creationId xmlns:p14="http://schemas.microsoft.com/office/powerpoint/2010/main" val="10998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Model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3"/>
            <a:ext cx="8311299" cy="2379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24" y="4077072"/>
            <a:ext cx="8379958" cy="21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Controller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412452" cy="5256584"/>
          </a:xfrm>
        </p:spPr>
      </p:pic>
    </p:spTree>
    <p:extLst>
      <p:ext uri="{BB962C8B-B14F-4D97-AF65-F5344CB8AC3E}">
        <p14:creationId xmlns:p14="http://schemas.microsoft.com/office/powerpoint/2010/main" val="13439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View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4732"/>
            <a:ext cx="8409976" cy="5206636"/>
          </a:xfrm>
        </p:spPr>
      </p:pic>
    </p:spTree>
    <p:extLst>
      <p:ext uri="{BB962C8B-B14F-4D97-AF65-F5344CB8AC3E}">
        <p14:creationId xmlns:p14="http://schemas.microsoft.com/office/powerpoint/2010/main" val="28841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282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VALIDATION</vt:lpstr>
      <vt:lpstr>Nội dung</vt:lpstr>
      <vt:lpstr>Giới thiệu</vt:lpstr>
      <vt:lpstr>Mô hình kiểm lỗi</vt:lpstr>
      <vt:lpstr>Kiểm lỗi trong MVC</vt:lpstr>
      <vt:lpstr>Kiểm lỗi trong MVC</vt:lpstr>
      <vt:lpstr>Lớp Model</vt:lpstr>
      <vt:lpstr>Lớp Controller</vt:lpstr>
      <vt:lpstr>Lớp View</vt:lpstr>
      <vt:lpstr>Thuộc tính kiểm lỗi</vt:lpstr>
      <vt:lpstr>HTML 5 Element</vt:lpstr>
      <vt:lpstr>Kiểm lỗi bằng tay</vt:lpstr>
      <vt:lpstr>Thuộc tính kiểm lỗi tùy biến</vt:lpstr>
      <vt:lpstr>XSS</vt:lpstr>
      <vt:lpstr>XSS</vt:lpstr>
      <vt:lpstr>XSS</vt:lpstr>
      <vt:lpstr>Thực hành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Angel Phung Hoang</dc:creator>
  <cp:lastModifiedBy>Nguyen Huu Trung</cp:lastModifiedBy>
  <cp:revision>451</cp:revision>
  <dcterms:created xsi:type="dcterms:W3CDTF">2019-06-29T06:39:51Z</dcterms:created>
  <dcterms:modified xsi:type="dcterms:W3CDTF">2019-08-08T14:40:03Z</dcterms:modified>
</cp:coreProperties>
</file>