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3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66E"/>
    <a:srgbClr val="0F2145"/>
    <a:srgbClr val="1D7214"/>
    <a:srgbClr val="497DB9"/>
    <a:srgbClr val="377AB7"/>
    <a:srgbClr val="DDDDDD"/>
    <a:srgbClr val="B2B2B2"/>
    <a:srgbClr val="020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84852" autoAdjust="0"/>
  </p:normalViewPr>
  <p:slideViewPr>
    <p:cSldViewPr>
      <p:cViewPr varScale="1">
        <p:scale>
          <a:sx n="56" d="100"/>
          <a:sy n="56" d="100"/>
        </p:scale>
        <p:origin x="58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44757-AC2C-46C5-8FFD-6D439966BACC}" type="datetimeFigureOut">
              <a:rPr lang="vi-VN" smtClean="0"/>
              <a:t>08/08/2019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79C12-3415-4FA3-BABE-5F33F993623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997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F32E-35B1-478C-A519-A2FE7E97D955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2598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F22B-3487-41A5-8974-502C12A3D39E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845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0C4E-E1DC-475B-9955-6288C87CC204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816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B515-9165-464A-9B9D-7E21BAC78C8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6051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16E0-3963-4B8E-AC37-294A2E2F1C8F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1519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9C3-87DB-4F5C-8941-9215B127E3B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3539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4A10-14B6-47DF-A948-748606651E00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2124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4FC-EAB3-4B26-B2C8-8775FF314F1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1163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245-12F9-4057-B54A-E6F919B2C37C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424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4C3-7281-442E-8BB3-AD1E122B959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2515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54E5-A891-4873-A292-83E6D30B5066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9629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A9567-9EB6-405C-AF52-F2171EEE88BF}"/>
              </a:ext>
            </a:extLst>
          </p:cNvPr>
          <p:cNvSpPr/>
          <p:nvPr userDrawn="1"/>
        </p:nvSpPr>
        <p:spPr>
          <a:xfrm>
            <a:off x="0" y="825054"/>
            <a:ext cx="9144000" cy="836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944093"/>
            <a:ext cx="8712968" cy="61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52908"/>
            <a:ext cx="8712968" cy="4584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2E7D-4B33-407A-9B2B-DCA5A9DF8D50}" type="slidenum">
              <a:rPr lang="en-US" altLang="vi-VN" smtClean="0"/>
              <a:pPr/>
              <a:t>‹#›</a:t>
            </a:fld>
            <a:endParaRPr lang="en-US" alt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85A8C-89DD-4A79-909B-1F3C84E625F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270"/>
            <a:ext cx="3456384" cy="729434"/>
          </a:xfrm>
          <a:prstGeom prst="rect">
            <a:avLst/>
          </a:prstGeom>
        </p:spPr>
      </p:pic>
      <p:pic>
        <p:nvPicPr>
          <p:cNvPr id="9" name="Picture 8" descr="E:\TLCN\BAOCAO\logo.png">
            <a:extLst>
              <a:ext uri="{FF2B5EF4-FFF2-40B4-BE49-F238E27FC236}">
                <a16:creationId xmlns:a16="http://schemas.microsoft.com/office/drawing/2014/main" id="{F8D2C698-9863-4BA7-8822-11476B7FB893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5270"/>
            <a:ext cx="720080" cy="729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4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ungnh@hcmute.edu.v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@Html.Partial" TargetMode="External"/><Relationship Id="rId2" Type="http://schemas.openxmlformats.org/officeDocument/2006/relationships/hyperlink" Target="mailto:@Html.A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@Html.Partial" TargetMode="External"/><Relationship Id="rId2" Type="http://schemas.openxmlformats.org/officeDocument/2006/relationships/hyperlink" Target="mailto:@Html.A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rungnh@hcmute.edu.v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trungnh@hcmute.edu.v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@RenderSection" TargetMode="External"/><Relationship Id="rId2" Type="http://schemas.openxmlformats.org/officeDocument/2006/relationships/hyperlink" Target="mailto:@RenderBod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@Html.Partial" TargetMode="External"/><Relationship Id="rId5" Type="http://schemas.openxmlformats.org/officeDocument/2006/relationships/hyperlink" Target="mailto:@Html.Action" TargetMode="External"/><Relationship Id="rId4" Type="http://schemas.openxmlformats.org/officeDocument/2006/relationships/hyperlink" Target="mailto:@ViewBag.Propert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rungnh@hcmute.edu.v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áº¿t quáº£ hÃ¬nh áº£nh cho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37392"/>
            <a:ext cx="4064537" cy="36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4293096"/>
            <a:ext cx="5328592" cy="129614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WEBSITE ORGANIZATION</a:t>
            </a:r>
            <a:br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</a:b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488840"/>
            <a:ext cx="3672408" cy="1369160"/>
          </a:xfrm>
        </p:spPr>
        <p:txBody>
          <a:bodyPr>
            <a:noAutofit/>
          </a:bodyPr>
          <a:lstStyle/>
          <a:p>
            <a:pPr algn="r"/>
            <a:r>
              <a:rPr lang="en-US" smtClean="0"/>
              <a:t>ThS. Nguyễn Hữu Trung</a:t>
            </a:r>
          </a:p>
          <a:p>
            <a:pPr algn="r"/>
            <a:r>
              <a:rPr lang="en-US" smtClean="0"/>
              <a:t>0908.6171.08</a:t>
            </a:r>
          </a:p>
          <a:p>
            <a:pPr algn="r"/>
            <a:r>
              <a:rPr lang="en-US" smtClean="0">
                <a:hlinkClick r:id="rId3"/>
              </a:rPr>
              <a:t>trungnh@hcmute.edu.vn</a:t>
            </a:r>
            <a:endParaRPr lang="en-US" smtClean="0"/>
          </a:p>
          <a:p>
            <a:pPr algn="r"/>
            <a:r>
              <a:rPr lang="en-US" smtClean="0"/>
              <a:t>Khoa Công Nghệ Thông Tin</a:t>
            </a:r>
            <a:endParaRPr lang="en-US"/>
          </a:p>
        </p:txBody>
      </p:sp>
      <p:pic>
        <p:nvPicPr>
          <p:cNvPr id="1026" name="Picture 2" descr="Káº¿t quáº£ hÃ¬nh áº£nh cho asp.net mvc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157" b="22453"/>
          <a:stretch/>
        </p:blipFill>
        <p:spPr bwMode="auto">
          <a:xfrm>
            <a:off x="0" y="934245"/>
            <a:ext cx="5004048" cy="27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View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278" r="2706"/>
          <a:stretch/>
        </p:blipFill>
        <p:spPr>
          <a:xfrm>
            <a:off x="179512" y="1844824"/>
            <a:ext cx="868933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View Helper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3"/>
            <a:ext cx="8712968" cy="1152127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smtClean="0">
                <a:hlinkClick r:id="rId2"/>
              </a:rPr>
              <a:t>@</a:t>
            </a:r>
            <a:r>
              <a:rPr lang="en-US" sz="2000">
                <a:hlinkClick r:id="rId2"/>
              </a:rPr>
              <a:t>Html.Action</a:t>
            </a:r>
            <a:r>
              <a:rPr lang="en-US" sz="2000" smtClean="0">
                <a:hlinkClick r:id="rId2"/>
              </a:rPr>
              <a:t>()</a:t>
            </a:r>
            <a:r>
              <a:rPr lang="en-US" sz="2000" smtClean="0"/>
              <a:t>: Nhúng </a:t>
            </a:r>
            <a:r>
              <a:rPr lang="en-US" sz="2000"/>
              <a:t>một </a:t>
            </a:r>
            <a:r>
              <a:rPr lang="en-US" sz="2000" smtClean="0"/>
              <a:t>Action. Action </a:t>
            </a:r>
            <a:r>
              <a:rPr lang="en-US" sz="2000"/>
              <a:t>này phải trả về PartialView </a:t>
            </a:r>
            <a:r>
              <a:rPr lang="en-US" sz="2000" i="1"/>
              <a:t>để loại </a:t>
            </a:r>
            <a:r>
              <a:rPr lang="en-US" sz="2000" i="1"/>
              <a:t>bỏ </a:t>
            </a:r>
            <a:r>
              <a:rPr lang="en-US" sz="2000" i="1" smtClean="0"/>
              <a:t>Layout</a:t>
            </a:r>
            <a:r>
              <a:rPr lang="en-US" sz="2000" smtClean="0"/>
              <a:t>. Action </a:t>
            </a:r>
            <a:r>
              <a:rPr lang="en-US" sz="2000"/>
              <a:t>này có thể đánh dấu *ChildActionOnly</a:t>
            </a:r>
            <a:r>
              <a:rPr lang="en-US" sz="2000"/>
              <a:t>+ </a:t>
            </a:r>
            <a:r>
              <a:rPr lang="en-US" sz="2000" smtClean="0"/>
              <a:t>để </a:t>
            </a:r>
            <a:r>
              <a:rPr lang="en-US" sz="2000" i="1" smtClean="0"/>
              <a:t>không </a:t>
            </a:r>
            <a:r>
              <a:rPr lang="en-US" sz="2000" i="1"/>
              <a:t>cho truy xuất </a:t>
            </a:r>
            <a:r>
              <a:rPr lang="en-US" sz="2000" i="1"/>
              <a:t>trực </a:t>
            </a:r>
            <a:r>
              <a:rPr lang="en-US" sz="2000" i="1" smtClean="0"/>
              <a:t>tiếp</a:t>
            </a:r>
            <a:endParaRPr lang="en-US" sz="200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smtClean="0"/>
              <a:t>Sử </a:t>
            </a:r>
            <a:r>
              <a:rPr lang="en-US" sz="2000"/>
              <a:t>dụng </a:t>
            </a:r>
            <a:r>
              <a:rPr lang="en-US" sz="2000">
                <a:hlinkClick r:id="rId3"/>
              </a:rPr>
              <a:t>@</a:t>
            </a:r>
            <a:r>
              <a:rPr lang="en-US" sz="2000">
                <a:hlinkClick r:id="rId3"/>
              </a:rPr>
              <a:t>Html.Partial</a:t>
            </a:r>
            <a:r>
              <a:rPr lang="en-US" sz="2000" smtClean="0">
                <a:hlinkClick r:id="rId3"/>
              </a:rPr>
              <a:t>()</a:t>
            </a:r>
            <a:r>
              <a:rPr lang="en-US" sz="2000" smtClean="0"/>
              <a:t>: Nhúng </a:t>
            </a:r>
            <a:r>
              <a:rPr lang="en-US" sz="2000"/>
              <a:t>một View </a:t>
            </a:r>
            <a:r>
              <a:rPr lang="en-US" sz="2000" i="1"/>
              <a:t>không bao </a:t>
            </a:r>
            <a:r>
              <a:rPr lang="en-US" sz="2000" i="1"/>
              <a:t>gồm </a:t>
            </a:r>
            <a:r>
              <a:rPr lang="en-US" sz="2000" i="1" smtClean="0"/>
              <a:t>layout</a:t>
            </a:r>
            <a:endParaRPr lang="en-US" sz="2000"/>
          </a:p>
          <a:p>
            <a:pPr algn="just">
              <a:buFont typeface="Wingdings" panose="05000000000000000000" pitchFamily="2" charset="2"/>
              <a:buChar char="q"/>
            </a:pP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27602"/>
            <a:ext cx="7704856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View Helper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3"/>
            <a:ext cx="8712968" cy="1152127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smtClean="0">
                <a:hlinkClick r:id="rId2"/>
              </a:rPr>
              <a:t>@</a:t>
            </a:r>
            <a:r>
              <a:rPr lang="en-US" sz="2000">
                <a:hlinkClick r:id="rId2"/>
              </a:rPr>
              <a:t>Html.Action</a:t>
            </a:r>
            <a:r>
              <a:rPr lang="en-US" sz="2000" smtClean="0">
                <a:hlinkClick r:id="rId2"/>
              </a:rPr>
              <a:t>()</a:t>
            </a:r>
            <a:r>
              <a:rPr lang="en-US" sz="2000" smtClean="0"/>
              <a:t>: Nhúng </a:t>
            </a:r>
            <a:r>
              <a:rPr lang="en-US" sz="2000"/>
              <a:t>một </a:t>
            </a:r>
            <a:r>
              <a:rPr lang="en-US" sz="2000" smtClean="0"/>
              <a:t>Action. Action </a:t>
            </a:r>
            <a:r>
              <a:rPr lang="en-US" sz="2000"/>
              <a:t>này phải trả về PartialView </a:t>
            </a:r>
            <a:r>
              <a:rPr lang="en-US" sz="2000" i="1"/>
              <a:t>để loại </a:t>
            </a:r>
            <a:r>
              <a:rPr lang="en-US" sz="2000" i="1"/>
              <a:t>bỏ </a:t>
            </a:r>
            <a:r>
              <a:rPr lang="en-US" sz="2000" i="1" smtClean="0"/>
              <a:t>Layout</a:t>
            </a:r>
            <a:r>
              <a:rPr lang="en-US" sz="2000" smtClean="0"/>
              <a:t>. Action </a:t>
            </a:r>
            <a:r>
              <a:rPr lang="en-US" sz="2000"/>
              <a:t>này có thể đánh dấu *ChildActionOnly</a:t>
            </a:r>
            <a:r>
              <a:rPr lang="en-US" sz="2000"/>
              <a:t>+ </a:t>
            </a:r>
            <a:r>
              <a:rPr lang="en-US" sz="2000" smtClean="0"/>
              <a:t>để </a:t>
            </a:r>
            <a:r>
              <a:rPr lang="en-US" sz="2000" i="1" smtClean="0"/>
              <a:t>không </a:t>
            </a:r>
            <a:r>
              <a:rPr lang="en-US" sz="2000" i="1"/>
              <a:t>cho truy xuất </a:t>
            </a:r>
            <a:r>
              <a:rPr lang="en-US" sz="2000" i="1"/>
              <a:t>trực </a:t>
            </a:r>
            <a:r>
              <a:rPr lang="en-US" sz="2000" i="1" smtClean="0"/>
              <a:t>tiếp</a:t>
            </a:r>
            <a:endParaRPr lang="en-US" sz="200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smtClean="0"/>
              <a:t>Sử </a:t>
            </a:r>
            <a:r>
              <a:rPr lang="en-US" sz="2000"/>
              <a:t>dụng </a:t>
            </a:r>
            <a:r>
              <a:rPr lang="en-US" sz="2000">
                <a:hlinkClick r:id="rId3"/>
              </a:rPr>
              <a:t>@</a:t>
            </a:r>
            <a:r>
              <a:rPr lang="en-US" sz="2000">
                <a:hlinkClick r:id="rId3"/>
              </a:rPr>
              <a:t>Html.Partial</a:t>
            </a:r>
            <a:r>
              <a:rPr lang="en-US" sz="2000" smtClean="0">
                <a:hlinkClick r:id="rId3"/>
              </a:rPr>
              <a:t>()</a:t>
            </a:r>
            <a:r>
              <a:rPr lang="en-US" sz="2000" smtClean="0"/>
              <a:t>: Nhúng </a:t>
            </a:r>
            <a:r>
              <a:rPr lang="en-US" sz="2000"/>
              <a:t>một View </a:t>
            </a:r>
            <a:r>
              <a:rPr lang="en-US" sz="2000" i="1"/>
              <a:t>không bao </a:t>
            </a:r>
            <a:r>
              <a:rPr lang="en-US" sz="2000" i="1"/>
              <a:t>gồm </a:t>
            </a:r>
            <a:r>
              <a:rPr lang="en-US" sz="2000" i="1" smtClean="0"/>
              <a:t>layout</a:t>
            </a:r>
            <a:endParaRPr lang="en-US" sz="2000"/>
          </a:p>
          <a:p>
            <a:pPr algn="just">
              <a:buFont typeface="Wingdings" panose="05000000000000000000" pitchFamily="2" charset="2"/>
              <a:buChar char="q"/>
            </a:pP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76823"/>
            <a:ext cx="6645216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hành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563974"/>
            <a:ext cx="4561693" cy="50601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213" y="1547333"/>
            <a:ext cx="4151275" cy="50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áº¿t quáº£ hÃ¬nh áº£nh cho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37392"/>
            <a:ext cx="4064537" cy="36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4293096"/>
            <a:ext cx="5328592" cy="1296144"/>
          </a:xfrm>
        </p:spPr>
        <p:txBody>
          <a:bodyPr>
            <a:normAutofit/>
          </a:bodyPr>
          <a:lstStyle/>
          <a:p>
            <a:r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ĐA NGÔN NGỮ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488840"/>
            <a:ext cx="3672408" cy="1369160"/>
          </a:xfrm>
        </p:spPr>
        <p:txBody>
          <a:bodyPr>
            <a:noAutofit/>
          </a:bodyPr>
          <a:lstStyle/>
          <a:p>
            <a:pPr algn="r"/>
            <a:r>
              <a:rPr lang="en-US" smtClean="0"/>
              <a:t>ThS. Nguyễn Hữu Trung</a:t>
            </a:r>
          </a:p>
          <a:p>
            <a:pPr algn="r"/>
            <a:r>
              <a:rPr lang="en-US" smtClean="0"/>
              <a:t>0908.6171.08</a:t>
            </a:r>
          </a:p>
          <a:p>
            <a:pPr algn="r"/>
            <a:r>
              <a:rPr lang="en-US" smtClean="0">
                <a:hlinkClick r:id="rId3"/>
              </a:rPr>
              <a:t>trungnh@hcmute.edu.vn</a:t>
            </a:r>
            <a:endParaRPr lang="en-US" smtClean="0"/>
          </a:p>
          <a:p>
            <a:pPr algn="r"/>
            <a:r>
              <a:rPr lang="en-US" smtClean="0"/>
              <a:t>Khoa Công Nghệ Thông Tin</a:t>
            </a:r>
            <a:endParaRPr lang="en-US"/>
          </a:p>
        </p:txBody>
      </p:sp>
      <p:pic>
        <p:nvPicPr>
          <p:cNvPr id="1026" name="Picture 2" descr="Káº¿t quáº£ hÃ¬nh áº£nh cho asp.net mvc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157" b="22453"/>
          <a:stretch/>
        </p:blipFill>
        <p:spPr bwMode="auto">
          <a:xfrm>
            <a:off x="0" y="934245"/>
            <a:ext cx="5004048" cy="27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Đa ngôn ngữ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9" y="1844824"/>
            <a:ext cx="8030187" cy="4965793"/>
          </a:xfrm>
        </p:spPr>
      </p:pic>
    </p:spTree>
    <p:extLst>
      <p:ext uri="{BB962C8B-B14F-4D97-AF65-F5344CB8AC3E}">
        <p14:creationId xmlns:p14="http://schemas.microsoft.com/office/powerpoint/2010/main" val="3540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 chức tài nguyên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3"/>
            <a:ext cx="8600954" cy="5040559"/>
          </a:xfrm>
        </p:spPr>
      </p:pic>
    </p:spTree>
    <p:extLst>
      <p:ext uri="{BB962C8B-B14F-4D97-AF65-F5344CB8AC3E}">
        <p14:creationId xmlns:p14="http://schemas.microsoft.com/office/powerpoint/2010/main" val="14132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tài nguyên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52"/>
          <a:stretch/>
        </p:blipFill>
        <p:spPr>
          <a:xfrm>
            <a:off x="539552" y="1583731"/>
            <a:ext cx="8674350" cy="4293541"/>
          </a:xfrm>
        </p:spPr>
      </p:pic>
    </p:spTree>
    <p:extLst>
      <p:ext uri="{BB962C8B-B14F-4D97-AF65-F5344CB8AC3E}">
        <p14:creationId xmlns:p14="http://schemas.microsoft.com/office/powerpoint/2010/main" val="26340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ngôn ngữ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556793"/>
            <a:ext cx="8212817" cy="5184575"/>
          </a:xfrm>
        </p:spPr>
      </p:pic>
    </p:spTree>
    <p:extLst>
      <p:ext uri="{BB962C8B-B14F-4D97-AF65-F5344CB8AC3E}">
        <p14:creationId xmlns:p14="http://schemas.microsoft.com/office/powerpoint/2010/main" val="127558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áº¿t quáº£ hÃ¬nh áº£nh cho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37392"/>
            <a:ext cx="4064537" cy="36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4293096"/>
            <a:ext cx="5328592" cy="1296144"/>
          </a:xfrm>
        </p:spPr>
        <p:txBody>
          <a:bodyPr>
            <a:normAutofit/>
          </a:bodyPr>
          <a:lstStyle/>
          <a:p>
            <a:r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AREAS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488840"/>
            <a:ext cx="3672408" cy="1369160"/>
          </a:xfrm>
        </p:spPr>
        <p:txBody>
          <a:bodyPr>
            <a:noAutofit/>
          </a:bodyPr>
          <a:lstStyle/>
          <a:p>
            <a:pPr algn="r"/>
            <a:r>
              <a:rPr lang="en-US" smtClean="0"/>
              <a:t>ThS. Nguyễn Hữu Trung</a:t>
            </a:r>
          </a:p>
          <a:p>
            <a:pPr algn="r"/>
            <a:r>
              <a:rPr lang="en-US" smtClean="0"/>
              <a:t>0908.6171.08</a:t>
            </a:r>
          </a:p>
          <a:p>
            <a:pPr algn="r"/>
            <a:r>
              <a:rPr lang="en-US" smtClean="0">
                <a:hlinkClick r:id="rId3"/>
              </a:rPr>
              <a:t>trungnh@hcmute.edu.vn</a:t>
            </a:r>
            <a:endParaRPr lang="en-US" smtClean="0"/>
          </a:p>
          <a:p>
            <a:pPr algn="r"/>
            <a:r>
              <a:rPr lang="en-US" smtClean="0"/>
              <a:t>Khoa Công Nghệ Thông Tin</a:t>
            </a:r>
            <a:endParaRPr lang="en-US"/>
          </a:p>
        </p:txBody>
      </p:sp>
      <p:pic>
        <p:nvPicPr>
          <p:cNvPr id="1026" name="Picture 2" descr="Káº¿t quáº£ hÃ¬nh áº£nh cho asp.net mvc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157" b="22453"/>
          <a:stretch/>
        </p:blipFill>
        <p:spPr bwMode="auto">
          <a:xfrm>
            <a:off x="0" y="934245"/>
            <a:ext cx="5004048" cy="27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6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Layout</a:t>
            </a:r>
            <a:endParaRPr lang="en-US" sz="280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smtClean="0">
                <a:hlinkClick r:id="rId2"/>
              </a:rPr>
              <a:t>@</a:t>
            </a:r>
            <a:r>
              <a:rPr lang="en-US" sz="2500">
                <a:hlinkClick r:id="rId2"/>
              </a:rPr>
              <a:t>RenderBod</a:t>
            </a:r>
            <a:r>
              <a:rPr lang="en-US" sz="2500"/>
              <a:t>y</a:t>
            </a:r>
            <a:r>
              <a:rPr lang="en-US" sz="2500" smtClean="0"/>
              <a:t>()</a:t>
            </a:r>
            <a:endParaRPr lang="en-US" sz="250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smtClean="0">
                <a:hlinkClick r:id="rId3"/>
              </a:rPr>
              <a:t>@</a:t>
            </a:r>
            <a:r>
              <a:rPr lang="en-US" sz="2500">
                <a:hlinkClick r:id="rId3"/>
              </a:rPr>
              <a:t>RenderSection</a:t>
            </a:r>
            <a:r>
              <a:rPr lang="en-US" sz="2500" smtClean="0"/>
              <a:t>()</a:t>
            </a:r>
            <a:endParaRPr lang="en-US" sz="250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smtClean="0">
                <a:hlinkClick r:id="rId4"/>
              </a:rPr>
              <a:t>@ViewBag.Property</a:t>
            </a:r>
            <a:endParaRPr lang="en-US" sz="250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Bundles</a:t>
            </a: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PartialView</a:t>
            </a:r>
            <a:endParaRPr lang="en-US" sz="280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smtClean="0">
                <a:hlinkClick r:id="rId5"/>
              </a:rPr>
              <a:t>@</a:t>
            </a:r>
            <a:r>
              <a:rPr lang="en-US" sz="2500">
                <a:hlinkClick r:id="rId5"/>
              </a:rPr>
              <a:t>Html.Action</a:t>
            </a:r>
            <a:r>
              <a:rPr lang="en-US" sz="2500" smtClean="0"/>
              <a:t>()</a:t>
            </a:r>
            <a:endParaRPr lang="en-US" sz="250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smtClean="0">
                <a:hlinkClick r:id="rId6"/>
              </a:rPr>
              <a:t>@</a:t>
            </a:r>
            <a:r>
              <a:rPr lang="en-US" sz="2500">
                <a:hlinkClick r:id="rId6"/>
              </a:rPr>
              <a:t>Html.Partia</a:t>
            </a:r>
            <a:r>
              <a:rPr lang="en-US" sz="2500"/>
              <a:t>l</a:t>
            </a:r>
            <a:r>
              <a:rPr lang="en-US" sz="2500" smtClean="0"/>
              <a:t>()</a:t>
            </a:r>
            <a:endParaRPr lang="en-US" sz="250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Đa ngôn ngữ</a:t>
            </a: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/>
              <a:t>Areas - Phân vùng </a:t>
            </a:r>
            <a:r>
              <a:rPr lang="en-US" sz="2800"/>
              <a:t>ứng </a:t>
            </a:r>
            <a:r>
              <a:rPr lang="en-US" sz="2800" smtClean="0"/>
              <a:t>dụng</a:t>
            </a: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371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vùng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0" y="1552149"/>
            <a:ext cx="8208001" cy="5140554"/>
          </a:xfrm>
        </p:spPr>
      </p:pic>
    </p:spTree>
    <p:extLst>
      <p:ext uri="{BB962C8B-B14F-4D97-AF65-F5344CB8AC3E}">
        <p14:creationId xmlns:p14="http://schemas.microsoft.com/office/powerpoint/2010/main" val="31638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Giải quyết xung đột Controller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3" y="1556793"/>
            <a:ext cx="8161905" cy="29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933056"/>
            <a:ext cx="6685714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8136904" cy="5350690"/>
          </a:xfrm>
        </p:spPr>
      </p:pic>
    </p:spTree>
    <p:extLst>
      <p:ext uri="{BB962C8B-B14F-4D97-AF65-F5344CB8AC3E}">
        <p14:creationId xmlns:p14="http://schemas.microsoft.com/office/powerpoint/2010/main" val="10910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@RenderBody()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9" y="1556793"/>
            <a:ext cx="8518130" cy="525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@RenderSection()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59238"/>
            <a:ext cx="8785666" cy="53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Áp dụng Layout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32392"/>
            <a:ext cx="8280920" cy="5161396"/>
          </a:xfrm>
        </p:spPr>
      </p:pic>
    </p:spTree>
    <p:extLst>
      <p:ext uri="{BB962C8B-B14F-4D97-AF65-F5344CB8AC3E}">
        <p14:creationId xmlns:p14="http://schemas.microsoft.com/office/powerpoint/2010/main" val="35801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thành phần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3"/>
            <a:ext cx="8136904" cy="5216962"/>
          </a:xfrm>
        </p:spPr>
      </p:pic>
    </p:spTree>
    <p:extLst>
      <p:ext uri="{BB962C8B-B14F-4D97-AF65-F5344CB8AC3E}">
        <p14:creationId xmlns:p14="http://schemas.microsoft.com/office/powerpoint/2010/main" val="24280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Gói tài nguyên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3" y="1559307"/>
            <a:ext cx="8424936" cy="5299247"/>
          </a:xfrm>
        </p:spPr>
      </p:pic>
    </p:spTree>
    <p:extLst>
      <p:ext uri="{BB962C8B-B14F-4D97-AF65-F5344CB8AC3E}">
        <p14:creationId xmlns:p14="http://schemas.microsoft.com/office/powerpoint/2010/main" val="42885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áº¿t quáº£ hÃ¬nh áº£nh cho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37392"/>
            <a:ext cx="4064537" cy="36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4293096"/>
            <a:ext cx="5328592" cy="1296144"/>
          </a:xfrm>
        </p:spPr>
        <p:txBody>
          <a:bodyPr>
            <a:normAutofit/>
          </a:bodyPr>
          <a:lstStyle/>
          <a:p>
            <a:r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PARTIAL VIEW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488840"/>
            <a:ext cx="3672408" cy="1369160"/>
          </a:xfrm>
        </p:spPr>
        <p:txBody>
          <a:bodyPr>
            <a:noAutofit/>
          </a:bodyPr>
          <a:lstStyle/>
          <a:p>
            <a:pPr algn="r"/>
            <a:r>
              <a:rPr lang="en-US" smtClean="0"/>
              <a:t>ThS. Nguyễn Hữu Trung</a:t>
            </a:r>
          </a:p>
          <a:p>
            <a:pPr algn="r"/>
            <a:r>
              <a:rPr lang="en-US" smtClean="0"/>
              <a:t>0908.6171.08</a:t>
            </a:r>
          </a:p>
          <a:p>
            <a:pPr algn="r"/>
            <a:r>
              <a:rPr lang="en-US" smtClean="0">
                <a:hlinkClick r:id="rId3"/>
              </a:rPr>
              <a:t>trungnh@hcmute.edu.vn</a:t>
            </a:r>
            <a:endParaRPr lang="en-US" smtClean="0"/>
          </a:p>
          <a:p>
            <a:pPr algn="r"/>
            <a:r>
              <a:rPr lang="en-US" smtClean="0"/>
              <a:t>Khoa Công Nghệ Thông Tin</a:t>
            </a:r>
            <a:endParaRPr lang="en-US"/>
          </a:p>
        </p:txBody>
      </p:sp>
      <p:pic>
        <p:nvPicPr>
          <p:cNvPr id="1026" name="Picture 2" descr="Káº¿t quáº£ hÃ¬nh áº£nh cho asp.net mvc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157" b="22453"/>
          <a:stretch/>
        </p:blipFill>
        <p:spPr bwMode="auto">
          <a:xfrm>
            <a:off x="0" y="934245"/>
            <a:ext cx="5004048" cy="27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</TotalTime>
  <Words>223</Words>
  <Application>Microsoft Office PowerPoint</Application>
  <PresentationFormat>On-screen Show (4:3)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WEBSITE ORGANIZATION </vt:lpstr>
      <vt:lpstr>Nội dung</vt:lpstr>
      <vt:lpstr>Layout</vt:lpstr>
      <vt:lpstr>@RenderBody()</vt:lpstr>
      <vt:lpstr>@RenderSection()</vt:lpstr>
      <vt:lpstr>Áp dụng Layout</vt:lpstr>
      <vt:lpstr>Các thành phần</vt:lpstr>
      <vt:lpstr>Gói tài nguyên</vt:lpstr>
      <vt:lpstr>PARTIAL VIEW</vt:lpstr>
      <vt:lpstr>Partial View</vt:lpstr>
      <vt:lpstr>Partial View Helper</vt:lpstr>
      <vt:lpstr>Partial View Helper</vt:lpstr>
      <vt:lpstr>Thực hành</vt:lpstr>
      <vt:lpstr>ĐA NGÔN NGỮ</vt:lpstr>
      <vt:lpstr>Đa ngôn ngữ</vt:lpstr>
      <vt:lpstr>Tổ chức tài nguyên</vt:lpstr>
      <vt:lpstr>Sử dụng tài nguyên</vt:lpstr>
      <vt:lpstr>Chọn ngôn ngữ</vt:lpstr>
      <vt:lpstr>AREAS</vt:lpstr>
      <vt:lpstr>Phân vùng</vt:lpstr>
      <vt:lpstr>Giải quyết xung đột Controller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Angel Phung Hoang</dc:creator>
  <cp:lastModifiedBy>Nguyen Huu Trung</cp:lastModifiedBy>
  <cp:revision>455</cp:revision>
  <dcterms:created xsi:type="dcterms:W3CDTF">2019-06-29T06:39:51Z</dcterms:created>
  <dcterms:modified xsi:type="dcterms:W3CDTF">2019-08-08T15:15:00Z</dcterms:modified>
</cp:coreProperties>
</file>