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55" r:id="rId4"/>
    <p:sldId id="341" r:id="rId5"/>
    <p:sldId id="309" r:id="rId6"/>
    <p:sldId id="320" r:id="rId7"/>
    <p:sldId id="318" r:id="rId8"/>
    <p:sldId id="308" r:id="rId9"/>
    <p:sldId id="343" r:id="rId10"/>
    <p:sldId id="354" r:id="rId11"/>
    <p:sldId id="356" r:id="rId12"/>
    <p:sldId id="357" r:id="rId13"/>
    <p:sldId id="358" r:id="rId14"/>
    <p:sldId id="359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96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B385D46-BB81-40F4-97C1-95575D4C9F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22980" y="296696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EAA121-572C-4C83-A24E-989B72B92A1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02736" y="1678845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BECEA9-B7DA-4E09-9E80-B8B80B8E97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24191" y="39072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0108D6E-0789-4A3A-806C-951F2E7E4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29202" y="164980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FB68D23-CA73-40EF-B39D-027E16880DD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23009" y="423645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30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30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0CADDCB3-9ED0-4A68-830A-6B58177892A2}"/>
              </a:ext>
            </a:extLst>
          </p:cNvPr>
          <p:cNvSpPr/>
          <p:nvPr userDrawn="1"/>
        </p:nvSpPr>
        <p:spPr>
          <a:xfrm rot="2700000">
            <a:off x="708614" y="1522791"/>
            <a:ext cx="2508249" cy="2508248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944DC42C-15BC-4390-BEC2-ED222CEABEC9}"/>
              </a:ext>
            </a:extLst>
          </p:cNvPr>
          <p:cNvSpPr/>
          <p:nvPr userDrawn="1"/>
        </p:nvSpPr>
        <p:spPr>
          <a:xfrm rot="13500000">
            <a:off x="6592568" y="2159156"/>
            <a:ext cx="1270204" cy="1270204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90" r:id="rId7"/>
    <p:sldLayoutId id="2147483680" r:id="rId8"/>
    <p:sldLayoutId id="2147483681" r:id="rId9"/>
    <p:sldLayoutId id="2147483682" r:id="rId10"/>
    <p:sldLayoutId id="2147483684" r:id="rId11"/>
    <p:sldLayoutId id="2147483686" r:id="rId12"/>
    <p:sldLayoutId id="2147483687" r:id="rId13"/>
    <p:sldLayoutId id="2147483688" r:id="rId14"/>
    <p:sldLayoutId id="2147483671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18.jpe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31.jpe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322474" y="1580766"/>
            <a:ext cx="667465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quản lý sinh viên,</a:t>
            </a:r>
            <a:endParaRPr lang="ko-KR" alt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49902" y="0"/>
            <a:ext cx="773469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smtClean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điện toán đám mây</a:t>
            </a:r>
            <a:endParaRPr lang="ko-KR" altLang="en-US" sz="4400" b="1" dirty="0">
              <a:solidFill>
                <a:srgbClr val="FFFF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972076" y="4296319"/>
            <a:ext cx="6650402" cy="24314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smtClean="0">
                <a:solidFill>
                  <a:srgbClr val="FFFF00"/>
                </a:solidFill>
                <a:latin typeface="+mj-lt"/>
                <a:cs typeface="Arial" pitchFamily="34" charset="0"/>
              </a:rPr>
              <a:t>Thành viên</a:t>
            </a:r>
          </a:p>
          <a:p>
            <a:r>
              <a:rPr lang="en-US" sz="2400" b="1">
                <a:solidFill>
                  <a:srgbClr val="FFFF00"/>
                </a:solidFill>
              </a:rPr>
              <a:t>Trần Ngọc Hoàng		</a:t>
            </a:r>
            <a:r>
              <a:rPr lang="en-US" sz="2400" b="1" smtClean="0">
                <a:solidFill>
                  <a:srgbClr val="FFFF00"/>
                </a:solidFill>
              </a:rPr>
              <a:t>18110288</a:t>
            </a:r>
            <a:endParaRPr lang="en-US" sz="2400" b="1">
              <a:solidFill>
                <a:srgbClr val="FFFF00"/>
              </a:solidFill>
            </a:endParaRPr>
          </a:p>
          <a:p>
            <a:r>
              <a:rPr lang="en-US" sz="2400" b="1">
                <a:solidFill>
                  <a:srgbClr val="FFFF00"/>
                </a:solidFill>
              </a:rPr>
              <a:t>Hoàng Dương Hùng		</a:t>
            </a:r>
            <a:r>
              <a:rPr lang="en-US" sz="2400" b="1" smtClean="0">
                <a:solidFill>
                  <a:srgbClr val="FFFF00"/>
                </a:solidFill>
              </a:rPr>
              <a:t>18110296</a:t>
            </a:r>
            <a:endParaRPr lang="en-US" sz="2400" b="1">
              <a:solidFill>
                <a:srgbClr val="FFFF00"/>
              </a:solidFill>
            </a:endParaRPr>
          </a:p>
          <a:p>
            <a:r>
              <a:rPr lang="en-US" sz="2400" b="1">
                <a:solidFill>
                  <a:srgbClr val="FFFF00"/>
                </a:solidFill>
              </a:rPr>
              <a:t>Huỳnh Ngọc Phúc		</a:t>
            </a:r>
            <a:r>
              <a:rPr lang="en-US" sz="2400" b="1" smtClean="0">
                <a:solidFill>
                  <a:srgbClr val="FFFF00"/>
                </a:solidFill>
              </a:rPr>
              <a:t>18110338</a:t>
            </a:r>
            <a:endParaRPr lang="en-US" sz="2400" b="1">
              <a:solidFill>
                <a:srgbClr val="FFFF00"/>
              </a:solidFill>
            </a:endParaRPr>
          </a:p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EBCE64-AFB1-4811-B8F9-0B8D4CB0140A}"/>
              </a:ext>
            </a:extLst>
          </p:cNvPr>
          <p:cNvSpPr/>
          <p:nvPr/>
        </p:nvSpPr>
        <p:spPr>
          <a:xfrm flipH="1">
            <a:off x="797817" y="-1163476"/>
            <a:ext cx="11394183" cy="3300883"/>
          </a:xfrm>
          <a:custGeom>
            <a:avLst/>
            <a:gdLst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11174995 w 11394183"/>
              <a:gd name="connsiteY293" fmla="*/ 2114369 h 3300883"/>
              <a:gd name="connsiteX294" fmla="*/ 10310578 w 11394183"/>
              <a:gd name="connsiteY294" fmla="*/ 1592525 h 3300883"/>
              <a:gd name="connsiteX295" fmla="*/ 9760429 w 11394183"/>
              <a:gd name="connsiteY295" fmla="*/ 1255034 h 3300883"/>
              <a:gd name="connsiteX296" fmla="*/ 9609464 w 11394183"/>
              <a:gd name="connsiteY296" fmla="*/ 1208583 h 3300883"/>
              <a:gd name="connsiteX297" fmla="*/ 6151074 w 11394183"/>
              <a:gd name="connsiteY297" fmla="*/ 1210034 h 3300883"/>
              <a:gd name="connsiteX298" fmla="*/ 3621696 w 11394183"/>
              <a:gd name="connsiteY298" fmla="*/ 1208583 h 3300883"/>
              <a:gd name="connsiteX299" fmla="*/ 3552745 w 11394183"/>
              <a:gd name="connsiteY299" fmla="*/ 1211486 h 3300883"/>
              <a:gd name="connsiteX300" fmla="*/ 3526616 w 11394183"/>
              <a:gd name="connsiteY300" fmla="*/ 1225276 h 3300883"/>
              <a:gd name="connsiteX301" fmla="*/ 3541858 w 11394183"/>
              <a:gd name="connsiteY301" fmla="*/ 1252131 h 3300883"/>
              <a:gd name="connsiteX302" fmla="*/ 3581050 w 11394183"/>
              <a:gd name="connsiteY302" fmla="*/ 1278984 h 3300883"/>
              <a:gd name="connsiteX303" fmla="*/ 4092007 w 11394183"/>
              <a:gd name="connsiteY303" fmla="*/ 2112917 h 3300883"/>
              <a:gd name="connsiteX304" fmla="*/ 4068782 w 11394183"/>
              <a:gd name="connsiteY304" fmla="*/ 2144852 h 3300883"/>
              <a:gd name="connsiteX305" fmla="*/ 3644195 w 11394183"/>
              <a:gd name="connsiteY305" fmla="*/ 2144127 h 3300883"/>
              <a:gd name="connsiteX306" fmla="*/ 3623147 w 11394183"/>
              <a:gd name="connsiteY306" fmla="*/ 2136142 h 3300883"/>
              <a:gd name="connsiteX307" fmla="*/ 3589760 w 11394183"/>
              <a:gd name="connsiteY307" fmla="*/ 2117998 h 3300883"/>
              <a:gd name="connsiteX308" fmla="*/ 3504842 w 11394183"/>
              <a:gd name="connsiteY308" fmla="*/ 2105660 h 3300883"/>
              <a:gd name="connsiteX309" fmla="*/ 3499037 w 11394183"/>
              <a:gd name="connsiteY309" fmla="*/ 2089693 h 3300883"/>
              <a:gd name="connsiteX310" fmla="*/ 3499037 w 11394183"/>
              <a:gd name="connsiteY310" fmla="*/ 1765989 h 3300883"/>
              <a:gd name="connsiteX311" fmla="*/ 3504842 w 11394183"/>
              <a:gd name="connsiteY311" fmla="*/ 1750022 h 3300883"/>
              <a:gd name="connsiteX312" fmla="*/ 3491053 w 11394183"/>
              <a:gd name="connsiteY312" fmla="*/ 1744216 h 3300883"/>
              <a:gd name="connsiteX313" fmla="*/ 3248639 w 11394183"/>
              <a:gd name="connsiteY313" fmla="*/ 1744942 h 3300883"/>
              <a:gd name="connsiteX314" fmla="*/ 3186220 w 11394183"/>
              <a:gd name="connsiteY314" fmla="*/ 1683975 h 3300883"/>
              <a:gd name="connsiteX315" fmla="*/ 3172431 w 11394183"/>
              <a:gd name="connsiteY315" fmla="*/ 1617928 h 3300883"/>
              <a:gd name="connsiteX316" fmla="*/ 3165898 w 11394183"/>
              <a:gd name="connsiteY316" fmla="*/ 1591074 h 3300883"/>
              <a:gd name="connsiteX317" fmla="*/ 3165898 w 11394183"/>
              <a:gd name="connsiteY317" fmla="*/ 1007539 h 3300883"/>
              <a:gd name="connsiteX318" fmla="*/ 3172375 w 11394183"/>
              <a:gd name="connsiteY318" fmla="*/ 980915 h 3300883"/>
              <a:gd name="connsiteX319" fmla="*/ 3171705 w 11394183"/>
              <a:gd name="connsiteY319" fmla="*/ 981410 h 3300883"/>
              <a:gd name="connsiteX320" fmla="*/ 3172431 w 11394183"/>
              <a:gd name="connsiteY320" fmla="*/ 980685 h 3300883"/>
              <a:gd name="connsiteX321" fmla="*/ 3172375 w 11394183"/>
              <a:gd name="connsiteY321" fmla="*/ 980915 h 3300883"/>
              <a:gd name="connsiteX322" fmla="*/ 3184225 w 11394183"/>
              <a:gd name="connsiteY322" fmla="*/ 972157 h 3300883"/>
              <a:gd name="connsiteX323" fmla="*/ 3200011 w 11394183"/>
              <a:gd name="connsiteY323" fmla="*/ 972701 h 3300883"/>
              <a:gd name="connsiteX324" fmla="*/ 3781369 w 11394183"/>
              <a:gd name="connsiteY324" fmla="*/ 972701 h 3300883"/>
              <a:gd name="connsiteX325" fmla="*/ 3809675 w 11394183"/>
              <a:gd name="connsiteY325" fmla="*/ 981410 h 3300883"/>
              <a:gd name="connsiteX326" fmla="*/ 3808949 w 11394183"/>
              <a:gd name="connsiteY326" fmla="*/ 980685 h 3300883"/>
              <a:gd name="connsiteX327" fmla="*/ 3813303 w 11394183"/>
              <a:gd name="connsiteY327" fmla="*/ 984314 h 3300883"/>
              <a:gd name="connsiteX328" fmla="*/ 3811127 w 11394183"/>
              <a:gd name="connsiteY328" fmla="*/ 986491 h 3300883"/>
              <a:gd name="connsiteX329" fmla="*/ 3831448 w 11394183"/>
              <a:gd name="connsiteY329" fmla="*/ 1017700 h 3300883"/>
              <a:gd name="connsiteX330" fmla="*/ 3912011 w 11394183"/>
              <a:gd name="connsiteY330" fmla="*/ 1017700 h 3300883"/>
              <a:gd name="connsiteX331" fmla="*/ 3919269 w 11394183"/>
              <a:gd name="connsiteY331" fmla="*/ 1010442 h 3300883"/>
              <a:gd name="connsiteX332" fmla="*/ 3926527 w 11394183"/>
              <a:gd name="connsiteY332" fmla="*/ 1002459 h 3300883"/>
              <a:gd name="connsiteX333" fmla="*/ 3928705 w 11394183"/>
              <a:gd name="connsiteY333" fmla="*/ 934960 h 3300883"/>
              <a:gd name="connsiteX334" fmla="*/ 3838706 w 11394183"/>
              <a:gd name="connsiteY334" fmla="*/ 922621 h 3300883"/>
              <a:gd name="connsiteX335" fmla="*/ 3790078 w 11394183"/>
              <a:gd name="connsiteY335" fmla="*/ 939315 h 3300883"/>
              <a:gd name="connsiteX336" fmla="*/ 3191301 w 11394183"/>
              <a:gd name="connsiteY336" fmla="*/ 939315 h 3300883"/>
              <a:gd name="connsiteX337" fmla="*/ 3141947 w 11394183"/>
              <a:gd name="connsiteY337" fmla="*/ 987217 h 3300883"/>
              <a:gd name="connsiteX338" fmla="*/ 3141947 w 11394183"/>
              <a:gd name="connsiteY338" fmla="*/ 1596881 h 3300883"/>
              <a:gd name="connsiteX339" fmla="*/ 3117271 w 11394183"/>
              <a:gd name="connsiteY339" fmla="*/ 1630267 h 3300883"/>
              <a:gd name="connsiteX340" fmla="*/ 3049046 w 11394183"/>
              <a:gd name="connsiteY340" fmla="*/ 1702846 h 3300883"/>
              <a:gd name="connsiteX341" fmla="*/ 3049773 w 11394183"/>
              <a:gd name="connsiteY341" fmla="*/ 1724619 h 3300883"/>
              <a:gd name="connsiteX342" fmla="*/ 3030176 w 11394183"/>
              <a:gd name="connsiteY342" fmla="*/ 1746393 h 3300883"/>
              <a:gd name="connsiteX343" fmla="*/ 2968483 w 11394183"/>
              <a:gd name="connsiteY343" fmla="*/ 1746393 h 3300883"/>
              <a:gd name="connsiteX344" fmla="*/ 2909695 w 11394183"/>
              <a:gd name="connsiteY344" fmla="*/ 1689782 h 3300883"/>
              <a:gd name="connsiteX345" fmla="*/ 2874131 w 11394183"/>
              <a:gd name="connsiteY345" fmla="*/ 1617928 h 3300883"/>
              <a:gd name="connsiteX346" fmla="*/ 2863970 w 11394183"/>
              <a:gd name="connsiteY346" fmla="*/ 1584542 h 3300883"/>
              <a:gd name="connsiteX347" fmla="*/ 2863970 w 11394183"/>
              <a:gd name="connsiteY347" fmla="*/ 535775 h 3300883"/>
              <a:gd name="connsiteX348" fmla="*/ 2871228 w 11394183"/>
              <a:gd name="connsiteY348" fmla="*/ 502389 h 3300883"/>
              <a:gd name="connsiteX349" fmla="*/ 2870501 w 11394183"/>
              <a:gd name="connsiteY349" fmla="*/ 503114 h 3300883"/>
              <a:gd name="connsiteX350" fmla="*/ 2906066 w 11394183"/>
              <a:gd name="connsiteY350" fmla="*/ 494405 h 3300883"/>
              <a:gd name="connsiteX351" fmla="*/ 3344443 w 11394183"/>
              <a:gd name="connsiteY351" fmla="*/ 495131 h 3300883"/>
              <a:gd name="connsiteX352" fmla="*/ 3378556 w 11394183"/>
              <a:gd name="connsiteY352" fmla="*/ 460293 h 3300883"/>
              <a:gd name="connsiteX353" fmla="*/ 3378556 w 11394183"/>
              <a:gd name="connsiteY353" fmla="*/ 206266 h 3300883"/>
              <a:gd name="connsiteX354" fmla="*/ 3393071 w 11394183"/>
              <a:gd name="connsiteY354" fmla="*/ 176509 h 3300883"/>
              <a:gd name="connsiteX355" fmla="*/ 3414845 w 11394183"/>
              <a:gd name="connsiteY355" fmla="*/ 154735 h 3300883"/>
              <a:gd name="connsiteX356" fmla="*/ 3417022 w 11394183"/>
              <a:gd name="connsiteY356" fmla="*/ 92317 h 3300883"/>
              <a:gd name="connsiteX357" fmla="*/ 3349523 w 11394183"/>
              <a:gd name="connsiteY357" fmla="*/ 62560 h 3300883"/>
              <a:gd name="connsiteX358" fmla="*/ 3300169 w 11394183"/>
              <a:gd name="connsiteY358" fmla="*/ 109736 h 3300883"/>
              <a:gd name="connsiteX359" fmla="*/ 3330653 w 11394183"/>
              <a:gd name="connsiteY359" fmla="*/ 180863 h 3300883"/>
              <a:gd name="connsiteX360" fmla="*/ 3352427 w 11394183"/>
              <a:gd name="connsiteY360" fmla="*/ 224411 h 3300883"/>
              <a:gd name="connsiteX361" fmla="*/ 3353153 w 11394183"/>
              <a:gd name="connsiteY361" fmla="*/ 438519 h 3300883"/>
              <a:gd name="connsiteX362" fmla="*/ 3319041 w 11394183"/>
              <a:gd name="connsiteY362" fmla="*/ 472632 h 3300883"/>
              <a:gd name="connsiteX363" fmla="*/ 2869050 w 11394183"/>
              <a:gd name="connsiteY363" fmla="*/ 471179 h 3300883"/>
              <a:gd name="connsiteX364" fmla="*/ 2825503 w 11394183"/>
              <a:gd name="connsiteY364" fmla="*/ 513276 h 3300883"/>
              <a:gd name="connsiteX365" fmla="*/ 2826955 w 11394183"/>
              <a:gd name="connsiteY365" fmla="*/ 1601961 h 3300883"/>
              <a:gd name="connsiteX366" fmla="*/ 2800100 w 11394183"/>
              <a:gd name="connsiteY366" fmla="*/ 1631719 h 3300883"/>
              <a:gd name="connsiteX367" fmla="*/ 2768891 w 11394183"/>
              <a:gd name="connsiteY367" fmla="*/ 1661476 h 3300883"/>
              <a:gd name="connsiteX368" fmla="*/ 2768891 w 11394183"/>
              <a:gd name="connsiteY368" fmla="*/ 1686878 h 3300883"/>
              <a:gd name="connsiteX369" fmla="*/ 2708650 w 11394183"/>
              <a:gd name="connsiteY369" fmla="*/ 1747845 h 3300883"/>
              <a:gd name="connsiteX370" fmla="*/ 2626636 w 11394183"/>
              <a:gd name="connsiteY370" fmla="*/ 1667282 h 3300883"/>
              <a:gd name="connsiteX371" fmla="*/ 2593976 w 11394183"/>
              <a:gd name="connsiteY371" fmla="*/ 1631719 h 3300883"/>
              <a:gd name="connsiteX372" fmla="*/ 2570751 w 11394183"/>
              <a:gd name="connsiteY372" fmla="*/ 1619380 h 3300883"/>
              <a:gd name="connsiteX373" fmla="*/ 2566396 w 11394183"/>
              <a:gd name="connsiteY373" fmla="*/ 1580914 h 3300883"/>
              <a:gd name="connsiteX374" fmla="*/ 2566396 w 11394183"/>
              <a:gd name="connsiteY374" fmla="*/ 137317 h 3300883"/>
              <a:gd name="connsiteX375" fmla="*/ 2573653 w 11394183"/>
              <a:gd name="connsiteY375" fmla="*/ 104655 h 3300883"/>
              <a:gd name="connsiteX376" fmla="*/ 2573653 w 11394183"/>
              <a:gd name="connsiteY376" fmla="*/ 105382 h 3300883"/>
              <a:gd name="connsiteX377" fmla="*/ 2580912 w 11394183"/>
              <a:gd name="connsiteY377" fmla="*/ 97398 h 3300883"/>
              <a:gd name="connsiteX378" fmla="*/ 2588896 w 11394183"/>
              <a:gd name="connsiteY378" fmla="*/ 40786 h 3300883"/>
              <a:gd name="connsiteX379" fmla="*/ 2529381 w 11394183"/>
              <a:gd name="connsiteY379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11174995 w 11394183"/>
              <a:gd name="connsiteY293" fmla="*/ 2114369 h 3300883"/>
              <a:gd name="connsiteX294" fmla="*/ 9760429 w 11394183"/>
              <a:gd name="connsiteY294" fmla="*/ 1255034 h 3300883"/>
              <a:gd name="connsiteX295" fmla="*/ 9609464 w 11394183"/>
              <a:gd name="connsiteY295" fmla="*/ 1208583 h 3300883"/>
              <a:gd name="connsiteX296" fmla="*/ 6151074 w 11394183"/>
              <a:gd name="connsiteY296" fmla="*/ 1210034 h 3300883"/>
              <a:gd name="connsiteX297" fmla="*/ 3621696 w 11394183"/>
              <a:gd name="connsiteY297" fmla="*/ 1208583 h 3300883"/>
              <a:gd name="connsiteX298" fmla="*/ 3552745 w 11394183"/>
              <a:gd name="connsiteY298" fmla="*/ 1211486 h 3300883"/>
              <a:gd name="connsiteX299" fmla="*/ 3526616 w 11394183"/>
              <a:gd name="connsiteY299" fmla="*/ 1225276 h 3300883"/>
              <a:gd name="connsiteX300" fmla="*/ 3541858 w 11394183"/>
              <a:gd name="connsiteY300" fmla="*/ 1252131 h 3300883"/>
              <a:gd name="connsiteX301" fmla="*/ 3581050 w 11394183"/>
              <a:gd name="connsiteY301" fmla="*/ 1278984 h 3300883"/>
              <a:gd name="connsiteX302" fmla="*/ 4092007 w 11394183"/>
              <a:gd name="connsiteY302" fmla="*/ 2112917 h 3300883"/>
              <a:gd name="connsiteX303" fmla="*/ 4068782 w 11394183"/>
              <a:gd name="connsiteY303" fmla="*/ 2144852 h 3300883"/>
              <a:gd name="connsiteX304" fmla="*/ 3644195 w 11394183"/>
              <a:gd name="connsiteY304" fmla="*/ 2144127 h 3300883"/>
              <a:gd name="connsiteX305" fmla="*/ 3623147 w 11394183"/>
              <a:gd name="connsiteY305" fmla="*/ 2136142 h 3300883"/>
              <a:gd name="connsiteX306" fmla="*/ 3589760 w 11394183"/>
              <a:gd name="connsiteY306" fmla="*/ 2117998 h 3300883"/>
              <a:gd name="connsiteX307" fmla="*/ 3504842 w 11394183"/>
              <a:gd name="connsiteY307" fmla="*/ 2105660 h 3300883"/>
              <a:gd name="connsiteX308" fmla="*/ 3499037 w 11394183"/>
              <a:gd name="connsiteY308" fmla="*/ 2089693 h 3300883"/>
              <a:gd name="connsiteX309" fmla="*/ 3499037 w 11394183"/>
              <a:gd name="connsiteY309" fmla="*/ 1765989 h 3300883"/>
              <a:gd name="connsiteX310" fmla="*/ 3504842 w 11394183"/>
              <a:gd name="connsiteY310" fmla="*/ 1750022 h 3300883"/>
              <a:gd name="connsiteX311" fmla="*/ 3491053 w 11394183"/>
              <a:gd name="connsiteY311" fmla="*/ 1744216 h 3300883"/>
              <a:gd name="connsiteX312" fmla="*/ 3248639 w 11394183"/>
              <a:gd name="connsiteY312" fmla="*/ 1744942 h 3300883"/>
              <a:gd name="connsiteX313" fmla="*/ 3186220 w 11394183"/>
              <a:gd name="connsiteY313" fmla="*/ 1683975 h 3300883"/>
              <a:gd name="connsiteX314" fmla="*/ 3172431 w 11394183"/>
              <a:gd name="connsiteY314" fmla="*/ 1617928 h 3300883"/>
              <a:gd name="connsiteX315" fmla="*/ 3165898 w 11394183"/>
              <a:gd name="connsiteY315" fmla="*/ 1591074 h 3300883"/>
              <a:gd name="connsiteX316" fmla="*/ 3165898 w 11394183"/>
              <a:gd name="connsiteY316" fmla="*/ 1007539 h 3300883"/>
              <a:gd name="connsiteX317" fmla="*/ 3172375 w 11394183"/>
              <a:gd name="connsiteY317" fmla="*/ 980915 h 3300883"/>
              <a:gd name="connsiteX318" fmla="*/ 3171705 w 11394183"/>
              <a:gd name="connsiteY318" fmla="*/ 981410 h 3300883"/>
              <a:gd name="connsiteX319" fmla="*/ 3172431 w 11394183"/>
              <a:gd name="connsiteY319" fmla="*/ 980685 h 3300883"/>
              <a:gd name="connsiteX320" fmla="*/ 3172375 w 11394183"/>
              <a:gd name="connsiteY320" fmla="*/ 980915 h 3300883"/>
              <a:gd name="connsiteX321" fmla="*/ 3184225 w 11394183"/>
              <a:gd name="connsiteY321" fmla="*/ 972157 h 3300883"/>
              <a:gd name="connsiteX322" fmla="*/ 3200011 w 11394183"/>
              <a:gd name="connsiteY322" fmla="*/ 972701 h 3300883"/>
              <a:gd name="connsiteX323" fmla="*/ 3781369 w 11394183"/>
              <a:gd name="connsiteY323" fmla="*/ 972701 h 3300883"/>
              <a:gd name="connsiteX324" fmla="*/ 3809675 w 11394183"/>
              <a:gd name="connsiteY324" fmla="*/ 981410 h 3300883"/>
              <a:gd name="connsiteX325" fmla="*/ 3808949 w 11394183"/>
              <a:gd name="connsiteY325" fmla="*/ 980685 h 3300883"/>
              <a:gd name="connsiteX326" fmla="*/ 3813303 w 11394183"/>
              <a:gd name="connsiteY326" fmla="*/ 984314 h 3300883"/>
              <a:gd name="connsiteX327" fmla="*/ 3811127 w 11394183"/>
              <a:gd name="connsiteY327" fmla="*/ 986491 h 3300883"/>
              <a:gd name="connsiteX328" fmla="*/ 3831448 w 11394183"/>
              <a:gd name="connsiteY328" fmla="*/ 1017700 h 3300883"/>
              <a:gd name="connsiteX329" fmla="*/ 3912011 w 11394183"/>
              <a:gd name="connsiteY329" fmla="*/ 1017700 h 3300883"/>
              <a:gd name="connsiteX330" fmla="*/ 3919269 w 11394183"/>
              <a:gd name="connsiteY330" fmla="*/ 1010442 h 3300883"/>
              <a:gd name="connsiteX331" fmla="*/ 3926527 w 11394183"/>
              <a:gd name="connsiteY331" fmla="*/ 1002459 h 3300883"/>
              <a:gd name="connsiteX332" fmla="*/ 3928705 w 11394183"/>
              <a:gd name="connsiteY332" fmla="*/ 934960 h 3300883"/>
              <a:gd name="connsiteX333" fmla="*/ 3838706 w 11394183"/>
              <a:gd name="connsiteY333" fmla="*/ 922621 h 3300883"/>
              <a:gd name="connsiteX334" fmla="*/ 3790078 w 11394183"/>
              <a:gd name="connsiteY334" fmla="*/ 939315 h 3300883"/>
              <a:gd name="connsiteX335" fmla="*/ 3191301 w 11394183"/>
              <a:gd name="connsiteY335" fmla="*/ 939315 h 3300883"/>
              <a:gd name="connsiteX336" fmla="*/ 3141947 w 11394183"/>
              <a:gd name="connsiteY336" fmla="*/ 987217 h 3300883"/>
              <a:gd name="connsiteX337" fmla="*/ 3141947 w 11394183"/>
              <a:gd name="connsiteY337" fmla="*/ 1596881 h 3300883"/>
              <a:gd name="connsiteX338" fmla="*/ 3117271 w 11394183"/>
              <a:gd name="connsiteY338" fmla="*/ 1630267 h 3300883"/>
              <a:gd name="connsiteX339" fmla="*/ 3049046 w 11394183"/>
              <a:gd name="connsiteY339" fmla="*/ 1702846 h 3300883"/>
              <a:gd name="connsiteX340" fmla="*/ 3049773 w 11394183"/>
              <a:gd name="connsiteY340" fmla="*/ 1724619 h 3300883"/>
              <a:gd name="connsiteX341" fmla="*/ 3030176 w 11394183"/>
              <a:gd name="connsiteY341" fmla="*/ 1746393 h 3300883"/>
              <a:gd name="connsiteX342" fmla="*/ 2968483 w 11394183"/>
              <a:gd name="connsiteY342" fmla="*/ 1746393 h 3300883"/>
              <a:gd name="connsiteX343" fmla="*/ 2909695 w 11394183"/>
              <a:gd name="connsiteY343" fmla="*/ 1689782 h 3300883"/>
              <a:gd name="connsiteX344" fmla="*/ 2874131 w 11394183"/>
              <a:gd name="connsiteY344" fmla="*/ 1617928 h 3300883"/>
              <a:gd name="connsiteX345" fmla="*/ 2863970 w 11394183"/>
              <a:gd name="connsiteY345" fmla="*/ 1584542 h 3300883"/>
              <a:gd name="connsiteX346" fmla="*/ 2863970 w 11394183"/>
              <a:gd name="connsiteY346" fmla="*/ 535775 h 3300883"/>
              <a:gd name="connsiteX347" fmla="*/ 2871228 w 11394183"/>
              <a:gd name="connsiteY347" fmla="*/ 502389 h 3300883"/>
              <a:gd name="connsiteX348" fmla="*/ 2870501 w 11394183"/>
              <a:gd name="connsiteY348" fmla="*/ 503114 h 3300883"/>
              <a:gd name="connsiteX349" fmla="*/ 2906066 w 11394183"/>
              <a:gd name="connsiteY349" fmla="*/ 494405 h 3300883"/>
              <a:gd name="connsiteX350" fmla="*/ 3344443 w 11394183"/>
              <a:gd name="connsiteY350" fmla="*/ 495131 h 3300883"/>
              <a:gd name="connsiteX351" fmla="*/ 3378556 w 11394183"/>
              <a:gd name="connsiteY351" fmla="*/ 460293 h 3300883"/>
              <a:gd name="connsiteX352" fmla="*/ 3378556 w 11394183"/>
              <a:gd name="connsiteY352" fmla="*/ 206266 h 3300883"/>
              <a:gd name="connsiteX353" fmla="*/ 3393071 w 11394183"/>
              <a:gd name="connsiteY353" fmla="*/ 176509 h 3300883"/>
              <a:gd name="connsiteX354" fmla="*/ 3414845 w 11394183"/>
              <a:gd name="connsiteY354" fmla="*/ 154735 h 3300883"/>
              <a:gd name="connsiteX355" fmla="*/ 3417022 w 11394183"/>
              <a:gd name="connsiteY355" fmla="*/ 92317 h 3300883"/>
              <a:gd name="connsiteX356" fmla="*/ 3349523 w 11394183"/>
              <a:gd name="connsiteY356" fmla="*/ 62560 h 3300883"/>
              <a:gd name="connsiteX357" fmla="*/ 3300169 w 11394183"/>
              <a:gd name="connsiteY357" fmla="*/ 109736 h 3300883"/>
              <a:gd name="connsiteX358" fmla="*/ 3330653 w 11394183"/>
              <a:gd name="connsiteY358" fmla="*/ 180863 h 3300883"/>
              <a:gd name="connsiteX359" fmla="*/ 3352427 w 11394183"/>
              <a:gd name="connsiteY359" fmla="*/ 224411 h 3300883"/>
              <a:gd name="connsiteX360" fmla="*/ 3353153 w 11394183"/>
              <a:gd name="connsiteY360" fmla="*/ 438519 h 3300883"/>
              <a:gd name="connsiteX361" fmla="*/ 3319041 w 11394183"/>
              <a:gd name="connsiteY361" fmla="*/ 472632 h 3300883"/>
              <a:gd name="connsiteX362" fmla="*/ 2869050 w 11394183"/>
              <a:gd name="connsiteY362" fmla="*/ 471179 h 3300883"/>
              <a:gd name="connsiteX363" fmla="*/ 2825503 w 11394183"/>
              <a:gd name="connsiteY363" fmla="*/ 513276 h 3300883"/>
              <a:gd name="connsiteX364" fmla="*/ 2826955 w 11394183"/>
              <a:gd name="connsiteY364" fmla="*/ 1601961 h 3300883"/>
              <a:gd name="connsiteX365" fmla="*/ 2800100 w 11394183"/>
              <a:gd name="connsiteY365" fmla="*/ 1631719 h 3300883"/>
              <a:gd name="connsiteX366" fmla="*/ 2768891 w 11394183"/>
              <a:gd name="connsiteY366" fmla="*/ 1661476 h 3300883"/>
              <a:gd name="connsiteX367" fmla="*/ 2768891 w 11394183"/>
              <a:gd name="connsiteY367" fmla="*/ 1686878 h 3300883"/>
              <a:gd name="connsiteX368" fmla="*/ 2708650 w 11394183"/>
              <a:gd name="connsiteY368" fmla="*/ 1747845 h 3300883"/>
              <a:gd name="connsiteX369" fmla="*/ 2626636 w 11394183"/>
              <a:gd name="connsiteY369" fmla="*/ 1667282 h 3300883"/>
              <a:gd name="connsiteX370" fmla="*/ 2593976 w 11394183"/>
              <a:gd name="connsiteY370" fmla="*/ 1631719 h 3300883"/>
              <a:gd name="connsiteX371" fmla="*/ 2570751 w 11394183"/>
              <a:gd name="connsiteY371" fmla="*/ 1619380 h 3300883"/>
              <a:gd name="connsiteX372" fmla="*/ 2566396 w 11394183"/>
              <a:gd name="connsiteY372" fmla="*/ 1580914 h 3300883"/>
              <a:gd name="connsiteX373" fmla="*/ 2566396 w 11394183"/>
              <a:gd name="connsiteY373" fmla="*/ 137317 h 3300883"/>
              <a:gd name="connsiteX374" fmla="*/ 2573653 w 11394183"/>
              <a:gd name="connsiteY374" fmla="*/ 104655 h 3300883"/>
              <a:gd name="connsiteX375" fmla="*/ 2573653 w 11394183"/>
              <a:gd name="connsiteY375" fmla="*/ 105382 h 3300883"/>
              <a:gd name="connsiteX376" fmla="*/ 2580912 w 11394183"/>
              <a:gd name="connsiteY376" fmla="*/ 97398 h 3300883"/>
              <a:gd name="connsiteX377" fmla="*/ 2588896 w 11394183"/>
              <a:gd name="connsiteY377" fmla="*/ 40786 h 3300883"/>
              <a:gd name="connsiteX378" fmla="*/ 2529381 w 11394183"/>
              <a:gd name="connsiteY378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9760429 w 11394183"/>
              <a:gd name="connsiteY293" fmla="*/ 1255034 h 3300883"/>
              <a:gd name="connsiteX294" fmla="*/ 9609464 w 11394183"/>
              <a:gd name="connsiteY294" fmla="*/ 1208583 h 3300883"/>
              <a:gd name="connsiteX295" fmla="*/ 6151074 w 11394183"/>
              <a:gd name="connsiteY295" fmla="*/ 1210034 h 3300883"/>
              <a:gd name="connsiteX296" fmla="*/ 3621696 w 11394183"/>
              <a:gd name="connsiteY296" fmla="*/ 1208583 h 3300883"/>
              <a:gd name="connsiteX297" fmla="*/ 3552745 w 11394183"/>
              <a:gd name="connsiteY297" fmla="*/ 1211486 h 3300883"/>
              <a:gd name="connsiteX298" fmla="*/ 3526616 w 11394183"/>
              <a:gd name="connsiteY298" fmla="*/ 1225276 h 3300883"/>
              <a:gd name="connsiteX299" fmla="*/ 3541858 w 11394183"/>
              <a:gd name="connsiteY299" fmla="*/ 1252131 h 3300883"/>
              <a:gd name="connsiteX300" fmla="*/ 3581050 w 11394183"/>
              <a:gd name="connsiteY300" fmla="*/ 1278984 h 3300883"/>
              <a:gd name="connsiteX301" fmla="*/ 4092007 w 11394183"/>
              <a:gd name="connsiteY301" fmla="*/ 2112917 h 3300883"/>
              <a:gd name="connsiteX302" fmla="*/ 4068782 w 11394183"/>
              <a:gd name="connsiteY302" fmla="*/ 2144852 h 3300883"/>
              <a:gd name="connsiteX303" fmla="*/ 3644195 w 11394183"/>
              <a:gd name="connsiteY303" fmla="*/ 2144127 h 3300883"/>
              <a:gd name="connsiteX304" fmla="*/ 3623147 w 11394183"/>
              <a:gd name="connsiteY304" fmla="*/ 2136142 h 3300883"/>
              <a:gd name="connsiteX305" fmla="*/ 3589760 w 11394183"/>
              <a:gd name="connsiteY305" fmla="*/ 2117998 h 3300883"/>
              <a:gd name="connsiteX306" fmla="*/ 3504842 w 11394183"/>
              <a:gd name="connsiteY306" fmla="*/ 2105660 h 3300883"/>
              <a:gd name="connsiteX307" fmla="*/ 3499037 w 11394183"/>
              <a:gd name="connsiteY307" fmla="*/ 2089693 h 3300883"/>
              <a:gd name="connsiteX308" fmla="*/ 3499037 w 11394183"/>
              <a:gd name="connsiteY308" fmla="*/ 1765989 h 3300883"/>
              <a:gd name="connsiteX309" fmla="*/ 3504842 w 11394183"/>
              <a:gd name="connsiteY309" fmla="*/ 1750022 h 3300883"/>
              <a:gd name="connsiteX310" fmla="*/ 3491053 w 11394183"/>
              <a:gd name="connsiteY310" fmla="*/ 1744216 h 3300883"/>
              <a:gd name="connsiteX311" fmla="*/ 3248639 w 11394183"/>
              <a:gd name="connsiteY311" fmla="*/ 1744942 h 3300883"/>
              <a:gd name="connsiteX312" fmla="*/ 3186220 w 11394183"/>
              <a:gd name="connsiteY312" fmla="*/ 1683975 h 3300883"/>
              <a:gd name="connsiteX313" fmla="*/ 3172431 w 11394183"/>
              <a:gd name="connsiteY313" fmla="*/ 1617928 h 3300883"/>
              <a:gd name="connsiteX314" fmla="*/ 3165898 w 11394183"/>
              <a:gd name="connsiteY314" fmla="*/ 1591074 h 3300883"/>
              <a:gd name="connsiteX315" fmla="*/ 3165898 w 11394183"/>
              <a:gd name="connsiteY315" fmla="*/ 1007539 h 3300883"/>
              <a:gd name="connsiteX316" fmla="*/ 3172375 w 11394183"/>
              <a:gd name="connsiteY316" fmla="*/ 980915 h 3300883"/>
              <a:gd name="connsiteX317" fmla="*/ 3171705 w 11394183"/>
              <a:gd name="connsiteY317" fmla="*/ 981410 h 3300883"/>
              <a:gd name="connsiteX318" fmla="*/ 3172431 w 11394183"/>
              <a:gd name="connsiteY318" fmla="*/ 980685 h 3300883"/>
              <a:gd name="connsiteX319" fmla="*/ 3172375 w 11394183"/>
              <a:gd name="connsiteY319" fmla="*/ 980915 h 3300883"/>
              <a:gd name="connsiteX320" fmla="*/ 3184225 w 11394183"/>
              <a:gd name="connsiteY320" fmla="*/ 972157 h 3300883"/>
              <a:gd name="connsiteX321" fmla="*/ 3200011 w 11394183"/>
              <a:gd name="connsiteY321" fmla="*/ 972701 h 3300883"/>
              <a:gd name="connsiteX322" fmla="*/ 3781369 w 11394183"/>
              <a:gd name="connsiteY322" fmla="*/ 972701 h 3300883"/>
              <a:gd name="connsiteX323" fmla="*/ 3809675 w 11394183"/>
              <a:gd name="connsiteY323" fmla="*/ 981410 h 3300883"/>
              <a:gd name="connsiteX324" fmla="*/ 3808949 w 11394183"/>
              <a:gd name="connsiteY324" fmla="*/ 980685 h 3300883"/>
              <a:gd name="connsiteX325" fmla="*/ 3813303 w 11394183"/>
              <a:gd name="connsiteY325" fmla="*/ 984314 h 3300883"/>
              <a:gd name="connsiteX326" fmla="*/ 3811127 w 11394183"/>
              <a:gd name="connsiteY326" fmla="*/ 986491 h 3300883"/>
              <a:gd name="connsiteX327" fmla="*/ 3831448 w 11394183"/>
              <a:gd name="connsiteY327" fmla="*/ 1017700 h 3300883"/>
              <a:gd name="connsiteX328" fmla="*/ 3912011 w 11394183"/>
              <a:gd name="connsiteY328" fmla="*/ 1017700 h 3300883"/>
              <a:gd name="connsiteX329" fmla="*/ 3919269 w 11394183"/>
              <a:gd name="connsiteY329" fmla="*/ 1010442 h 3300883"/>
              <a:gd name="connsiteX330" fmla="*/ 3926527 w 11394183"/>
              <a:gd name="connsiteY330" fmla="*/ 1002459 h 3300883"/>
              <a:gd name="connsiteX331" fmla="*/ 3928705 w 11394183"/>
              <a:gd name="connsiteY331" fmla="*/ 934960 h 3300883"/>
              <a:gd name="connsiteX332" fmla="*/ 3838706 w 11394183"/>
              <a:gd name="connsiteY332" fmla="*/ 922621 h 3300883"/>
              <a:gd name="connsiteX333" fmla="*/ 3790078 w 11394183"/>
              <a:gd name="connsiteY333" fmla="*/ 939315 h 3300883"/>
              <a:gd name="connsiteX334" fmla="*/ 3191301 w 11394183"/>
              <a:gd name="connsiteY334" fmla="*/ 939315 h 3300883"/>
              <a:gd name="connsiteX335" fmla="*/ 3141947 w 11394183"/>
              <a:gd name="connsiteY335" fmla="*/ 987217 h 3300883"/>
              <a:gd name="connsiteX336" fmla="*/ 3141947 w 11394183"/>
              <a:gd name="connsiteY336" fmla="*/ 1596881 h 3300883"/>
              <a:gd name="connsiteX337" fmla="*/ 3117271 w 11394183"/>
              <a:gd name="connsiteY337" fmla="*/ 1630267 h 3300883"/>
              <a:gd name="connsiteX338" fmla="*/ 3049046 w 11394183"/>
              <a:gd name="connsiteY338" fmla="*/ 1702846 h 3300883"/>
              <a:gd name="connsiteX339" fmla="*/ 3049773 w 11394183"/>
              <a:gd name="connsiteY339" fmla="*/ 1724619 h 3300883"/>
              <a:gd name="connsiteX340" fmla="*/ 3030176 w 11394183"/>
              <a:gd name="connsiteY340" fmla="*/ 1746393 h 3300883"/>
              <a:gd name="connsiteX341" fmla="*/ 2968483 w 11394183"/>
              <a:gd name="connsiteY341" fmla="*/ 1746393 h 3300883"/>
              <a:gd name="connsiteX342" fmla="*/ 2909695 w 11394183"/>
              <a:gd name="connsiteY342" fmla="*/ 1689782 h 3300883"/>
              <a:gd name="connsiteX343" fmla="*/ 2874131 w 11394183"/>
              <a:gd name="connsiteY343" fmla="*/ 1617928 h 3300883"/>
              <a:gd name="connsiteX344" fmla="*/ 2863970 w 11394183"/>
              <a:gd name="connsiteY344" fmla="*/ 1584542 h 3300883"/>
              <a:gd name="connsiteX345" fmla="*/ 2863970 w 11394183"/>
              <a:gd name="connsiteY345" fmla="*/ 535775 h 3300883"/>
              <a:gd name="connsiteX346" fmla="*/ 2871228 w 11394183"/>
              <a:gd name="connsiteY346" fmla="*/ 502389 h 3300883"/>
              <a:gd name="connsiteX347" fmla="*/ 2870501 w 11394183"/>
              <a:gd name="connsiteY347" fmla="*/ 503114 h 3300883"/>
              <a:gd name="connsiteX348" fmla="*/ 2906066 w 11394183"/>
              <a:gd name="connsiteY348" fmla="*/ 494405 h 3300883"/>
              <a:gd name="connsiteX349" fmla="*/ 3344443 w 11394183"/>
              <a:gd name="connsiteY349" fmla="*/ 495131 h 3300883"/>
              <a:gd name="connsiteX350" fmla="*/ 3378556 w 11394183"/>
              <a:gd name="connsiteY350" fmla="*/ 460293 h 3300883"/>
              <a:gd name="connsiteX351" fmla="*/ 3378556 w 11394183"/>
              <a:gd name="connsiteY351" fmla="*/ 206266 h 3300883"/>
              <a:gd name="connsiteX352" fmla="*/ 3393071 w 11394183"/>
              <a:gd name="connsiteY352" fmla="*/ 176509 h 3300883"/>
              <a:gd name="connsiteX353" fmla="*/ 3414845 w 11394183"/>
              <a:gd name="connsiteY353" fmla="*/ 154735 h 3300883"/>
              <a:gd name="connsiteX354" fmla="*/ 3417022 w 11394183"/>
              <a:gd name="connsiteY354" fmla="*/ 92317 h 3300883"/>
              <a:gd name="connsiteX355" fmla="*/ 3349523 w 11394183"/>
              <a:gd name="connsiteY355" fmla="*/ 62560 h 3300883"/>
              <a:gd name="connsiteX356" fmla="*/ 3300169 w 11394183"/>
              <a:gd name="connsiteY356" fmla="*/ 109736 h 3300883"/>
              <a:gd name="connsiteX357" fmla="*/ 3330653 w 11394183"/>
              <a:gd name="connsiteY357" fmla="*/ 180863 h 3300883"/>
              <a:gd name="connsiteX358" fmla="*/ 3352427 w 11394183"/>
              <a:gd name="connsiteY358" fmla="*/ 224411 h 3300883"/>
              <a:gd name="connsiteX359" fmla="*/ 3353153 w 11394183"/>
              <a:gd name="connsiteY359" fmla="*/ 438519 h 3300883"/>
              <a:gd name="connsiteX360" fmla="*/ 3319041 w 11394183"/>
              <a:gd name="connsiteY360" fmla="*/ 472632 h 3300883"/>
              <a:gd name="connsiteX361" fmla="*/ 2869050 w 11394183"/>
              <a:gd name="connsiteY361" fmla="*/ 471179 h 3300883"/>
              <a:gd name="connsiteX362" fmla="*/ 2825503 w 11394183"/>
              <a:gd name="connsiteY362" fmla="*/ 513276 h 3300883"/>
              <a:gd name="connsiteX363" fmla="*/ 2826955 w 11394183"/>
              <a:gd name="connsiteY363" fmla="*/ 1601961 h 3300883"/>
              <a:gd name="connsiteX364" fmla="*/ 2800100 w 11394183"/>
              <a:gd name="connsiteY364" fmla="*/ 1631719 h 3300883"/>
              <a:gd name="connsiteX365" fmla="*/ 2768891 w 11394183"/>
              <a:gd name="connsiteY365" fmla="*/ 1661476 h 3300883"/>
              <a:gd name="connsiteX366" fmla="*/ 2768891 w 11394183"/>
              <a:gd name="connsiteY366" fmla="*/ 1686878 h 3300883"/>
              <a:gd name="connsiteX367" fmla="*/ 2708650 w 11394183"/>
              <a:gd name="connsiteY367" fmla="*/ 1747845 h 3300883"/>
              <a:gd name="connsiteX368" fmla="*/ 2626636 w 11394183"/>
              <a:gd name="connsiteY368" fmla="*/ 1667282 h 3300883"/>
              <a:gd name="connsiteX369" fmla="*/ 2593976 w 11394183"/>
              <a:gd name="connsiteY369" fmla="*/ 1631719 h 3300883"/>
              <a:gd name="connsiteX370" fmla="*/ 2570751 w 11394183"/>
              <a:gd name="connsiteY370" fmla="*/ 1619380 h 3300883"/>
              <a:gd name="connsiteX371" fmla="*/ 2566396 w 11394183"/>
              <a:gd name="connsiteY371" fmla="*/ 1580914 h 3300883"/>
              <a:gd name="connsiteX372" fmla="*/ 2566396 w 11394183"/>
              <a:gd name="connsiteY372" fmla="*/ 137317 h 3300883"/>
              <a:gd name="connsiteX373" fmla="*/ 2573653 w 11394183"/>
              <a:gd name="connsiteY373" fmla="*/ 104655 h 3300883"/>
              <a:gd name="connsiteX374" fmla="*/ 2573653 w 11394183"/>
              <a:gd name="connsiteY374" fmla="*/ 105382 h 3300883"/>
              <a:gd name="connsiteX375" fmla="*/ 2580912 w 11394183"/>
              <a:gd name="connsiteY375" fmla="*/ 97398 h 3300883"/>
              <a:gd name="connsiteX376" fmla="*/ 2588896 w 11394183"/>
              <a:gd name="connsiteY376" fmla="*/ 40786 h 3300883"/>
              <a:gd name="connsiteX377" fmla="*/ 2529381 w 11394183"/>
              <a:gd name="connsiteY377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94183 w 11394183"/>
              <a:gd name="connsiteY291" fmla="*/ 2251543 h 3300883"/>
              <a:gd name="connsiteX292" fmla="*/ 9760429 w 11394183"/>
              <a:gd name="connsiteY292" fmla="*/ 1255034 h 3300883"/>
              <a:gd name="connsiteX293" fmla="*/ 9609464 w 11394183"/>
              <a:gd name="connsiteY293" fmla="*/ 1208583 h 3300883"/>
              <a:gd name="connsiteX294" fmla="*/ 6151074 w 11394183"/>
              <a:gd name="connsiteY294" fmla="*/ 1210034 h 3300883"/>
              <a:gd name="connsiteX295" fmla="*/ 3621696 w 11394183"/>
              <a:gd name="connsiteY295" fmla="*/ 1208583 h 3300883"/>
              <a:gd name="connsiteX296" fmla="*/ 3552745 w 11394183"/>
              <a:gd name="connsiteY296" fmla="*/ 1211486 h 3300883"/>
              <a:gd name="connsiteX297" fmla="*/ 3526616 w 11394183"/>
              <a:gd name="connsiteY297" fmla="*/ 1225276 h 3300883"/>
              <a:gd name="connsiteX298" fmla="*/ 3541858 w 11394183"/>
              <a:gd name="connsiteY298" fmla="*/ 1252131 h 3300883"/>
              <a:gd name="connsiteX299" fmla="*/ 3581050 w 11394183"/>
              <a:gd name="connsiteY299" fmla="*/ 1278984 h 3300883"/>
              <a:gd name="connsiteX300" fmla="*/ 4092007 w 11394183"/>
              <a:gd name="connsiteY300" fmla="*/ 2112917 h 3300883"/>
              <a:gd name="connsiteX301" fmla="*/ 4068782 w 11394183"/>
              <a:gd name="connsiteY301" fmla="*/ 2144852 h 3300883"/>
              <a:gd name="connsiteX302" fmla="*/ 3644195 w 11394183"/>
              <a:gd name="connsiteY302" fmla="*/ 2144127 h 3300883"/>
              <a:gd name="connsiteX303" fmla="*/ 3623147 w 11394183"/>
              <a:gd name="connsiteY303" fmla="*/ 2136142 h 3300883"/>
              <a:gd name="connsiteX304" fmla="*/ 3589760 w 11394183"/>
              <a:gd name="connsiteY304" fmla="*/ 2117998 h 3300883"/>
              <a:gd name="connsiteX305" fmla="*/ 3504842 w 11394183"/>
              <a:gd name="connsiteY305" fmla="*/ 2105660 h 3300883"/>
              <a:gd name="connsiteX306" fmla="*/ 3499037 w 11394183"/>
              <a:gd name="connsiteY306" fmla="*/ 2089693 h 3300883"/>
              <a:gd name="connsiteX307" fmla="*/ 3499037 w 11394183"/>
              <a:gd name="connsiteY307" fmla="*/ 1765989 h 3300883"/>
              <a:gd name="connsiteX308" fmla="*/ 3504842 w 11394183"/>
              <a:gd name="connsiteY308" fmla="*/ 1750022 h 3300883"/>
              <a:gd name="connsiteX309" fmla="*/ 3491053 w 11394183"/>
              <a:gd name="connsiteY309" fmla="*/ 1744216 h 3300883"/>
              <a:gd name="connsiteX310" fmla="*/ 3248639 w 11394183"/>
              <a:gd name="connsiteY310" fmla="*/ 1744942 h 3300883"/>
              <a:gd name="connsiteX311" fmla="*/ 3186220 w 11394183"/>
              <a:gd name="connsiteY311" fmla="*/ 1683975 h 3300883"/>
              <a:gd name="connsiteX312" fmla="*/ 3172431 w 11394183"/>
              <a:gd name="connsiteY312" fmla="*/ 1617928 h 3300883"/>
              <a:gd name="connsiteX313" fmla="*/ 3165898 w 11394183"/>
              <a:gd name="connsiteY313" fmla="*/ 1591074 h 3300883"/>
              <a:gd name="connsiteX314" fmla="*/ 3165898 w 11394183"/>
              <a:gd name="connsiteY314" fmla="*/ 1007539 h 3300883"/>
              <a:gd name="connsiteX315" fmla="*/ 3172375 w 11394183"/>
              <a:gd name="connsiteY315" fmla="*/ 980915 h 3300883"/>
              <a:gd name="connsiteX316" fmla="*/ 3171705 w 11394183"/>
              <a:gd name="connsiteY316" fmla="*/ 981410 h 3300883"/>
              <a:gd name="connsiteX317" fmla="*/ 3172431 w 11394183"/>
              <a:gd name="connsiteY317" fmla="*/ 980685 h 3300883"/>
              <a:gd name="connsiteX318" fmla="*/ 3172375 w 11394183"/>
              <a:gd name="connsiteY318" fmla="*/ 980915 h 3300883"/>
              <a:gd name="connsiteX319" fmla="*/ 3184225 w 11394183"/>
              <a:gd name="connsiteY319" fmla="*/ 972157 h 3300883"/>
              <a:gd name="connsiteX320" fmla="*/ 3200011 w 11394183"/>
              <a:gd name="connsiteY320" fmla="*/ 972701 h 3300883"/>
              <a:gd name="connsiteX321" fmla="*/ 3781369 w 11394183"/>
              <a:gd name="connsiteY321" fmla="*/ 972701 h 3300883"/>
              <a:gd name="connsiteX322" fmla="*/ 3809675 w 11394183"/>
              <a:gd name="connsiteY322" fmla="*/ 981410 h 3300883"/>
              <a:gd name="connsiteX323" fmla="*/ 3808949 w 11394183"/>
              <a:gd name="connsiteY323" fmla="*/ 980685 h 3300883"/>
              <a:gd name="connsiteX324" fmla="*/ 3813303 w 11394183"/>
              <a:gd name="connsiteY324" fmla="*/ 984314 h 3300883"/>
              <a:gd name="connsiteX325" fmla="*/ 3811127 w 11394183"/>
              <a:gd name="connsiteY325" fmla="*/ 986491 h 3300883"/>
              <a:gd name="connsiteX326" fmla="*/ 3831448 w 11394183"/>
              <a:gd name="connsiteY326" fmla="*/ 1017700 h 3300883"/>
              <a:gd name="connsiteX327" fmla="*/ 3912011 w 11394183"/>
              <a:gd name="connsiteY327" fmla="*/ 1017700 h 3300883"/>
              <a:gd name="connsiteX328" fmla="*/ 3919269 w 11394183"/>
              <a:gd name="connsiteY328" fmla="*/ 1010442 h 3300883"/>
              <a:gd name="connsiteX329" fmla="*/ 3926527 w 11394183"/>
              <a:gd name="connsiteY329" fmla="*/ 1002459 h 3300883"/>
              <a:gd name="connsiteX330" fmla="*/ 3928705 w 11394183"/>
              <a:gd name="connsiteY330" fmla="*/ 934960 h 3300883"/>
              <a:gd name="connsiteX331" fmla="*/ 3838706 w 11394183"/>
              <a:gd name="connsiteY331" fmla="*/ 922621 h 3300883"/>
              <a:gd name="connsiteX332" fmla="*/ 3790078 w 11394183"/>
              <a:gd name="connsiteY332" fmla="*/ 939315 h 3300883"/>
              <a:gd name="connsiteX333" fmla="*/ 3191301 w 11394183"/>
              <a:gd name="connsiteY333" fmla="*/ 939315 h 3300883"/>
              <a:gd name="connsiteX334" fmla="*/ 3141947 w 11394183"/>
              <a:gd name="connsiteY334" fmla="*/ 987217 h 3300883"/>
              <a:gd name="connsiteX335" fmla="*/ 3141947 w 11394183"/>
              <a:gd name="connsiteY335" fmla="*/ 1596881 h 3300883"/>
              <a:gd name="connsiteX336" fmla="*/ 3117271 w 11394183"/>
              <a:gd name="connsiteY336" fmla="*/ 1630267 h 3300883"/>
              <a:gd name="connsiteX337" fmla="*/ 3049046 w 11394183"/>
              <a:gd name="connsiteY337" fmla="*/ 1702846 h 3300883"/>
              <a:gd name="connsiteX338" fmla="*/ 3049773 w 11394183"/>
              <a:gd name="connsiteY338" fmla="*/ 1724619 h 3300883"/>
              <a:gd name="connsiteX339" fmla="*/ 3030176 w 11394183"/>
              <a:gd name="connsiteY339" fmla="*/ 1746393 h 3300883"/>
              <a:gd name="connsiteX340" fmla="*/ 2968483 w 11394183"/>
              <a:gd name="connsiteY340" fmla="*/ 1746393 h 3300883"/>
              <a:gd name="connsiteX341" fmla="*/ 2909695 w 11394183"/>
              <a:gd name="connsiteY341" fmla="*/ 1689782 h 3300883"/>
              <a:gd name="connsiteX342" fmla="*/ 2874131 w 11394183"/>
              <a:gd name="connsiteY342" fmla="*/ 1617928 h 3300883"/>
              <a:gd name="connsiteX343" fmla="*/ 2863970 w 11394183"/>
              <a:gd name="connsiteY343" fmla="*/ 1584542 h 3300883"/>
              <a:gd name="connsiteX344" fmla="*/ 2863970 w 11394183"/>
              <a:gd name="connsiteY344" fmla="*/ 535775 h 3300883"/>
              <a:gd name="connsiteX345" fmla="*/ 2871228 w 11394183"/>
              <a:gd name="connsiteY345" fmla="*/ 502389 h 3300883"/>
              <a:gd name="connsiteX346" fmla="*/ 2870501 w 11394183"/>
              <a:gd name="connsiteY346" fmla="*/ 503114 h 3300883"/>
              <a:gd name="connsiteX347" fmla="*/ 2906066 w 11394183"/>
              <a:gd name="connsiteY347" fmla="*/ 494405 h 3300883"/>
              <a:gd name="connsiteX348" fmla="*/ 3344443 w 11394183"/>
              <a:gd name="connsiteY348" fmla="*/ 495131 h 3300883"/>
              <a:gd name="connsiteX349" fmla="*/ 3378556 w 11394183"/>
              <a:gd name="connsiteY349" fmla="*/ 460293 h 3300883"/>
              <a:gd name="connsiteX350" fmla="*/ 3378556 w 11394183"/>
              <a:gd name="connsiteY350" fmla="*/ 206266 h 3300883"/>
              <a:gd name="connsiteX351" fmla="*/ 3393071 w 11394183"/>
              <a:gd name="connsiteY351" fmla="*/ 176509 h 3300883"/>
              <a:gd name="connsiteX352" fmla="*/ 3414845 w 11394183"/>
              <a:gd name="connsiteY352" fmla="*/ 154735 h 3300883"/>
              <a:gd name="connsiteX353" fmla="*/ 3417022 w 11394183"/>
              <a:gd name="connsiteY353" fmla="*/ 92317 h 3300883"/>
              <a:gd name="connsiteX354" fmla="*/ 3349523 w 11394183"/>
              <a:gd name="connsiteY354" fmla="*/ 62560 h 3300883"/>
              <a:gd name="connsiteX355" fmla="*/ 3300169 w 11394183"/>
              <a:gd name="connsiteY355" fmla="*/ 109736 h 3300883"/>
              <a:gd name="connsiteX356" fmla="*/ 3330653 w 11394183"/>
              <a:gd name="connsiteY356" fmla="*/ 180863 h 3300883"/>
              <a:gd name="connsiteX357" fmla="*/ 3352427 w 11394183"/>
              <a:gd name="connsiteY357" fmla="*/ 224411 h 3300883"/>
              <a:gd name="connsiteX358" fmla="*/ 3353153 w 11394183"/>
              <a:gd name="connsiteY358" fmla="*/ 438519 h 3300883"/>
              <a:gd name="connsiteX359" fmla="*/ 3319041 w 11394183"/>
              <a:gd name="connsiteY359" fmla="*/ 472632 h 3300883"/>
              <a:gd name="connsiteX360" fmla="*/ 2869050 w 11394183"/>
              <a:gd name="connsiteY360" fmla="*/ 471179 h 3300883"/>
              <a:gd name="connsiteX361" fmla="*/ 2825503 w 11394183"/>
              <a:gd name="connsiteY361" fmla="*/ 513276 h 3300883"/>
              <a:gd name="connsiteX362" fmla="*/ 2826955 w 11394183"/>
              <a:gd name="connsiteY362" fmla="*/ 1601961 h 3300883"/>
              <a:gd name="connsiteX363" fmla="*/ 2800100 w 11394183"/>
              <a:gd name="connsiteY363" fmla="*/ 1631719 h 3300883"/>
              <a:gd name="connsiteX364" fmla="*/ 2768891 w 11394183"/>
              <a:gd name="connsiteY364" fmla="*/ 1661476 h 3300883"/>
              <a:gd name="connsiteX365" fmla="*/ 2768891 w 11394183"/>
              <a:gd name="connsiteY365" fmla="*/ 1686878 h 3300883"/>
              <a:gd name="connsiteX366" fmla="*/ 2708650 w 11394183"/>
              <a:gd name="connsiteY366" fmla="*/ 1747845 h 3300883"/>
              <a:gd name="connsiteX367" fmla="*/ 2626636 w 11394183"/>
              <a:gd name="connsiteY367" fmla="*/ 1667282 h 3300883"/>
              <a:gd name="connsiteX368" fmla="*/ 2593976 w 11394183"/>
              <a:gd name="connsiteY368" fmla="*/ 1631719 h 3300883"/>
              <a:gd name="connsiteX369" fmla="*/ 2570751 w 11394183"/>
              <a:gd name="connsiteY369" fmla="*/ 1619380 h 3300883"/>
              <a:gd name="connsiteX370" fmla="*/ 2566396 w 11394183"/>
              <a:gd name="connsiteY370" fmla="*/ 1580914 h 3300883"/>
              <a:gd name="connsiteX371" fmla="*/ 2566396 w 11394183"/>
              <a:gd name="connsiteY371" fmla="*/ 137317 h 3300883"/>
              <a:gd name="connsiteX372" fmla="*/ 2573653 w 11394183"/>
              <a:gd name="connsiteY372" fmla="*/ 104655 h 3300883"/>
              <a:gd name="connsiteX373" fmla="*/ 2573653 w 11394183"/>
              <a:gd name="connsiteY373" fmla="*/ 105382 h 3300883"/>
              <a:gd name="connsiteX374" fmla="*/ 2580912 w 11394183"/>
              <a:gd name="connsiteY374" fmla="*/ 97398 h 3300883"/>
              <a:gd name="connsiteX375" fmla="*/ 2588896 w 11394183"/>
              <a:gd name="connsiteY375" fmla="*/ 40786 h 3300883"/>
              <a:gd name="connsiteX376" fmla="*/ 2529381 w 11394183"/>
              <a:gd name="connsiteY376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1394183 w 11394183"/>
              <a:gd name="connsiteY290" fmla="*/ 2251543 h 3300883"/>
              <a:gd name="connsiteX291" fmla="*/ 9760429 w 11394183"/>
              <a:gd name="connsiteY291" fmla="*/ 1255034 h 3300883"/>
              <a:gd name="connsiteX292" fmla="*/ 9609464 w 11394183"/>
              <a:gd name="connsiteY292" fmla="*/ 1208583 h 3300883"/>
              <a:gd name="connsiteX293" fmla="*/ 6151074 w 11394183"/>
              <a:gd name="connsiteY293" fmla="*/ 1210034 h 3300883"/>
              <a:gd name="connsiteX294" fmla="*/ 3621696 w 11394183"/>
              <a:gd name="connsiteY294" fmla="*/ 1208583 h 3300883"/>
              <a:gd name="connsiteX295" fmla="*/ 3552745 w 11394183"/>
              <a:gd name="connsiteY295" fmla="*/ 1211486 h 3300883"/>
              <a:gd name="connsiteX296" fmla="*/ 3526616 w 11394183"/>
              <a:gd name="connsiteY296" fmla="*/ 1225276 h 3300883"/>
              <a:gd name="connsiteX297" fmla="*/ 3541858 w 11394183"/>
              <a:gd name="connsiteY297" fmla="*/ 1252131 h 3300883"/>
              <a:gd name="connsiteX298" fmla="*/ 3581050 w 11394183"/>
              <a:gd name="connsiteY298" fmla="*/ 1278984 h 3300883"/>
              <a:gd name="connsiteX299" fmla="*/ 4092007 w 11394183"/>
              <a:gd name="connsiteY299" fmla="*/ 2112917 h 3300883"/>
              <a:gd name="connsiteX300" fmla="*/ 4068782 w 11394183"/>
              <a:gd name="connsiteY300" fmla="*/ 2144852 h 3300883"/>
              <a:gd name="connsiteX301" fmla="*/ 3644195 w 11394183"/>
              <a:gd name="connsiteY301" fmla="*/ 2144127 h 3300883"/>
              <a:gd name="connsiteX302" fmla="*/ 3623147 w 11394183"/>
              <a:gd name="connsiteY302" fmla="*/ 2136142 h 3300883"/>
              <a:gd name="connsiteX303" fmla="*/ 3589760 w 11394183"/>
              <a:gd name="connsiteY303" fmla="*/ 2117998 h 3300883"/>
              <a:gd name="connsiteX304" fmla="*/ 3504842 w 11394183"/>
              <a:gd name="connsiteY304" fmla="*/ 2105660 h 3300883"/>
              <a:gd name="connsiteX305" fmla="*/ 3499037 w 11394183"/>
              <a:gd name="connsiteY305" fmla="*/ 2089693 h 3300883"/>
              <a:gd name="connsiteX306" fmla="*/ 3499037 w 11394183"/>
              <a:gd name="connsiteY306" fmla="*/ 1765989 h 3300883"/>
              <a:gd name="connsiteX307" fmla="*/ 3504842 w 11394183"/>
              <a:gd name="connsiteY307" fmla="*/ 1750022 h 3300883"/>
              <a:gd name="connsiteX308" fmla="*/ 3491053 w 11394183"/>
              <a:gd name="connsiteY308" fmla="*/ 1744216 h 3300883"/>
              <a:gd name="connsiteX309" fmla="*/ 3248639 w 11394183"/>
              <a:gd name="connsiteY309" fmla="*/ 1744942 h 3300883"/>
              <a:gd name="connsiteX310" fmla="*/ 3186220 w 11394183"/>
              <a:gd name="connsiteY310" fmla="*/ 1683975 h 3300883"/>
              <a:gd name="connsiteX311" fmla="*/ 3172431 w 11394183"/>
              <a:gd name="connsiteY311" fmla="*/ 1617928 h 3300883"/>
              <a:gd name="connsiteX312" fmla="*/ 3165898 w 11394183"/>
              <a:gd name="connsiteY312" fmla="*/ 1591074 h 3300883"/>
              <a:gd name="connsiteX313" fmla="*/ 3165898 w 11394183"/>
              <a:gd name="connsiteY313" fmla="*/ 1007539 h 3300883"/>
              <a:gd name="connsiteX314" fmla="*/ 3172375 w 11394183"/>
              <a:gd name="connsiteY314" fmla="*/ 980915 h 3300883"/>
              <a:gd name="connsiteX315" fmla="*/ 3171705 w 11394183"/>
              <a:gd name="connsiteY315" fmla="*/ 981410 h 3300883"/>
              <a:gd name="connsiteX316" fmla="*/ 3172431 w 11394183"/>
              <a:gd name="connsiteY316" fmla="*/ 980685 h 3300883"/>
              <a:gd name="connsiteX317" fmla="*/ 3172375 w 11394183"/>
              <a:gd name="connsiteY317" fmla="*/ 980915 h 3300883"/>
              <a:gd name="connsiteX318" fmla="*/ 3184225 w 11394183"/>
              <a:gd name="connsiteY318" fmla="*/ 972157 h 3300883"/>
              <a:gd name="connsiteX319" fmla="*/ 3200011 w 11394183"/>
              <a:gd name="connsiteY319" fmla="*/ 972701 h 3300883"/>
              <a:gd name="connsiteX320" fmla="*/ 3781369 w 11394183"/>
              <a:gd name="connsiteY320" fmla="*/ 972701 h 3300883"/>
              <a:gd name="connsiteX321" fmla="*/ 3809675 w 11394183"/>
              <a:gd name="connsiteY321" fmla="*/ 981410 h 3300883"/>
              <a:gd name="connsiteX322" fmla="*/ 3808949 w 11394183"/>
              <a:gd name="connsiteY322" fmla="*/ 980685 h 3300883"/>
              <a:gd name="connsiteX323" fmla="*/ 3813303 w 11394183"/>
              <a:gd name="connsiteY323" fmla="*/ 984314 h 3300883"/>
              <a:gd name="connsiteX324" fmla="*/ 3811127 w 11394183"/>
              <a:gd name="connsiteY324" fmla="*/ 986491 h 3300883"/>
              <a:gd name="connsiteX325" fmla="*/ 3831448 w 11394183"/>
              <a:gd name="connsiteY325" fmla="*/ 1017700 h 3300883"/>
              <a:gd name="connsiteX326" fmla="*/ 3912011 w 11394183"/>
              <a:gd name="connsiteY326" fmla="*/ 1017700 h 3300883"/>
              <a:gd name="connsiteX327" fmla="*/ 3919269 w 11394183"/>
              <a:gd name="connsiteY327" fmla="*/ 1010442 h 3300883"/>
              <a:gd name="connsiteX328" fmla="*/ 3926527 w 11394183"/>
              <a:gd name="connsiteY328" fmla="*/ 1002459 h 3300883"/>
              <a:gd name="connsiteX329" fmla="*/ 3928705 w 11394183"/>
              <a:gd name="connsiteY329" fmla="*/ 934960 h 3300883"/>
              <a:gd name="connsiteX330" fmla="*/ 3838706 w 11394183"/>
              <a:gd name="connsiteY330" fmla="*/ 922621 h 3300883"/>
              <a:gd name="connsiteX331" fmla="*/ 3790078 w 11394183"/>
              <a:gd name="connsiteY331" fmla="*/ 939315 h 3300883"/>
              <a:gd name="connsiteX332" fmla="*/ 3191301 w 11394183"/>
              <a:gd name="connsiteY332" fmla="*/ 939315 h 3300883"/>
              <a:gd name="connsiteX333" fmla="*/ 3141947 w 11394183"/>
              <a:gd name="connsiteY333" fmla="*/ 987217 h 3300883"/>
              <a:gd name="connsiteX334" fmla="*/ 3141947 w 11394183"/>
              <a:gd name="connsiteY334" fmla="*/ 1596881 h 3300883"/>
              <a:gd name="connsiteX335" fmla="*/ 3117271 w 11394183"/>
              <a:gd name="connsiteY335" fmla="*/ 1630267 h 3300883"/>
              <a:gd name="connsiteX336" fmla="*/ 3049046 w 11394183"/>
              <a:gd name="connsiteY336" fmla="*/ 1702846 h 3300883"/>
              <a:gd name="connsiteX337" fmla="*/ 3049773 w 11394183"/>
              <a:gd name="connsiteY337" fmla="*/ 1724619 h 3300883"/>
              <a:gd name="connsiteX338" fmla="*/ 3030176 w 11394183"/>
              <a:gd name="connsiteY338" fmla="*/ 1746393 h 3300883"/>
              <a:gd name="connsiteX339" fmla="*/ 2968483 w 11394183"/>
              <a:gd name="connsiteY339" fmla="*/ 1746393 h 3300883"/>
              <a:gd name="connsiteX340" fmla="*/ 2909695 w 11394183"/>
              <a:gd name="connsiteY340" fmla="*/ 1689782 h 3300883"/>
              <a:gd name="connsiteX341" fmla="*/ 2874131 w 11394183"/>
              <a:gd name="connsiteY341" fmla="*/ 1617928 h 3300883"/>
              <a:gd name="connsiteX342" fmla="*/ 2863970 w 11394183"/>
              <a:gd name="connsiteY342" fmla="*/ 1584542 h 3300883"/>
              <a:gd name="connsiteX343" fmla="*/ 2863970 w 11394183"/>
              <a:gd name="connsiteY343" fmla="*/ 535775 h 3300883"/>
              <a:gd name="connsiteX344" fmla="*/ 2871228 w 11394183"/>
              <a:gd name="connsiteY344" fmla="*/ 502389 h 3300883"/>
              <a:gd name="connsiteX345" fmla="*/ 2870501 w 11394183"/>
              <a:gd name="connsiteY345" fmla="*/ 503114 h 3300883"/>
              <a:gd name="connsiteX346" fmla="*/ 2906066 w 11394183"/>
              <a:gd name="connsiteY346" fmla="*/ 494405 h 3300883"/>
              <a:gd name="connsiteX347" fmla="*/ 3344443 w 11394183"/>
              <a:gd name="connsiteY347" fmla="*/ 495131 h 3300883"/>
              <a:gd name="connsiteX348" fmla="*/ 3378556 w 11394183"/>
              <a:gd name="connsiteY348" fmla="*/ 460293 h 3300883"/>
              <a:gd name="connsiteX349" fmla="*/ 3378556 w 11394183"/>
              <a:gd name="connsiteY349" fmla="*/ 206266 h 3300883"/>
              <a:gd name="connsiteX350" fmla="*/ 3393071 w 11394183"/>
              <a:gd name="connsiteY350" fmla="*/ 176509 h 3300883"/>
              <a:gd name="connsiteX351" fmla="*/ 3414845 w 11394183"/>
              <a:gd name="connsiteY351" fmla="*/ 154735 h 3300883"/>
              <a:gd name="connsiteX352" fmla="*/ 3417022 w 11394183"/>
              <a:gd name="connsiteY352" fmla="*/ 92317 h 3300883"/>
              <a:gd name="connsiteX353" fmla="*/ 3349523 w 11394183"/>
              <a:gd name="connsiteY353" fmla="*/ 62560 h 3300883"/>
              <a:gd name="connsiteX354" fmla="*/ 3300169 w 11394183"/>
              <a:gd name="connsiteY354" fmla="*/ 109736 h 3300883"/>
              <a:gd name="connsiteX355" fmla="*/ 3330653 w 11394183"/>
              <a:gd name="connsiteY355" fmla="*/ 180863 h 3300883"/>
              <a:gd name="connsiteX356" fmla="*/ 3352427 w 11394183"/>
              <a:gd name="connsiteY356" fmla="*/ 224411 h 3300883"/>
              <a:gd name="connsiteX357" fmla="*/ 3353153 w 11394183"/>
              <a:gd name="connsiteY357" fmla="*/ 438519 h 3300883"/>
              <a:gd name="connsiteX358" fmla="*/ 3319041 w 11394183"/>
              <a:gd name="connsiteY358" fmla="*/ 472632 h 3300883"/>
              <a:gd name="connsiteX359" fmla="*/ 2869050 w 11394183"/>
              <a:gd name="connsiteY359" fmla="*/ 471179 h 3300883"/>
              <a:gd name="connsiteX360" fmla="*/ 2825503 w 11394183"/>
              <a:gd name="connsiteY360" fmla="*/ 513276 h 3300883"/>
              <a:gd name="connsiteX361" fmla="*/ 2826955 w 11394183"/>
              <a:gd name="connsiteY361" fmla="*/ 1601961 h 3300883"/>
              <a:gd name="connsiteX362" fmla="*/ 2800100 w 11394183"/>
              <a:gd name="connsiteY362" fmla="*/ 1631719 h 3300883"/>
              <a:gd name="connsiteX363" fmla="*/ 2768891 w 11394183"/>
              <a:gd name="connsiteY363" fmla="*/ 1661476 h 3300883"/>
              <a:gd name="connsiteX364" fmla="*/ 2768891 w 11394183"/>
              <a:gd name="connsiteY364" fmla="*/ 1686878 h 3300883"/>
              <a:gd name="connsiteX365" fmla="*/ 2708650 w 11394183"/>
              <a:gd name="connsiteY365" fmla="*/ 1747845 h 3300883"/>
              <a:gd name="connsiteX366" fmla="*/ 2626636 w 11394183"/>
              <a:gd name="connsiteY366" fmla="*/ 1667282 h 3300883"/>
              <a:gd name="connsiteX367" fmla="*/ 2593976 w 11394183"/>
              <a:gd name="connsiteY367" fmla="*/ 1631719 h 3300883"/>
              <a:gd name="connsiteX368" fmla="*/ 2570751 w 11394183"/>
              <a:gd name="connsiteY368" fmla="*/ 1619380 h 3300883"/>
              <a:gd name="connsiteX369" fmla="*/ 2566396 w 11394183"/>
              <a:gd name="connsiteY369" fmla="*/ 1580914 h 3300883"/>
              <a:gd name="connsiteX370" fmla="*/ 2566396 w 11394183"/>
              <a:gd name="connsiteY370" fmla="*/ 137317 h 3300883"/>
              <a:gd name="connsiteX371" fmla="*/ 2573653 w 11394183"/>
              <a:gd name="connsiteY371" fmla="*/ 104655 h 3300883"/>
              <a:gd name="connsiteX372" fmla="*/ 2573653 w 11394183"/>
              <a:gd name="connsiteY372" fmla="*/ 105382 h 3300883"/>
              <a:gd name="connsiteX373" fmla="*/ 2580912 w 11394183"/>
              <a:gd name="connsiteY373" fmla="*/ 97398 h 3300883"/>
              <a:gd name="connsiteX374" fmla="*/ 2588896 w 11394183"/>
              <a:gd name="connsiteY374" fmla="*/ 40786 h 3300883"/>
              <a:gd name="connsiteX375" fmla="*/ 2529381 w 11394183"/>
              <a:gd name="connsiteY375" fmla="*/ 142 h 330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11394183" h="3300883">
                <a:moveTo>
                  <a:pt x="3168075" y="3011446"/>
                </a:moveTo>
                <a:cubicBezTo>
                  <a:pt x="3133237" y="3004189"/>
                  <a:pt x="3141946" y="3031042"/>
                  <a:pt x="3141946" y="3047736"/>
                </a:cubicBezTo>
                <a:lnTo>
                  <a:pt x="3141946" y="3300883"/>
                </a:lnTo>
                <a:lnTo>
                  <a:pt x="3165898" y="3300883"/>
                </a:lnTo>
                <a:lnTo>
                  <a:pt x="3165898" y="3029591"/>
                </a:lnTo>
                <a:cubicBezTo>
                  <a:pt x="3165898" y="3023059"/>
                  <a:pt x="3167349" y="3017253"/>
                  <a:pt x="3168075" y="3011446"/>
                </a:cubicBezTo>
                <a:close/>
                <a:moveTo>
                  <a:pt x="2591366" y="3007317"/>
                </a:moveTo>
                <a:cubicBezTo>
                  <a:pt x="2577282" y="3007181"/>
                  <a:pt x="2577282" y="3023783"/>
                  <a:pt x="2577282" y="3041202"/>
                </a:cubicBezTo>
                <a:cubicBezTo>
                  <a:pt x="2577352" y="3127762"/>
                  <a:pt x="2577421" y="3214323"/>
                  <a:pt x="2577491" y="3300883"/>
                </a:cubicBezTo>
                <a:lnTo>
                  <a:pt x="2606313" y="3300883"/>
                </a:lnTo>
                <a:lnTo>
                  <a:pt x="2606313" y="3041928"/>
                </a:lnTo>
                <a:cubicBezTo>
                  <a:pt x="2606313" y="3031767"/>
                  <a:pt x="2604135" y="3022332"/>
                  <a:pt x="2610667" y="3013622"/>
                </a:cubicBezTo>
                <a:cubicBezTo>
                  <a:pt x="2602321" y="3009268"/>
                  <a:pt x="2596061" y="3007362"/>
                  <a:pt x="2591366" y="3007317"/>
                </a:cubicBezTo>
                <a:close/>
                <a:moveTo>
                  <a:pt x="2903083" y="3005447"/>
                </a:moveTo>
                <a:cubicBezTo>
                  <a:pt x="2898490" y="3005594"/>
                  <a:pt x="2893182" y="3007091"/>
                  <a:pt x="2887195" y="3009994"/>
                </a:cubicBezTo>
                <a:cubicBezTo>
                  <a:pt x="2869776" y="3018703"/>
                  <a:pt x="2877033" y="3035396"/>
                  <a:pt x="2877033" y="3048460"/>
                </a:cubicBezTo>
                <a:lnTo>
                  <a:pt x="2877033" y="3300883"/>
                </a:lnTo>
                <a:lnTo>
                  <a:pt x="2924210" y="3300883"/>
                </a:lnTo>
                <a:lnTo>
                  <a:pt x="2924210" y="3039025"/>
                </a:lnTo>
                <a:cubicBezTo>
                  <a:pt x="2924210" y="3016707"/>
                  <a:pt x="2916862" y="3005004"/>
                  <a:pt x="2903083" y="3005447"/>
                </a:cubicBezTo>
                <a:close/>
                <a:moveTo>
                  <a:pt x="1413840" y="2870642"/>
                </a:moveTo>
                <a:cubicBezTo>
                  <a:pt x="1414566" y="2872094"/>
                  <a:pt x="1414566" y="2872820"/>
                  <a:pt x="1414566" y="2874271"/>
                </a:cubicBezTo>
                <a:lnTo>
                  <a:pt x="1228038" y="2874271"/>
                </a:lnTo>
                <a:lnTo>
                  <a:pt x="1228038" y="2870642"/>
                </a:lnTo>
                <a:lnTo>
                  <a:pt x="1413840" y="2870642"/>
                </a:lnTo>
                <a:close/>
                <a:moveTo>
                  <a:pt x="3635032" y="2179418"/>
                </a:moveTo>
                <a:cubicBezTo>
                  <a:pt x="3639659" y="2178965"/>
                  <a:pt x="3644558" y="2179690"/>
                  <a:pt x="3649275" y="2179690"/>
                </a:cubicBezTo>
                <a:lnTo>
                  <a:pt x="4079669" y="2179690"/>
                </a:lnTo>
                <a:cubicBezTo>
                  <a:pt x="4084023" y="2179690"/>
                  <a:pt x="4089104" y="2180416"/>
                  <a:pt x="4093459" y="2186222"/>
                </a:cubicBezTo>
                <a:lnTo>
                  <a:pt x="3622421" y="2186222"/>
                </a:lnTo>
                <a:lnTo>
                  <a:pt x="3624598" y="2190577"/>
                </a:lnTo>
                <a:lnTo>
                  <a:pt x="4062975" y="2190577"/>
                </a:lnTo>
                <a:cubicBezTo>
                  <a:pt x="4092733" y="2190577"/>
                  <a:pt x="4102168" y="2197835"/>
                  <a:pt x="4102168" y="2228318"/>
                </a:cubicBezTo>
                <a:cubicBezTo>
                  <a:pt x="4101443" y="2291462"/>
                  <a:pt x="4099265" y="2353880"/>
                  <a:pt x="4093459" y="2416298"/>
                </a:cubicBezTo>
                <a:cubicBezTo>
                  <a:pt x="4091281" y="2438072"/>
                  <a:pt x="4082572" y="2447507"/>
                  <a:pt x="4059347" y="2447507"/>
                </a:cubicBezTo>
                <a:lnTo>
                  <a:pt x="3650000" y="2447507"/>
                </a:lnTo>
                <a:cubicBezTo>
                  <a:pt x="3628228" y="2447507"/>
                  <a:pt x="3618791" y="2440975"/>
                  <a:pt x="3621696" y="2418475"/>
                </a:cubicBezTo>
                <a:cubicBezTo>
                  <a:pt x="3623872" y="2400330"/>
                  <a:pt x="3615163" y="2397427"/>
                  <a:pt x="3598470" y="2396702"/>
                </a:cubicBezTo>
                <a:cubicBezTo>
                  <a:pt x="3567260" y="2394524"/>
                  <a:pt x="3533875" y="2408315"/>
                  <a:pt x="3504842" y="2387266"/>
                </a:cubicBezTo>
                <a:cubicBezTo>
                  <a:pt x="3496859" y="2341541"/>
                  <a:pt x="3493230" y="2295817"/>
                  <a:pt x="3506294" y="2251543"/>
                </a:cubicBezTo>
                <a:cubicBezTo>
                  <a:pt x="3543309" y="2237754"/>
                  <a:pt x="3580324" y="2239930"/>
                  <a:pt x="3618791" y="2250818"/>
                </a:cubicBezTo>
                <a:cubicBezTo>
                  <a:pt x="3625324" y="2232673"/>
                  <a:pt x="3620969" y="2213802"/>
                  <a:pt x="3620969" y="2195657"/>
                </a:cubicBezTo>
                <a:cubicBezTo>
                  <a:pt x="3617340" y="2192028"/>
                  <a:pt x="3614437" y="2188400"/>
                  <a:pt x="3622421" y="2186222"/>
                </a:cubicBezTo>
                <a:cubicBezTo>
                  <a:pt x="3626050" y="2181505"/>
                  <a:pt x="3630405" y="2179872"/>
                  <a:pt x="3635032" y="2179418"/>
                </a:cubicBezTo>
                <a:close/>
                <a:moveTo>
                  <a:pt x="76208" y="1218744"/>
                </a:moveTo>
                <a:cubicBezTo>
                  <a:pt x="10161" y="1219469"/>
                  <a:pt x="1452" y="1231082"/>
                  <a:pt x="0" y="1294951"/>
                </a:cubicBezTo>
                <a:lnTo>
                  <a:pt x="0" y="1338499"/>
                </a:lnTo>
                <a:lnTo>
                  <a:pt x="0" y="3206684"/>
                </a:lnTo>
                <a:cubicBezTo>
                  <a:pt x="0" y="3226280"/>
                  <a:pt x="0" y="3245151"/>
                  <a:pt x="1452" y="3264747"/>
                </a:cubicBezTo>
                <a:cubicBezTo>
                  <a:pt x="1815" y="3272731"/>
                  <a:pt x="2904" y="3280533"/>
                  <a:pt x="5988" y="3287337"/>
                </a:cubicBezTo>
                <a:lnTo>
                  <a:pt x="19459" y="3300883"/>
                </a:lnTo>
                <a:lnTo>
                  <a:pt x="25633" y="3300883"/>
                </a:lnTo>
                <a:lnTo>
                  <a:pt x="26219" y="3300311"/>
                </a:lnTo>
                <a:lnTo>
                  <a:pt x="26699" y="3300883"/>
                </a:lnTo>
                <a:lnTo>
                  <a:pt x="1001629" y="3300883"/>
                </a:lnTo>
                <a:lnTo>
                  <a:pt x="1038606" y="3290150"/>
                </a:lnTo>
                <a:cubicBezTo>
                  <a:pt x="1029171" y="3272006"/>
                  <a:pt x="1012478" y="3262570"/>
                  <a:pt x="997236" y="3251683"/>
                </a:cubicBezTo>
                <a:cubicBezTo>
                  <a:pt x="880384" y="3165314"/>
                  <a:pt x="784580" y="3060074"/>
                  <a:pt x="706920" y="2937416"/>
                </a:cubicBezTo>
                <a:cubicBezTo>
                  <a:pt x="643051" y="2835805"/>
                  <a:pt x="592971" y="2728388"/>
                  <a:pt x="566116" y="2610810"/>
                </a:cubicBezTo>
                <a:cubicBezTo>
                  <a:pt x="549423" y="2604278"/>
                  <a:pt x="548698" y="2591939"/>
                  <a:pt x="553779" y="2577424"/>
                </a:cubicBezTo>
                <a:cubicBezTo>
                  <a:pt x="551601" y="2570165"/>
                  <a:pt x="548698" y="2563633"/>
                  <a:pt x="545795" y="2556376"/>
                </a:cubicBezTo>
                <a:cubicBezTo>
                  <a:pt x="528376" y="2515006"/>
                  <a:pt x="524021" y="2470007"/>
                  <a:pt x="521117" y="2426459"/>
                </a:cubicBezTo>
                <a:cubicBezTo>
                  <a:pt x="513134" y="2316139"/>
                  <a:pt x="511682" y="2205819"/>
                  <a:pt x="528376" y="2095499"/>
                </a:cubicBezTo>
                <a:cubicBezTo>
                  <a:pt x="529827" y="2086789"/>
                  <a:pt x="529827" y="2075903"/>
                  <a:pt x="538537" y="2069371"/>
                </a:cubicBezTo>
                <a:lnTo>
                  <a:pt x="538537" y="2066467"/>
                </a:lnTo>
                <a:cubicBezTo>
                  <a:pt x="539988" y="1990260"/>
                  <a:pt x="567568" y="1919857"/>
                  <a:pt x="593697" y="1850181"/>
                </a:cubicBezTo>
                <a:cubicBezTo>
                  <a:pt x="656115" y="1685427"/>
                  <a:pt x="751193" y="1540995"/>
                  <a:pt x="880384" y="1419788"/>
                </a:cubicBezTo>
                <a:cubicBezTo>
                  <a:pt x="888368" y="1411804"/>
                  <a:pt x="894175" y="1398014"/>
                  <a:pt x="909415" y="1403095"/>
                </a:cubicBezTo>
                <a:cubicBezTo>
                  <a:pt x="920303" y="1366079"/>
                  <a:pt x="955866" y="1353741"/>
                  <a:pt x="981269" y="1331967"/>
                </a:cubicBezTo>
                <a:cubicBezTo>
                  <a:pt x="1013204" y="1305113"/>
                  <a:pt x="1050219" y="1283340"/>
                  <a:pt x="1085057" y="1260114"/>
                </a:cubicBezTo>
                <a:cubicBezTo>
                  <a:pt x="1096670" y="1252856"/>
                  <a:pt x="1108282" y="1246324"/>
                  <a:pt x="1107556" y="1230357"/>
                </a:cubicBezTo>
                <a:cubicBezTo>
                  <a:pt x="1096670" y="1217293"/>
                  <a:pt x="1080703" y="1219469"/>
                  <a:pt x="1066912" y="1219469"/>
                </a:cubicBezTo>
                <a:lnTo>
                  <a:pt x="76208" y="1218744"/>
                </a:lnTo>
                <a:close/>
                <a:moveTo>
                  <a:pt x="2529381" y="142"/>
                </a:moveTo>
                <a:cubicBezTo>
                  <a:pt x="2501075" y="1594"/>
                  <a:pt x="2475672" y="16835"/>
                  <a:pt x="2466963" y="46592"/>
                </a:cubicBezTo>
                <a:cubicBezTo>
                  <a:pt x="2458978" y="74898"/>
                  <a:pt x="2469866" y="98849"/>
                  <a:pt x="2497445" y="111914"/>
                </a:cubicBezTo>
                <a:cubicBezTo>
                  <a:pt x="2522849" y="124252"/>
                  <a:pt x="2527929" y="143122"/>
                  <a:pt x="2527929" y="169977"/>
                </a:cubicBezTo>
                <a:cubicBezTo>
                  <a:pt x="2527203" y="594564"/>
                  <a:pt x="2527203" y="1019152"/>
                  <a:pt x="2527203" y="1443739"/>
                </a:cubicBezTo>
                <a:cubicBezTo>
                  <a:pt x="2527203" y="1496721"/>
                  <a:pt x="2527929" y="1550430"/>
                  <a:pt x="2527203" y="1603413"/>
                </a:cubicBezTo>
                <a:cubicBezTo>
                  <a:pt x="2527203" y="1613574"/>
                  <a:pt x="2532284" y="1629541"/>
                  <a:pt x="2517042" y="1630267"/>
                </a:cubicBezTo>
                <a:cubicBezTo>
                  <a:pt x="2487285" y="1632444"/>
                  <a:pt x="2491640" y="1652766"/>
                  <a:pt x="2491640" y="1671637"/>
                </a:cubicBezTo>
                <a:cubicBezTo>
                  <a:pt x="2491640" y="1688330"/>
                  <a:pt x="2490188" y="1705749"/>
                  <a:pt x="2491640" y="1722443"/>
                </a:cubicBezTo>
                <a:cubicBezTo>
                  <a:pt x="2493091" y="1740587"/>
                  <a:pt x="2487285" y="1749297"/>
                  <a:pt x="2467688" y="1748571"/>
                </a:cubicBezTo>
                <a:cubicBezTo>
                  <a:pt x="2436480" y="1747845"/>
                  <a:pt x="2404544" y="1747845"/>
                  <a:pt x="2373335" y="1748571"/>
                </a:cubicBezTo>
                <a:cubicBezTo>
                  <a:pt x="2354465" y="1749297"/>
                  <a:pt x="2348658" y="1739861"/>
                  <a:pt x="2349384" y="1721716"/>
                </a:cubicBezTo>
                <a:cubicBezTo>
                  <a:pt x="2350110" y="1697766"/>
                  <a:pt x="2350110" y="1673089"/>
                  <a:pt x="2349384" y="1649137"/>
                </a:cubicBezTo>
                <a:cubicBezTo>
                  <a:pt x="2349384" y="1641154"/>
                  <a:pt x="2355191" y="1627363"/>
                  <a:pt x="2337046" y="1630993"/>
                </a:cubicBezTo>
                <a:cubicBezTo>
                  <a:pt x="2311644" y="1636073"/>
                  <a:pt x="2310918" y="1622283"/>
                  <a:pt x="2310918" y="1601961"/>
                </a:cubicBezTo>
                <a:lnTo>
                  <a:pt x="2310918" y="861655"/>
                </a:lnTo>
                <a:cubicBezTo>
                  <a:pt x="2310918" y="842059"/>
                  <a:pt x="2313820" y="823914"/>
                  <a:pt x="2322530" y="805769"/>
                </a:cubicBezTo>
                <a:cubicBezTo>
                  <a:pt x="2345030" y="760044"/>
                  <a:pt x="2314547" y="715046"/>
                  <a:pt x="2265193" y="717949"/>
                </a:cubicBezTo>
                <a:cubicBezTo>
                  <a:pt x="2232533" y="720126"/>
                  <a:pt x="2210033" y="744077"/>
                  <a:pt x="2207130" y="781093"/>
                </a:cubicBezTo>
                <a:cubicBezTo>
                  <a:pt x="2204952" y="813753"/>
                  <a:pt x="2215839" y="836978"/>
                  <a:pt x="2253580" y="838430"/>
                </a:cubicBezTo>
                <a:cubicBezTo>
                  <a:pt x="2281886" y="839881"/>
                  <a:pt x="2277531" y="860204"/>
                  <a:pt x="2277531" y="877622"/>
                </a:cubicBezTo>
                <a:cubicBezTo>
                  <a:pt x="2277531" y="1117133"/>
                  <a:pt x="2276806" y="1356644"/>
                  <a:pt x="2278257" y="1596155"/>
                </a:cubicBezTo>
                <a:cubicBezTo>
                  <a:pt x="2278984" y="1626638"/>
                  <a:pt x="2268823" y="1635348"/>
                  <a:pt x="2241242" y="1631719"/>
                </a:cubicBezTo>
                <a:cubicBezTo>
                  <a:pt x="2215113" y="1628090"/>
                  <a:pt x="2205678" y="1638976"/>
                  <a:pt x="2205678" y="1666557"/>
                </a:cubicBezTo>
                <a:cubicBezTo>
                  <a:pt x="2205678" y="1692685"/>
                  <a:pt x="2223097" y="1729700"/>
                  <a:pt x="2204952" y="1742764"/>
                </a:cubicBezTo>
                <a:cubicBezTo>
                  <a:pt x="2186808" y="1756554"/>
                  <a:pt x="2151244" y="1747119"/>
                  <a:pt x="2123665" y="1747845"/>
                </a:cubicBezTo>
                <a:cubicBezTo>
                  <a:pt x="2116406" y="1747845"/>
                  <a:pt x="2109148" y="1747119"/>
                  <a:pt x="2101890" y="1747845"/>
                </a:cubicBezTo>
                <a:cubicBezTo>
                  <a:pt x="2081568" y="1749297"/>
                  <a:pt x="2073584" y="1740587"/>
                  <a:pt x="2074309" y="1720265"/>
                </a:cubicBezTo>
                <a:cubicBezTo>
                  <a:pt x="2075035" y="1689782"/>
                  <a:pt x="2074309" y="1660025"/>
                  <a:pt x="2074309" y="1630993"/>
                </a:cubicBezTo>
                <a:cubicBezTo>
                  <a:pt x="2051085" y="1625187"/>
                  <a:pt x="2026407" y="1644057"/>
                  <a:pt x="2008989" y="1618655"/>
                </a:cubicBezTo>
                <a:cubicBezTo>
                  <a:pt x="2001730" y="1613574"/>
                  <a:pt x="2002456" y="1606316"/>
                  <a:pt x="2002456" y="1599058"/>
                </a:cubicBezTo>
                <a:lnTo>
                  <a:pt x="2002456" y="1135278"/>
                </a:lnTo>
                <a:cubicBezTo>
                  <a:pt x="2002456" y="1129472"/>
                  <a:pt x="2003908" y="1123665"/>
                  <a:pt x="2005359" y="1117859"/>
                </a:cubicBezTo>
                <a:lnTo>
                  <a:pt x="1660609" y="1117859"/>
                </a:lnTo>
                <a:cubicBezTo>
                  <a:pt x="1647545" y="1117859"/>
                  <a:pt x="1630126" y="1124391"/>
                  <a:pt x="1623594" y="1104795"/>
                </a:cubicBezTo>
                <a:cubicBezTo>
                  <a:pt x="1614159" y="1095359"/>
                  <a:pt x="1617788" y="1083747"/>
                  <a:pt x="1617788" y="1073586"/>
                </a:cubicBezTo>
                <a:lnTo>
                  <a:pt x="1617788" y="606177"/>
                </a:lnTo>
                <a:cubicBezTo>
                  <a:pt x="1617788" y="596016"/>
                  <a:pt x="1614159" y="584403"/>
                  <a:pt x="1623594" y="575693"/>
                </a:cubicBezTo>
                <a:lnTo>
                  <a:pt x="1623594" y="576420"/>
                </a:lnTo>
                <a:cubicBezTo>
                  <a:pt x="1622868" y="569888"/>
                  <a:pt x="1622868" y="563356"/>
                  <a:pt x="1631577" y="561903"/>
                </a:cubicBezTo>
                <a:lnTo>
                  <a:pt x="1640287" y="498760"/>
                </a:lnTo>
                <a:cubicBezTo>
                  <a:pt x="1631577" y="466825"/>
                  <a:pt x="1603997" y="465374"/>
                  <a:pt x="1579321" y="467551"/>
                </a:cubicBezTo>
                <a:cubicBezTo>
                  <a:pt x="1548838" y="470454"/>
                  <a:pt x="1530693" y="492953"/>
                  <a:pt x="1526338" y="523437"/>
                </a:cubicBezTo>
                <a:cubicBezTo>
                  <a:pt x="1522709" y="546662"/>
                  <a:pt x="1523435" y="572791"/>
                  <a:pt x="1551015" y="578596"/>
                </a:cubicBezTo>
                <a:cubicBezTo>
                  <a:pt x="1582224" y="585855"/>
                  <a:pt x="1581498" y="605451"/>
                  <a:pt x="1581498" y="629402"/>
                </a:cubicBezTo>
                <a:cubicBezTo>
                  <a:pt x="1580772" y="793430"/>
                  <a:pt x="1580772" y="958186"/>
                  <a:pt x="1581498" y="1122214"/>
                </a:cubicBezTo>
                <a:cubicBezTo>
                  <a:pt x="1581498" y="1130923"/>
                  <a:pt x="1575692" y="1141810"/>
                  <a:pt x="1585853" y="1149068"/>
                </a:cubicBezTo>
                <a:cubicBezTo>
                  <a:pt x="1593836" y="1138182"/>
                  <a:pt x="1605449" y="1141084"/>
                  <a:pt x="1615610" y="1141084"/>
                </a:cubicBezTo>
                <a:lnTo>
                  <a:pt x="1943667" y="1141084"/>
                </a:lnTo>
                <a:cubicBezTo>
                  <a:pt x="1953828" y="1141084"/>
                  <a:pt x="1966167" y="1136729"/>
                  <a:pt x="1972699" y="1149793"/>
                </a:cubicBezTo>
                <a:cubicBezTo>
                  <a:pt x="1975602" y="1154874"/>
                  <a:pt x="1979957" y="1160681"/>
                  <a:pt x="1979957" y="1165761"/>
                </a:cubicBezTo>
                <a:cubicBezTo>
                  <a:pt x="1980683" y="1313822"/>
                  <a:pt x="1980683" y="1462609"/>
                  <a:pt x="1980683" y="1611396"/>
                </a:cubicBezTo>
                <a:cubicBezTo>
                  <a:pt x="1980683" y="1620106"/>
                  <a:pt x="1978506" y="1630993"/>
                  <a:pt x="1968344" y="1630267"/>
                </a:cubicBezTo>
                <a:cubicBezTo>
                  <a:pt x="1932780" y="1628090"/>
                  <a:pt x="1938587" y="1652766"/>
                  <a:pt x="1938587" y="1673814"/>
                </a:cubicBezTo>
                <a:cubicBezTo>
                  <a:pt x="1938587" y="1690507"/>
                  <a:pt x="1937861" y="1707927"/>
                  <a:pt x="1939313" y="1724619"/>
                </a:cubicBezTo>
                <a:cubicBezTo>
                  <a:pt x="1940764" y="1742764"/>
                  <a:pt x="1932780" y="1747845"/>
                  <a:pt x="1916087" y="1747845"/>
                </a:cubicBezTo>
                <a:cubicBezTo>
                  <a:pt x="1884878" y="1747119"/>
                  <a:pt x="1852943" y="1746393"/>
                  <a:pt x="1821734" y="1747845"/>
                </a:cubicBezTo>
                <a:cubicBezTo>
                  <a:pt x="1801413" y="1748571"/>
                  <a:pt x="1797058" y="1738410"/>
                  <a:pt x="1797784" y="1720991"/>
                </a:cubicBezTo>
                <a:cubicBezTo>
                  <a:pt x="1798509" y="1697039"/>
                  <a:pt x="1797784" y="1672363"/>
                  <a:pt x="1797784" y="1648412"/>
                </a:cubicBezTo>
                <a:cubicBezTo>
                  <a:pt x="1797784" y="1638976"/>
                  <a:pt x="1799235" y="1627363"/>
                  <a:pt x="1783993" y="1629541"/>
                </a:cubicBezTo>
                <a:cubicBezTo>
                  <a:pt x="1758591" y="1633170"/>
                  <a:pt x="1760768" y="1615751"/>
                  <a:pt x="1760768" y="1599784"/>
                </a:cubicBezTo>
                <a:cubicBezTo>
                  <a:pt x="1760768" y="1522124"/>
                  <a:pt x="1759317" y="1445191"/>
                  <a:pt x="1760768" y="1367531"/>
                </a:cubicBezTo>
                <a:cubicBezTo>
                  <a:pt x="1761494" y="1341403"/>
                  <a:pt x="1754236" y="1333418"/>
                  <a:pt x="1726656" y="1333418"/>
                </a:cubicBezTo>
                <a:lnTo>
                  <a:pt x="1349971" y="1334145"/>
                </a:lnTo>
                <a:cubicBezTo>
                  <a:pt x="1331826" y="1334145"/>
                  <a:pt x="1316584" y="1334145"/>
                  <a:pt x="1301343" y="1318178"/>
                </a:cubicBezTo>
                <a:cubicBezTo>
                  <a:pt x="1281021" y="1296404"/>
                  <a:pt x="1232393" y="1300758"/>
                  <a:pt x="1212797" y="1320354"/>
                </a:cubicBezTo>
                <a:cubicBezTo>
                  <a:pt x="1184491" y="1349386"/>
                  <a:pt x="1183765" y="1377692"/>
                  <a:pt x="1212071" y="1411078"/>
                </a:cubicBezTo>
                <a:cubicBezTo>
                  <a:pt x="1241102" y="1417610"/>
                  <a:pt x="1270134" y="1416885"/>
                  <a:pt x="1299166" y="1409626"/>
                </a:cubicBezTo>
                <a:cubicBezTo>
                  <a:pt x="1296262" y="1401643"/>
                  <a:pt x="1299891" y="1397289"/>
                  <a:pt x="1307149" y="1395111"/>
                </a:cubicBezTo>
                <a:lnTo>
                  <a:pt x="1307149" y="1395837"/>
                </a:lnTo>
                <a:cubicBezTo>
                  <a:pt x="1306423" y="1363902"/>
                  <a:pt x="1320940" y="1351563"/>
                  <a:pt x="1353600" y="1352289"/>
                </a:cubicBezTo>
                <a:cubicBezTo>
                  <a:pt x="1463920" y="1353741"/>
                  <a:pt x="1573515" y="1352289"/>
                  <a:pt x="1683835" y="1353015"/>
                </a:cubicBezTo>
                <a:cubicBezTo>
                  <a:pt x="1694721" y="1353015"/>
                  <a:pt x="1717947" y="1343580"/>
                  <a:pt x="1707060" y="1372612"/>
                </a:cubicBezTo>
                <a:cubicBezTo>
                  <a:pt x="1709238" y="1382047"/>
                  <a:pt x="1713592" y="1390756"/>
                  <a:pt x="1713592" y="1400191"/>
                </a:cubicBezTo>
                <a:cubicBezTo>
                  <a:pt x="1714317" y="1472044"/>
                  <a:pt x="1714317" y="1543172"/>
                  <a:pt x="1715043" y="1614299"/>
                </a:cubicBezTo>
                <a:cubicBezTo>
                  <a:pt x="1715043" y="1627363"/>
                  <a:pt x="1707785" y="1631719"/>
                  <a:pt x="1696899" y="1630267"/>
                </a:cubicBezTo>
                <a:cubicBezTo>
                  <a:pt x="1662787" y="1624461"/>
                  <a:pt x="1659158" y="1644057"/>
                  <a:pt x="1661335" y="1670911"/>
                </a:cubicBezTo>
                <a:cubicBezTo>
                  <a:pt x="1662787" y="1686878"/>
                  <a:pt x="1660609" y="1702846"/>
                  <a:pt x="1662061" y="1718087"/>
                </a:cubicBezTo>
                <a:cubicBezTo>
                  <a:pt x="1664964" y="1741313"/>
                  <a:pt x="1654077" y="1747845"/>
                  <a:pt x="1633030" y="1747119"/>
                </a:cubicBezTo>
                <a:cubicBezTo>
                  <a:pt x="1603997" y="1745668"/>
                  <a:pt x="1574966" y="1745668"/>
                  <a:pt x="1545934" y="1747119"/>
                </a:cubicBezTo>
                <a:cubicBezTo>
                  <a:pt x="1524886" y="1748571"/>
                  <a:pt x="1517628" y="1739861"/>
                  <a:pt x="1519080" y="1719540"/>
                </a:cubicBezTo>
                <a:cubicBezTo>
                  <a:pt x="1519806" y="1702846"/>
                  <a:pt x="1518354" y="1685427"/>
                  <a:pt x="1519080" y="1668734"/>
                </a:cubicBezTo>
                <a:cubicBezTo>
                  <a:pt x="1520532" y="1646960"/>
                  <a:pt x="1519806" y="1627363"/>
                  <a:pt x="1495129" y="1617928"/>
                </a:cubicBezTo>
                <a:cubicBezTo>
                  <a:pt x="1481339" y="1580914"/>
                  <a:pt x="1491500" y="1542447"/>
                  <a:pt x="1490048" y="1504706"/>
                </a:cubicBezTo>
                <a:cubicBezTo>
                  <a:pt x="1482065" y="1502528"/>
                  <a:pt x="1473355" y="1499625"/>
                  <a:pt x="1465372" y="1499625"/>
                </a:cubicBezTo>
                <a:lnTo>
                  <a:pt x="934093" y="1499625"/>
                </a:lnTo>
                <a:cubicBezTo>
                  <a:pt x="900707" y="1499625"/>
                  <a:pt x="866595" y="1501802"/>
                  <a:pt x="833208" y="1502528"/>
                </a:cubicBezTo>
                <a:cubicBezTo>
                  <a:pt x="816515" y="1503979"/>
                  <a:pt x="815063" y="1521398"/>
                  <a:pt x="794741" y="1533737"/>
                </a:cubicBezTo>
                <a:lnTo>
                  <a:pt x="898529" y="1533737"/>
                </a:lnTo>
                <a:lnTo>
                  <a:pt x="1415292" y="1533737"/>
                </a:lnTo>
                <a:cubicBezTo>
                  <a:pt x="1427631" y="1533737"/>
                  <a:pt x="1442872" y="1525753"/>
                  <a:pt x="1450130" y="1543898"/>
                </a:cubicBezTo>
                <a:cubicBezTo>
                  <a:pt x="1450856" y="1556236"/>
                  <a:pt x="1450856" y="1568575"/>
                  <a:pt x="1452307" y="1580187"/>
                </a:cubicBezTo>
                <a:cubicBezTo>
                  <a:pt x="1455936" y="1612848"/>
                  <a:pt x="1450856" y="1637525"/>
                  <a:pt x="1408034" y="1629541"/>
                </a:cubicBezTo>
                <a:cubicBezTo>
                  <a:pt x="1391341" y="1626638"/>
                  <a:pt x="1382631" y="1635348"/>
                  <a:pt x="1384083" y="1652766"/>
                </a:cubicBezTo>
                <a:lnTo>
                  <a:pt x="1384083" y="1663653"/>
                </a:lnTo>
                <a:cubicBezTo>
                  <a:pt x="1382631" y="1744942"/>
                  <a:pt x="1382631" y="1744942"/>
                  <a:pt x="1299891" y="1744942"/>
                </a:cubicBezTo>
                <a:cubicBezTo>
                  <a:pt x="1211345" y="1744942"/>
                  <a:pt x="1211345" y="1744942"/>
                  <a:pt x="1211345" y="1834214"/>
                </a:cubicBezTo>
                <a:cubicBezTo>
                  <a:pt x="1211345" y="1877035"/>
                  <a:pt x="1209894" y="1919132"/>
                  <a:pt x="1211345" y="1961227"/>
                </a:cubicBezTo>
                <a:cubicBezTo>
                  <a:pt x="1212071" y="1982275"/>
                  <a:pt x="1204813" y="1989533"/>
                  <a:pt x="1184491" y="1988082"/>
                </a:cubicBezTo>
                <a:cubicBezTo>
                  <a:pt x="1168523" y="1986630"/>
                  <a:pt x="1153282" y="1987355"/>
                  <a:pt x="1137315" y="1988082"/>
                </a:cubicBezTo>
                <a:cubicBezTo>
                  <a:pt x="1119170" y="1988807"/>
                  <a:pt x="1098847" y="1980823"/>
                  <a:pt x="1090864" y="2009129"/>
                </a:cubicBezTo>
                <a:cubicBezTo>
                  <a:pt x="1087235" y="2020742"/>
                  <a:pt x="1069090" y="2016388"/>
                  <a:pt x="1057477" y="2016388"/>
                </a:cubicBezTo>
                <a:lnTo>
                  <a:pt x="557408" y="2014210"/>
                </a:lnTo>
                <a:cubicBezTo>
                  <a:pt x="544344" y="2044694"/>
                  <a:pt x="558859" y="2049048"/>
                  <a:pt x="586439" y="2049048"/>
                </a:cubicBezTo>
                <a:lnTo>
                  <a:pt x="1056026" y="2049048"/>
                </a:lnTo>
                <a:cubicBezTo>
                  <a:pt x="1067639" y="2049774"/>
                  <a:pt x="1083606" y="2041791"/>
                  <a:pt x="1090864" y="2059209"/>
                </a:cubicBezTo>
                <a:cubicBezTo>
                  <a:pt x="1097396" y="2078080"/>
                  <a:pt x="1093041" y="2097676"/>
                  <a:pt x="1094493" y="2116546"/>
                </a:cubicBezTo>
                <a:cubicBezTo>
                  <a:pt x="1132234" y="2115095"/>
                  <a:pt x="1170701" y="2102757"/>
                  <a:pt x="1206991" y="2122353"/>
                </a:cubicBezTo>
                <a:cubicBezTo>
                  <a:pt x="1214248" y="2162997"/>
                  <a:pt x="1208442" y="2204367"/>
                  <a:pt x="1210619" y="2245011"/>
                </a:cubicBezTo>
                <a:cubicBezTo>
                  <a:pt x="1212071" y="2260979"/>
                  <a:pt x="1204813" y="2266785"/>
                  <a:pt x="1189571" y="2266060"/>
                </a:cubicBezTo>
                <a:lnTo>
                  <a:pt x="1142395" y="2266060"/>
                </a:lnTo>
                <a:cubicBezTo>
                  <a:pt x="1117718" y="2265333"/>
                  <a:pt x="1090864" y="2259527"/>
                  <a:pt x="1093767" y="2301623"/>
                </a:cubicBezTo>
                <a:cubicBezTo>
                  <a:pt x="1095218" y="2321219"/>
                  <a:pt x="1073445" y="2313962"/>
                  <a:pt x="1061832" y="2313962"/>
                </a:cubicBezTo>
                <a:lnTo>
                  <a:pt x="528376" y="2313962"/>
                </a:lnTo>
                <a:cubicBezTo>
                  <a:pt x="522570" y="2340090"/>
                  <a:pt x="534909" y="2346622"/>
                  <a:pt x="559586" y="2346622"/>
                </a:cubicBezTo>
                <a:lnTo>
                  <a:pt x="1055300" y="2346622"/>
                </a:lnTo>
                <a:cubicBezTo>
                  <a:pt x="1066912" y="2347348"/>
                  <a:pt x="1085057" y="2336461"/>
                  <a:pt x="1091589" y="2358235"/>
                </a:cubicBezTo>
                <a:cubicBezTo>
                  <a:pt x="1089412" y="2391621"/>
                  <a:pt x="1103202" y="2401056"/>
                  <a:pt x="1137315" y="2399605"/>
                </a:cubicBezTo>
                <a:cubicBezTo>
                  <a:pt x="1210619" y="2395976"/>
                  <a:pt x="1210619" y="2398153"/>
                  <a:pt x="1210619" y="2470732"/>
                </a:cubicBezTo>
                <a:lnTo>
                  <a:pt x="1137315" y="2543311"/>
                </a:lnTo>
                <a:cubicBezTo>
                  <a:pt x="1118444" y="2544037"/>
                  <a:pt x="1095944" y="2536053"/>
                  <a:pt x="1092315" y="2569440"/>
                </a:cubicBezTo>
                <a:cubicBezTo>
                  <a:pt x="1090864" y="2585407"/>
                  <a:pt x="1069816" y="2578149"/>
                  <a:pt x="1057477" y="2578149"/>
                </a:cubicBezTo>
                <a:lnTo>
                  <a:pt x="557408" y="2578875"/>
                </a:lnTo>
                <a:cubicBezTo>
                  <a:pt x="560311" y="2604278"/>
                  <a:pt x="579907" y="2599197"/>
                  <a:pt x="595875" y="2599197"/>
                </a:cubicBezTo>
                <a:lnTo>
                  <a:pt x="1048042" y="2599922"/>
                </a:lnTo>
                <a:cubicBezTo>
                  <a:pt x="1061106" y="2599922"/>
                  <a:pt x="1077074" y="2592665"/>
                  <a:pt x="1087235" y="2608632"/>
                </a:cubicBezTo>
                <a:cubicBezTo>
                  <a:pt x="1101025" y="2628954"/>
                  <a:pt x="1089412" y="2652905"/>
                  <a:pt x="1095218" y="2673954"/>
                </a:cubicBezTo>
                <a:cubicBezTo>
                  <a:pt x="1132234" y="2665244"/>
                  <a:pt x="1168523" y="2656534"/>
                  <a:pt x="1204087" y="2679034"/>
                </a:cubicBezTo>
                <a:cubicBezTo>
                  <a:pt x="1213523" y="2689195"/>
                  <a:pt x="1209894" y="2702260"/>
                  <a:pt x="1209894" y="2713872"/>
                </a:cubicBezTo>
                <a:cubicBezTo>
                  <a:pt x="1209894" y="2761048"/>
                  <a:pt x="1211345" y="2808224"/>
                  <a:pt x="1209167" y="2855401"/>
                </a:cubicBezTo>
                <a:cubicBezTo>
                  <a:pt x="1208442" y="2876449"/>
                  <a:pt x="1214974" y="2882981"/>
                  <a:pt x="1235296" y="2882255"/>
                </a:cubicBezTo>
                <a:cubicBezTo>
                  <a:pt x="1282473" y="2880804"/>
                  <a:pt x="1329649" y="2883707"/>
                  <a:pt x="1376825" y="2880804"/>
                </a:cubicBezTo>
                <a:cubicBezTo>
                  <a:pt x="1413115" y="2877900"/>
                  <a:pt x="1426179" y="2888061"/>
                  <a:pt x="1423276" y="2925802"/>
                </a:cubicBezTo>
                <a:cubicBezTo>
                  <a:pt x="1421824" y="2952657"/>
                  <a:pt x="1406583" y="2988220"/>
                  <a:pt x="1448678" y="3003462"/>
                </a:cubicBezTo>
                <a:cubicBezTo>
                  <a:pt x="1451582" y="3004188"/>
                  <a:pt x="1450856" y="3016526"/>
                  <a:pt x="1450856" y="3023784"/>
                </a:cubicBezTo>
                <a:lnTo>
                  <a:pt x="1450856" y="3300883"/>
                </a:lnTo>
                <a:lnTo>
                  <a:pt x="1490048" y="3300883"/>
                </a:lnTo>
                <a:lnTo>
                  <a:pt x="1490048" y="3027414"/>
                </a:lnTo>
                <a:cubicBezTo>
                  <a:pt x="1490048" y="3015075"/>
                  <a:pt x="1484242" y="3000559"/>
                  <a:pt x="1496580" y="2990398"/>
                </a:cubicBezTo>
                <a:lnTo>
                  <a:pt x="1495855" y="2991124"/>
                </a:lnTo>
                <a:cubicBezTo>
                  <a:pt x="1497307" y="2989673"/>
                  <a:pt x="1498032" y="2987495"/>
                  <a:pt x="1500210" y="2986043"/>
                </a:cubicBezTo>
                <a:cubicBezTo>
                  <a:pt x="1516903" y="2976608"/>
                  <a:pt x="1543031" y="2995478"/>
                  <a:pt x="1551741" y="2972979"/>
                </a:cubicBezTo>
                <a:cubicBezTo>
                  <a:pt x="1558273" y="2956286"/>
                  <a:pt x="1553918" y="2935238"/>
                  <a:pt x="1553918" y="2915641"/>
                </a:cubicBezTo>
                <a:cubicBezTo>
                  <a:pt x="1553918" y="2868465"/>
                  <a:pt x="1553918" y="2866288"/>
                  <a:pt x="1601821" y="2869191"/>
                </a:cubicBezTo>
                <a:cubicBezTo>
                  <a:pt x="1633755" y="2871368"/>
                  <a:pt x="1667867" y="2856853"/>
                  <a:pt x="1698350" y="2879352"/>
                </a:cubicBezTo>
                <a:cubicBezTo>
                  <a:pt x="1710689" y="2933061"/>
                  <a:pt x="1712141" y="2988946"/>
                  <a:pt x="1712866" y="3041929"/>
                </a:cubicBezTo>
                <a:lnTo>
                  <a:pt x="1713637" y="3300883"/>
                </a:lnTo>
                <a:lnTo>
                  <a:pt x="1762496" y="3300883"/>
                </a:lnTo>
                <a:lnTo>
                  <a:pt x="1762220" y="3001284"/>
                </a:lnTo>
                <a:cubicBezTo>
                  <a:pt x="1757865" y="2971528"/>
                  <a:pt x="1781817" y="2985317"/>
                  <a:pt x="1790526" y="2986043"/>
                </a:cubicBezTo>
                <a:cubicBezTo>
                  <a:pt x="1823912" y="2989673"/>
                  <a:pt x="1832622" y="2976608"/>
                  <a:pt x="1831896" y="2943947"/>
                </a:cubicBezTo>
                <a:cubicBezTo>
                  <a:pt x="1830444" y="2859030"/>
                  <a:pt x="1820283" y="2869191"/>
                  <a:pt x="1905926" y="2869917"/>
                </a:cubicBezTo>
                <a:cubicBezTo>
                  <a:pt x="1929877" y="2869917"/>
                  <a:pt x="1956006" y="2859756"/>
                  <a:pt x="1978506" y="2878626"/>
                </a:cubicBezTo>
                <a:cubicBezTo>
                  <a:pt x="1986489" y="2908384"/>
                  <a:pt x="1979957" y="2938867"/>
                  <a:pt x="1982134" y="2968624"/>
                </a:cubicBezTo>
                <a:cubicBezTo>
                  <a:pt x="1982860" y="2978060"/>
                  <a:pt x="1978506" y="2991849"/>
                  <a:pt x="1991570" y="2992576"/>
                </a:cubicBezTo>
                <a:cubicBezTo>
                  <a:pt x="2022053" y="2994752"/>
                  <a:pt x="2016247" y="3016526"/>
                  <a:pt x="2016247" y="3034671"/>
                </a:cubicBezTo>
                <a:lnTo>
                  <a:pt x="2016442" y="3300883"/>
                </a:lnTo>
                <a:lnTo>
                  <a:pt x="2053457" y="3300883"/>
                </a:lnTo>
                <a:lnTo>
                  <a:pt x="2053262" y="3025236"/>
                </a:lnTo>
                <a:cubicBezTo>
                  <a:pt x="2053262" y="2999108"/>
                  <a:pt x="2053988" y="2978785"/>
                  <a:pt x="2088826" y="2983866"/>
                </a:cubicBezTo>
                <a:cubicBezTo>
                  <a:pt x="2100439" y="2985317"/>
                  <a:pt x="2106244" y="2978785"/>
                  <a:pt x="2106244" y="2966447"/>
                </a:cubicBezTo>
                <a:lnTo>
                  <a:pt x="2106244" y="2944673"/>
                </a:lnTo>
                <a:cubicBezTo>
                  <a:pt x="2107696" y="2857578"/>
                  <a:pt x="2095358" y="2868465"/>
                  <a:pt x="2184631" y="2869917"/>
                </a:cubicBezTo>
                <a:cubicBezTo>
                  <a:pt x="2207130" y="2869917"/>
                  <a:pt x="2234710" y="2855401"/>
                  <a:pt x="2254307" y="2880078"/>
                </a:cubicBezTo>
                <a:cubicBezTo>
                  <a:pt x="2261563" y="2909835"/>
                  <a:pt x="2257935" y="2940318"/>
                  <a:pt x="2257210" y="2970075"/>
                </a:cubicBezTo>
                <a:cubicBezTo>
                  <a:pt x="2257210" y="2986769"/>
                  <a:pt x="2258661" y="2996205"/>
                  <a:pt x="2277531" y="2993301"/>
                </a:cubicBezTo>
                <a:cubicBezTo>
                  <a:pt x="2312369" y="2987495"/>
                  <a:pt x="2316725" y="3006365"/>
                  <a:pt x="2316725" y="3035397"/>
                </a:cubicBezTo>
                <a:lnTo>
                  <a:pt x="2316725" y="3300883"/>
                </a:lnTo>
                <a:lnTo>
                  <a:pt x="2350697" y="3300883"/>
                </a:lnTo>
                <a:cubicBezTo>
                  <a:pt x="2350743" y="3211904"/>
                  <a:pt x="2350790" y="3122925"/>
                  <a:pt x="2350836" y="3033946"/>
                </a:cubicBezTo>
                <a:cubicBezTo>
                  <a:pt x="2350836" y="3020155"/>
                  <a:pt x="2340675" y="3002011"/>
                  <a:pt x="2360997" y="2992576"/>
                </a:cubicBezTo>
                <a:cubicBezTo>
                  <a:pt x="2371884" y="2996930"/>
                  <a:pt x="2379868" y="2991849"/>
                  <a:pt x="2386399" y="2983866"/>
                </a:cubicBezTo>
                <a:cubicBezTo>
                  <a:pt x="2386399" y="2956286"/>
                  <a:pt x="2389303" y="2928705"/>
                  <a:pt x="2383497" y="2901126"/>
                </a:cubicBezTo>
                <a:cubicBezTo>
                  <a:pt x="2379868" y="2885884"/>
                  <a:pt x="2383497" y="2870642"/>
                  <a:pt x="2403093" y="2869917"/>
                </a:cubicBezTo>
                <a:cubicBezTo>
                  <a:pt x="2443011" y="2869191"/>
                  <a:pt x="2482203" y="2869917"/>
                  <a:pt x="2522123" y="2870642"/>
                </a:cubicBezTo>
                <a:cubicBezTo>
                  <a:pt x="2525026" y="2870642"/>
                  <a:pt x="2527929" y="2877175"/>
                  <a:pt x="2530832" y="2880804"/>
                </a:cubicBezTo>
                <a:cubicBezTo>
                  <a:pt x="2538090" y="2917819"/>
                  <a:pt x="2525026" y="2956286"/>
                  <a:pt x="2537364" y="2992576"/>
                </a:cubicBezTo>
                <a:cubicBezTo>
                  <a:pt x="2567847" y="2975156"/>
                  <a:pt x="2600508" y="2986769"/>
                  <a:pt x="2632443" y="2985317"/>
                </a:cubicBezTo>
                <a:cubicBezTo>
                  <a:pt x="2655668" y="2984592"/>
                  <a:pt x="2663652" y="2978785"/>
                  <a:pt x="2663652" y="2954835"/>
                </a:cubicBezTo>
                <a:cubicBezTo>
                  <a:pt x="2664378" y="2869191"/>
                  <a:pt x="2665104" y="2869191"/>
                  <a:pt x="2752198" y="2869191"/>
                </a:cubicBezTo>
                <a:lnTo>
                  <a:pt x="2798649" y="2869191"/>
                </a:lnTo>
                <a:lnTo>
                  <a:pt x="2798649" y="2879352"/>
                </a:lnTo>
                <a:lnTo>
                  <a:pt x="2681797" y="2879352"/>
                </a:lnTo>
                <a:cubicBezTo>
                  <a:pt x="2691957" y="2880078"/>
                  <a:pt x="2701393" y="2880804"/>
                  <a:pt x="2710828" y="2880804"/>
                </a:cubicBezTo>
                <a:cubicBezTo>
                  <a:pt x="2815342" y="2880804"/>
                  <a:pt x="2815342" y="2880804"/>
                  <a:pt x="2809536" y="2985317"/>
                </a:cubicBezTo>
                <a:cubicBezTo>
                  <a:pt x="2842922" y="2984592"/>
                  <a:pt x="2877034" y="2983140"/>
                  <a:pt x="2910420" y="2984592"/>
                </a:cubicBezTo>
                <a:cubicBezTo>
                  <a:pt x="2932194" y="2985317"/>
                  <a:pt x="2939452" y="2978785"/>
                  <a:pt x="2940177" y="2956286"/>
                </a:cubicBezTo>
                <a:cubicBezTo>
                  <a:pt x="2940541" y="2942859"/>
                  <a:pt x="2938363" y="2929250"/>
                  <a:pt x="2938000" y="2915733"/>
                </a:cubicBezTo>
                <a:lnTo>
                  <a:pt x="2946568" y="2876375"/>
                </a:lnTo>
                <a:lnTo>
                  <a:pt x="2945985" y="2876449"/>
                </a:lnTo>
                <a:lnTo>
                  <a:pt x="2946710" y="2875723"/>
                </a:lnTo>
                <a:cubicBezTo>
                  <a:pt x="2946663" y="2875940"/>
                  <a:pt x="2946615" y="2876158"/>
                  <a:pt x="2946568" y="2876375"/>
                </a:cubicBezTo>
                <a:lnTo>
                  <a:pt x="3016658" y="2867467"/>
                </a:lnTo>
                <a:cubicBezTo>
                  <a:pt x="3040155" y="2867376"/>
                  <a:pt x="3063562" y="2870642"/>
                  <a:pt x="3086787" y="2878626"/>
                </a:cubicBezTo>
                <a:cubicBezTo>
                  <a:pt x="3088965" y="2888787"/>
                  <a:pt x="3091868" y="2898223"/>
                  <a:pt x="3094045" y="2908384"/>
                </a:cubicBezTo>
                <a:cubicBezTo>
                  <a:pt x="3093319" y="2984592"/>
                  <a:pt x="3093319" y="2984592"/>
                  <a:pt x="3169527" y="2984592"/>
                </a:cubicBezTo>
                <a:cubicBezTo>
                  <a:pt x="3215978" y="2984592"/>
                  <a:pt x="3215978" y="2984592"/>
                  <a:pt x="3215978" y="2938141"/>
                </a:cubicBezTo>
                <a:cubicBezTo>
                  <a:pt x="3215978" y="2861207"/>
                  <a:pt x="3207995" y="2869191"/>
                  <a:pt x="3282751" y="2869191"/>
                </a:cubicBezTo>
                <a:cubicBezTo>
                  <a:pt x="3340088" y="2869191"/>
                  <a:pt x="3396700" y="2867014"/>
                  <a:pt x="3453311" y="2869917"/>
                </a:cubicBezTo>
                <a:cubicBezTo>
                  <a:pt x="3487424" y="2872094"/>
                  <a:pt x="3499762" y="2863385"/>
                  <a:pt x="3498311" y="2827095"/>
                </a:cubicBezTo>
                <a:cubicBezTo>
                  <a:pt x="3496133" y="2740001"/>
                  <a:pt x="3499762" y="2652905"/>
                  <a:pt x="3496859" y="2565810"/>
                </a:cubicBezTo>
                <a:cubicBezTo>
                  <a:pt x="3496133" y="2527343"/>
                  <a:pt x="3509198" y="2515731"/>
                  <a:pt x="3544761" y="2520086"/>
                </a:cubicBezTo>
                <a:cubicBezTo>
                  <a:pt x="3560003" y="2521537"/>
                  <a:pt x="3575970" y="2520086"/>
                  <a:pt x="3591938" y="2520086"/>
                </a:cubicBezTo>
                <a:cubicBezTo>
                  <a:pt x="3602098" y="2520086"/>
                  <a:pt x="3614437" y="2520086"/>
                  <a:pt x="3613711" y="2507022"/>
                </a:cubicBezTo>
                <a:cubicBezTo>
                  <a:pt x="3612259" y="2480894"/>
                  <a:pt x="3628228" y="2481619"/>
                  <a:pt x="3646372" y="2481619"/>
                </a:cubicBezTo>
                <a:lnTo>
                  <a:pt x="4048460" y="2481619"/>
                </a:lnTo>
                <a:cubicBezTo>
                  <a:pt x="4058621" y="2481619"/>
                  <a:pt x="4070959" y="2477990"/>
                  <a:pt x="4078217" y="2489602"/>
                </a:cubicBezTo>
                <a:cubicBezTo>
                  <a:pt x="4073137" y="2512828"/>
                  <a:pt x="4069508" y="2535328"/>
                  <a:pt x="4063702" y="2557827"/>
                </a:cubicBezTo>
                <a:cubicBezTo>
                  <a:pt x="4004913" y="2773386"/>
                  <a:pt x="3900399" y="2963543"/>
                  <a:pt x="3740724" y="3121765"/>
                </a:cubicBezTo>
                <a:cubicBezTo>
                  <a:pt x="3687016" y="3174023"/>
                  <a:pt x="3628228" y="3220474"/>
                  <a:pt x="3566535" y="3262569"/>
                </a:cubicBezTo>
                <a:cubicBezTo>
                  <a:pt x="3553833" y="3271279"/>
                  <a:pt x="3547664" y="3278900"/>
                  <a:pt x="3548027" y="3286067"/>
                </a:cubicBezTo>
                <a:lnTo>
                  <a:pt x="3562779" y="3300883"/>
                </a:lnTo>
                <a:lnTo>
                  <a:pt x="4927481" y="3300883"/>
                </a:lnTo>
                <a:lnTo>
                  <a:pt x="6796755" y="3296863"/>
                </a:lnTo>
                <a:lnTo>
                  <a:pt x="9075283" y="3297407"/>
                </a:lnTo>
                <a:lnTo>
                  <a:pt x="9637770" y="3298133"/>
                </a:lnTo>
                <a:cubicBezTo>
                  <a:pt x="9682769" y="3298133"/>
                  <a:pt x="9720511" y="3286521"/>
                  <a:pt x="9759703" y="3262569"/>
                </a:cubicBezTo>
                <a:lnTo>
                  <a:pt x="11394183" y="2251543"/>
                </a:lnTo>
                <a:cubicBezTo>
                  <a:pt x="11128544" y="2077595"/>
                  <a:pt x="10057882" y="1428861"/>
                  <a:pt x="9760429" y="1255034"/>
                </a:cubicBezTo>
                <a:cubicBezTo>
                  <a:pt x="9462976" y="1081207"/>
                  <a:pt x="9666076" y="1208583"/>
                  <a:pt x="9609464" y="1208583"/>
                </a:cubicBezTo>
                <a:lnTo>
                  <a:pt x="6151074" y="1210034"/>
                </a:lnTo>
                <a:lnTo>
                  <a:pt x="3621696" y="1208583"/>
                </a:lnTo>
                <a:cubicBezTo>
                  <a:pt x="3598470" y="1208583"/>
                  <a:pt x="3575970" y="1210034"/>
                  <a:pt x="3552745" y="1211486"/>
                </a:cubicBezTo>
                <a:cubicBezTo>
                  <a:pt x="3542583" y="1212212"/>
                  <a:pt x="3529519" y="1211486"/>
                  <a:pt x="3526616" y="1225276"/>
                </a:cubicBezTo>
                <a:cubicBezTo>
                  <a:pt x="3524439" y="1237614"/>
                  <a:pt x="3533149" y="1245598"/>
                  <a:pt x="3541858" y="1252131"/>
                </a:cubicBezTo>
                <a:cubicBezTo>
                  <a:pt x="3554922" y="1261566"/>
                  <a:pt x="3567987" y="1270275"/>
                  <a:pt x="3581050" y="1278984"/>
                </a:cubicBezTo>
                <a:cubicBezTo>
                  <a:pt x="3872819" y="1482205"/>
                  <a:pt x="4041928" y="1760909"/>
                  <a:pt x="4092007" y="2112917"/>
                </a:cubicBezTo>
                <a:cubicBezTo>
                  <a:pt x="4094910" y="2132514"/>
                  <a:pt x="4094910" y="2144852"/>
                  <a:pt x="4068782" y="2144852"/>
                </a:cubicBezTo>
                <a:lnTo>
                  <a:pt x="3644195" y="2144127"/>
                </a:lnTo>
                <a:cubicBezTo>
                  <a:pt x="3636211" y="2144127"/>
                  <a:pt x="3623872" y="2147030"/>
                  <a:pt x="3623147" y="2136142"/>
                </a:cubicBezTo>
                <a:cubicBezTo>
                  <a:pt x="3621696" y="2108563"/>
                  <a:pt x="3602825" y="2120902"/>
                  <a:pt x="3589760" y="2117998"/>
                </a:cubicBezTo>
                <a:cubicBezTo>
                  <a:pt x="3561454" y="2112192"/>
                  <a:pt x="3529519" y="2132514"/>
                  <a:pt x="3504842" y="2105660"/>
                </a:cubicBezTo>
                <a:cubicBezTo>
                  <a:pt x="3502666" y="2100579"/>
                  <a:pt x="3499037" y="2094772"/>
                  <a:pt x="3499037" y="2089693"/>
                </a:cubicBezTo>
                <a:cubicBezTo>
                  <a:pt x="3498311" y="1981550"/>
                  <a:pt x="3498311" y="1874133"/>
                  <a:pt x="3499037" y="1765989"/>
                </a:cubicBezTo>
                <a:cubicBezTo>
                  <a:pt x="3499037" y="1760909"/>
                  <a:pt x="3502666" y="1755103"/>
                  <a:pt x="3504842" y="1750022"/>
                </a:cubicBezTo>
                <a:cubicBezTo>
                  <a:pt x="3503391" y="1741313"/>
                  <a:pt x="3496859" y="1744216"/>
                  <a:pt x="3491053" y="1744216"/>
                </a:cubicBezTo>
                <a:lnTo>
                  <a:pt x="3248639" y="1744942"/>
                </a:lnTo>
                <a:cubicBezTo>
                  <a:pt x="3186947" y="1744942"/>
                  <a:pt x="3188398" y="1744942"/>
                  <a:pt x="3186220" y="1683975"/>
                </a:cubicBezTo>
                <a:cubicBezTo>
                  <a:pt x="3185495" y="1662201"/>
                  <a:pt x="3199285" y="1635348"/>
                  <a:pt x="3172431" y="1617928"/>
                </a:cubicBezTo>
                <a:cubicBezTo>
                  <a:pt x="3162995" y="1610670"/>
                  <a:pt x="3165898" y="1600510"/>
                  <a:pt x="3165898" y="1591074"/>
                </a:cubicBezTo>
                <a:lnTo>
                  <a:pt x="3165898" y="1007539"/>
                </a:lnTo>
                <a:lnTo>
                  <a:pt x="3172375" y="980915"/>
                </a:lnTo>
                <a:lnTo>
                  <a:pt x="3171705" y="981410"/>
                </a:lnTo>
                <a:lnTo>
                  <a:pt x="3172431" y="980685"/>
                </a:lnTo>
                <a:cubicBezTo>
                  <a:pt x="3172412" y="980762"/>
                  <a:pt x="3172394" y="980838"/>
                  <a:pt x="3172375" y="980915"/>
                </a:cubicBezTo>
                <a:lnTo>
                  <a:pt x="3184225" y="972157"/>
                </a:lnTo>
                <a:cubicBezTo>
                  <a:pt x="3189305" y="971612"/>
                  <a:pt x="3194930" y="972701"/>
                  <a:pt x="3200011" y="972701"/>
                </a:cubicBezTo>
                <a:lnTo>
                  <a:pt x="3781369" y="972701"/>
                </a:lnTo>
                <a:cubicBezTo>
                  <a:pt x="3791530" y="972701"/>
                  <a:pt x="3803868" y="967621"/>
                  <a:pt x="3809675" y="981410"/>
                </a:cubicBezTo>
                <a:lnTo>
                  <a:pt x="3808949" y="980685"/>
                </a:lnTo>
                <a:cubicBezTo>
                  <a:pt x="3810400" y="982136"/>
                  <a:pt x="3811852" y="982862"/>
                  <a:pt x="3813303" y="984314"/>
                </a:cubicBezTo>
                <a:lnTo>
                  <a:pt x="3811127" y="986491"/>
                </a:lnTo>
                <a:cubicBezTo>
                  <a:pt x="3816207" y="998103"/>
                  <a:pt x="3819837" y="1010442"/>
                  <a:pt x="3831448" y="1017700"/>
                </a:cubicBezTo>
                <a:cubicBezTo>
                  <a:pt x="3858303" y="1019152"/>
                  <a:pt x="3885157" y="1022055"/>
                  <a:pt x="3912011" y="1017700"/>
                </a:cubicBezTo>
                <a:cubicBezTo>
                  <a:pt x="3911285" y="1012620"/>
                  <a:pt x="3913463" y="1009716"/>
                  <a:pt x="3919269" y="1010442"/>
                </a:cubicBezTo>
                <a:cubicBezTo>
                  <a:pt x="3918544" y="1004635"/>
                  <a:pt x="3920720" y="1001732"/>
                  <a:pt x="3926527" y="1002459"/>
                </a:cubicBezTo>
                <a:cubicBezTo>
                  <a:pt x="3927254" y="979959"/>
                  <a:pt x="3927979" y="957459"/>
                  <a:pt x="3928705" y="934960"/>
                </a:cubicBezTo>
                <a:cubicBezTo>
                  <a:pt x="3905479" y="905203"/>
                  <a:pt x="3864835" y="897945"/>
                  <a:pt x="3838706" y="922621"/>
                </a:cubicBezTo>
                <a:cubicBezTo>
                  <a:pt x="3823465" y="936412"/>
                  <a:pt x="3808949" y="939315"/>
                  <a:pt x="3790078" y="939315"/>
                </a:cubicBezTo>
                <a:lnTo>
                  <a:pt x="3191301" y="939315"/>
                </a:lnTo>
                <a:cubicBezTo>
                  <a:pt x="3141947" y="939315"/>
                  <a:pt x="3141947" y="939315"/>
                  <a:pt x="3141947" y="987217"/>
                </a:cubicBezTo>
                <a:lnTo>
                  <a:pt x="3141947" y="1596881"/>
                </a:lnTo>
                <a:cubicBezTo>
                  <a:pt x="3141947" y="1615026"/>
                  <a:pt x="3143399" y="1628815"/>
                  <a:pt x="3117271" y="1630267"/>
                </a:cubicBezTo>
                <a:cubicBezTo>
                  <a:pt x="3048321" y="1633896"/>
                  <a:pt x="3048321" y="1635348"/>
                  <a:pt x="3049046" y="1702846"/>
                </a:cubicBezTo>
                <a:cubicBezTo>
                  <a:pt x="3049046" y="1710104"/>
                  <a:pt x="3048321" y="1717362"/>
                  <a:pt x="3049773" y="1724619"/>
                </a:cubicBezTo>
                <a:cubicBezTo>
                  <a:pt x="3052675" y="1741313"/>
                  <a:pt x="3045418" y="1746393"/>
                  <a:pt x="3030176" y="1746393"/>
                </a:cubicBezTo>
                <a:lnTo>
                  <a:pt x="2968483" y="1746393"/>
                </a:lnTo>
                <a:cubicBezTo>
                  <a:pt x="2900985" y="1745668"/>
                  <a:pt x="2911147" y="1755829"/>
                  <a:pt x="2909695" y="1689782"/>
                </a:cubicBezTo>
                <a:cubicBezTo>
                  <a:pt x="2909695" y="1660025"/>
                  <a:pt x="2919855" y="1625187"/>
                  <a:pt x="2874131" y="1617928"/>
                </a:cubicBezTo>
                <a:cubicBezTo>
                  <a:pt x="2862518" y="1607767"/>
                  <a:pt x="2867598" y="1594703"/>
                  <a:pt x="2863970" y="1584542"/>
                </a:cubicBezTo>
                <a:lnTo>
                  <a:pt x="2863970" y="535775"/>
                </a:lnTo>
                <a:cubicBezTo>
                  <a:pt x="2863970" y="524162"/>
                  <a:pt x="2858163" y="511098"/>
                  <a:pt x="2871228" y="502389"/>
                </a:cubicBezTo>
                <a:lnTo>
                  <a:pt x="2870501" y="503114"/>
                </a:lnTo>
                <a:cubicBezTo>
                  <a:pt x="2879211" y="487147"/>
                  <a:pt x="2893727" y="494405"/>
                  <a:pt x="2906066" y="494405"/>
                </a:cubicBezTo>
                <a:lnTo>
                  <a:pt x="3344443" y="495131"/>
                </a:lnTo>
                <a:cubicBezTo>
                  <a:pt x="3372023" y="495131"/>
                  <a:pt x="3379281" y="487147"/>
                  <a:pt x="3378556" y="460293"/>
                </a:cubicBezTo>
                <a:cubicBezTo>
                  <a:pt x="3377104" y="375375"/>
                  <a:pt x="3377829" y="291183"/>
                  <a:pt x="3378556" y="206266"/>
                </a:cubicBezTo>
                <a:cubicBezTo>
                  <a:pt x="3378556" y="195379"/>
                  <a:pt x="3370572" y="177961"/>
                  <a:pt x="3393071" y="176509"/>
                </a:cubicBezTo>
                <a:cubicBezTo>
                  <a:pt x="3393071" y="162719"/>
                  <a:pt x="3401054" y="155461"/>
                  <a:pt x="3414845" y="154735"/>
                </a:cubicBezTo>
                <a:cubicBezTo>
                  <a:pt x="3415570" y="133687"/>
                  <a:pt x="3416296" y="113365"/>
                  <a:pt x="3417022" y="92317"/>
                </a:cubicBezTo>
                <a:cubicBezTo>
                  <a:pt x="3403232" y="63285"/>
                  <a:pt x="3374926" y="58931"/>
                  <a:pt x="3349523" y="62560"/>
                </a:cubicBezTo>
                <a:cubicBezTo>
                  <a:pt x="3325573" y="65463"/>
                  <a:pt x="3306702" y="85059"/>
                  <a:pt x="3300169" y="109736"/>
                </a:cubicBezTo>
                <a:cubicBezTo>
                  <a:pt x="3292186" y="140945"/>
                  <a:pt x="3305977" y="166348"/>
                  <a:pt x="3330653" y="180863"/>
                </a:cubicBezTo>
                <a:cubicBezTo>
                  <a:pt x="3350250" y="192476"/>
                  <a:pt x="3352427" y="205540"/>
                  <a:pt x="3352427" y="224411"/>
                </a:cubicBezTo>
                <a:cubicBezTo>
                  <a:pt x="3352427" y="295539"/>
                  <a:pt x="3350975" y="367392"/>
                  <a:pt x="3353153" y="438519"/>
                </a:cubicBezTo>
                <a:cubicBezTo>
                  <a:pt x="3353879" y="465374"/>
                  <a:pt x="3346620" y="472632"/>
                  <a:pt x="3319041" y="472632"/>
                </a:cubicBezTo>
                <a:lnTo>
                  <a:pt x="2869050" y="471179"/>
                </a:lnTo>
                <a:cubicBezTo>
                  <a:pt x="2836390" y="470454"/>
                  <a:pt x="2825503" y="479164"/>
                  <a:pt x="2825503" y="513276"/>
                </a:cubicBezTo>
                <a:cubicBezTo>
                  <a:pt x="2826955" y="876171"/>
                  <a:pt x="2826229" y="1239066"/>
                  <a:pt x="2826955" y="1601961"/>
                </a:cubicBezTo>
                <a:cubicBezTo>
                  <a:pt x="2826955" y="1623735"/>
                  <a:pt x="2823325" y="1634622"/>
                  <a:pt x="2800100" y="1631719"/>
                </a:cubicBezTo>
                <a:cubicBezTo>
                  <a:pt x="2776875" y="1628090"/>
                  <a:pt x="2765989" y="1636799"/>
                  <a:pt x="2768891" y="1661476"/>
                </a:cubicBezTo>
                <a:cubicBezTo>
                  <a:pt x="2769618" y="1670185"/>
                  <a:pt x="2768891" y="1678169"/>
                  <a:pt x="2768891" y="1686878"/>
                </a:cubicBezTo>
                <a:cubicBezTo>
                  <a:pt x="2768891" y="1747845"/>
                  <a:pt x="2768891" y="1747845"/>
                  <a:pt x="2708650" y="1747845"/>
                </a:cubicBezTo>
                <a:cubicBezTo>
                  <a:pt x="2626636" y="1747845"/>
                  <a:pt x="2625910" y="1747845"/>
                  <a:pt x="2626636" y="1667282"/>
                </a:cubicBezTo>
                <a:cubicBezTo>
                  <a:pt x="2626636" y="1644057"/>
                  <a:pt x="2628088" y="1623009"/>
                  <a:pt x="2593976" y="1631719"/>
                </a:cubicBezTo>
                <a:cubicBezTo>
                  <a:pt x="2583815" y="1633896"/>
                  <a:pt x="2574380" y="1630993"/>
                  <a:pt x="2570751" y="1619380"/>
                </a:cubicBezTo>
                <a:cubicBezTo>
                  <a:pt x="2562041" y="1607767"/>
                  <a:pt x="2566396" y="1593978"/>
                  <a:pt x="2566396" y="1580914"/>
                </a:cubicBezTo>
                <a:lnTo>
                  <a:pt x="2566396" y="137317"/>
                </a:lnTo>
                <a:cubicBezTo>
                  <a:pt x="2566396" y="126429"/>
                  <a:pt x="2559863" y="113365"/>
                  <a:pt x="2573653" y="104655"/>
                </a:cubicBezTo>
                <a:lnTo>
                  <a:pt x="2573653" y="105382"/>
                </a:lnTo>
                <a:cubicBezTo>
                  <a:pt x="2572929" y="99575"/>
                  <a:pt x="2575105" y="96672"/>
                  <a:pt x="2580912" y="97398"/>
                </a:cubicBezTo>
                <a:cubicBezTo>
                  <a:pt x="2576557" y="77802"/>
                  <a:pt x="2592525" y="60382"/>
                  <a:pt x="2588896" y="40786"/>
                </a:cubicBezTo>
                <a:cubicBezTo>
                  <a:pt x="2582364" y="8126"/>
                  <a:pt x="2556235" y="-1310"/>
                  <a:pt x="2529381" y="142"/>
                </a:cubicBezTo>
                <a:close/>
              </a:path>
            </a:pathLst>
          </a:custGeom>
          <a:solidFill>
            <a:srgbClr val="1EA6C9">
              <a:alpha val="70000"/>
            </a:srgbClr>
          </a:solidFill>
          <a:ln w="77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34620" y="651061"/>
            <a:ext cx="7241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4000" b="1" smtClean="0">
                <a:latin typeface="Times New Roman" panose="02020603050405020304" pitchFamily="18" charset="0"/>
                <a:ea typeface="Yu Mincho" panose="02020400000000000000" pitchFamily="18" charset="-128"/>
              </a:rPr>
              <a:t>Tạo Docker compose</a:t>
            </a:r>
            <a:endParaRPr lang="en-US" sz="4000" b="1">
              <a:latin typeface="Times New Roman" panose="02020603050405020304" pitchFamily="18" charset="0"/>
              <a:ea typeface="Yu Mincho" panose="02020400000000000000" pitchFamily="18" charset="-128"/>
            </a:endParaRPr>
          </a:p>
        </p:txBody>
      </p:sp>
      <p:pic>
        <p:nvPicPr>
          <p:cNvPr id="6146" name="Picture 2" descr="Docker-Compose a Spring Boot App Backed By MySql - DEV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339" y="4632682"/>
            <a:ext cx="3781310" cy="217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0375" y="2137407"/>
            <a:ext cx="9779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b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Build 3 container gồm mysql,backend,frontend để chạy chương trình quản lý sinh viên</a:t>
            </a:r>
          </a:p>
        </p:txBody>
      </p:sp>
      <p:sp>
        <p:nvSpPr>
          <p:cNvPr id="6" name="AutoShape 2" descr="Spring Boot - Hướng Dẫn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4" name="Picture 6" descr="Spring Boot (@springboot) |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59" y="2618493"/>
            <a:ext cx="1698625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MySQL là gì? Tầm quan trọng của MySQL server - TinoHost B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695" y="2979373"/>
            <a:ext cx="1964880" cy="98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What's New in Angular V8 — All Powerful Features and Improvements | Hacker  No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99" y="2888720"/>
            <a:ext cx="2215843" cy="11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Dockerfile code snippets - Visual Studio Marketpla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671" y="3599154"/>
            <a:ext cx="778957" cy="65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Dockerfile code snippets - Visual Studio Marketpla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505" y="3575444"/>
            <a:ext cx="880179" cy="74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806700" y="2692081"/>
            <a:ext cx="9385300" cy="17450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7975" y="436337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version</a:t>
            </a:r>
            <a:r>
              <a:rPr lang="en-US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: chỉ ra phiên bản docker-compose đã sử dụng.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services</a:t>
            </a:r>
            <a:r>
              <a:rPr lang="en-US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: thiết lập các services(containers) muốn cài đặt và chạy.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image</a:t>
            </a:r>
            <a:r>
              <a:rPr lang="en-US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: chỉ ra image được sử dụng trong lúc tạo ra container.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build</a:t>
            </a:r>
            <a:r>
              <a:rPr lang="en-US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: dùng để tạo container.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ports</a:t>
            </a:r>
            <a:r>
              <a:rPr lang="en-US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: thiết lập ports chạy tại máy host và trong container</a:t>
            </a:r>
            <a:r>
              <a:rPr lang="en-US" smtClean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en-US"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81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EBCE64-AFB1-4811-B8F9-0B8D4CB0140A}"/>
              </a:ext>
            </a:extLst>
          </p:cNvPr>
          <p:cNvSpPr/>
          <p:nvPr/>
        </p:nvSpPr>
        <p:spPr>
          <a:xfrm flipH="1">
            <a:off x="797817" y="-1163476"/>
            <a:ext cx="11394183" cy="3300883"/>
          </a:xfrm>
          <a:custGeom>
            <a:avLst/>
            <a:gdLst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11174995 w 11394183"/>
              <a:gd name="connsiteY293" fmla="*/ 2114369 h 3300883"/>
              <a:gd name="connsiteX294" fmla="*/ 10310578 w 11394183"/>
              <a:gd name="connsiteY294" fmla="*/ 1592525 h 3300883"/>
              <a:gd name="connsiteX295" fmla="*/ 9760429 w 11394183"/>
              <a:gd name="connsiteY295" fmla="*/ 1255034 h 3300883"/>
              <a:gd name="connsiteX296" fmla="*/ 9609464 w 11394183"/>
              <a:gd name="connsiteY296" fmla="*/ 1208583 h 3300883"/>
              <a:gd name="connsiteX297" fmla="*/ 6151074 w 11394183"/>
              <a:gd name="connsiteY297" fmla="*/ 1210034 h 3300883"/>
              <a:gd name="connsiteX298" fmla="*/ 3621696 w 11394183"/>
              <a:gd name="connsiteY298" fmla="*/ 1208583 h 3300883"/>
              <a:gd name="connsiteX299" fmla="*/ 3552745 w 11394183"/>
              <a:gd name="connsiteY299" fmla="*/ 1211486 h 3300883"/>
              <a:gd name="connsiteX300" fmla="*/ 3526616 w 11394183"/>
              <a:gd name="connsiteY300" fmla="*/ 1225276 h 3300883"/>
              <a:gd name="connsiteX301" fmla="*/ 3541858 w 11394183"/>
              <a:gd name="connsiteY301" fmla="*/ 1252131 h 3300883"/>
              <a:gd name="connsiteX302" fmla="*/ 3581050 w 11394183"/>
              <a:gd name="connsiteY302" fmla="*/ 1278984 h 3300883"/>
              <a:gd name="connsiteX303" fmla="*/ 4092007 w 11394183"/>
              <a:gd name="connsiteY303" fmla="*/ 2112917 h 3300883"/>
              <a:gd name="connsiteX304" fmla="*/ 4068782 w 11394183"/>
              <a:gd name="connsiteY304" fmla="*/ 2144852 h 3300883"/>
              <a:gd name="connsiteX305" fmla="*/ 3644195 w 11394183"/>
              <a:gd name="connsiteY305" fmla="*/ 2144127 h 3300883"/>
              <a:gd name="connsiteX306" fmla="*/ 3623147 w 11394183"/>
              <a:gd name="connsiteY306" fmla="*/ 2136142 h 3300883"/>
              <a:gd name="connsiteX307" fmla="*/ 3589760 w 11394183"/>
              <a:gd name="connsiteY307" fmla="*/ 2117998 h 3300883"/>
              <a:gd name="connsiteX308" fmla="*/ 3504842 w 11394183"/>
              <a:gd name="connsiteY308" fmla="*/ 2105660 h 3300883"/>
              <a:gd name="connsiteX309" fmla="*/ 3499037 w 11394183"/>
              <a:gd name="connsiteY309" fmla="*/ 2089693 h 3300883"/>
              <a:gd name="connsiteX310" fmla="*/ 3499037 w 11394183"/>
              <a:gd name="connsiteY310" fmla="*/ 1765989 h 3300883"/>
              <a:gd name="connsiteX311" fmla="*/ 3504842 w 11394183"/>
              <a:gd name="connsiteY311" fmla="*/ 1750022 h 3300883"/>
              <a:gd name="connsiteX312" fmla="*/ 3491053 w 11394183"/>
              <a:gd name="connsiteY312" fmla="*/ 1744216 h 3300883"/>
              <a:gd name="connsiteX313" fmla="*/ 3248639 w 11394183"/>
              <a:gd name="connsiteY313" fmla="*/ 1744942 h 3300883"/>
              <a:gd name="connsiteX314" fmla="*/ 3186220 w 11394183"/>
              <a:gd name="connsiteY314" fmla="*/ 1683975 h 3300883"/>
              <a:gd name="connsiteX315" fmla="*/ 3172431 w 11394183"/>
              <a:gd name="connsiteY315" fmla="*/ 1617928 h 3300883"/>
              <a:gd name="connsiteX316" fmla="*/ 3165898 w 11394183"/>
              <a:gd name="connsiteY316" fmla="*/ 1591074 h 3300883"/>
              <a:gd name="connsiteX317" fmla="*/ 3165898 w 11394183"/>
              <a:gd name="connsiteY317" fmla="*/ 1007539 h 3300883"/>
              <a:gd name="connsiteX318" fmla="*/ 3172375 w 11394183"/>
              <a:gd name="connsiteY318" fmla="*/ 980915 h 3300883"/>
              <a:gd name="connsiteX319" fmla="*/ 3171705 w 11394183"/>
              <a:gd name="connsiteY319" fmla="*/ 981410 h 3300883"/>
              <a:gd name="connsiteX320" fmla="*/ 3172431 w 11394183"/>
              <a:gd name="connsiteY320" fmla="*/ 980685 h 3300883"/>
              <a:gd name="connsiteX321" fmla="*/ 3172375 w 11394183"/>
              <a:gd name="connsiteY321" fmla="*/ 980915 h 3300883"/>
              <a:gd name="connsiteX322" fmla="*/ 3184225 w 11394183"/>
              <a:gd name="connsiteY322" fmla="*/ 972157 h 3300883"/>
              <a:gd name="connsiteX323" fmla="*/ 3200011 w 11394183"/>
              <a:gd name="connsiteY323" fmla="*/ 972701 h 3300883"/>
              <a:gd name="connsiteX324" fmla="*/ 3781369 w 11394183"/>
              <a:gd name="connsiteY324" fmla="*/ 972701 h 3300883"/>
              <a:gd name="connsiteX325" fmla="*/ 3809675 w 11394183"/>
              <a:gd name="connsiteY325" fmla="*/ 981410 h 3300883"/>
              <a:gd name="connsiteX326" fmla="*/ 3808949 w 11394183"/>
              <a:gd name="connsiteY326" fmla="*/ 980685 h 3300883"/>
              <a:gd name="connsiteX327" fmla="*/ 3813303 w 11394183"/>
              <a:gd name="connsiteY327" fmla="*/ 984314 h 3300883"/>
              <a:gd name="connsiteX328" fmla="*/ 3811127 w 11394183"/>
              <a:gd name="connsiteY328" fmla="*/ 986491 h 3300883"/>
              <a:gd name="connsiteX329" fmla="*/ 3831448 w 11394183"/>
              <a:gd name="connsiteY329" fmla="*/ 1017700 h 3300883"/>
              <a:gd name="connsiteX330" fmla="*/ 3912011 w 11394183"/>
              <a:gd name="connsiteY330" fmla="*/ 1017700 h 3300883"/>
              <a:gd name="connsiteX331" fmla="*/ 3919269 w 11394183"/>
              <a:gd name="connsiteY331" fmla="*/ 1010442 h 3300883"/>
              <a:gd name="connsiteX332" fmla="*/ 3926527 w 11394183"/>
              <a:gd name="connsiteY332" fmla="*/ 1002459 h 3300883"/>
              <a:gd name="connsiteX333" fmla="*/ 3928705 w 11394183"/>
              <a:gd name="connsiteY333" fmla="*/ 934960 h 3300883"/>
              <a:gd name="connsiteX334" fmla="*/ 3838706 w 11394183"/>
              <a:gd name="connsiteY334" fmla="*/ 922621 h 3300883"/>
              <a:gd name="connsiteX335" fmla="*/ 3790078 w 11394183"/>
              <a:gd name="connsiteY335" fmla="*/ 939315 h 3300883"/>
              <a:gd name="connsiteX336" fmla="*/ 3191301 w 11394183"/>
              <a:gd name="connsiteY336" fmla="*/ 939315 h 3300883"/>
              <a:gd name="connsiteX337" fmla="*/ 3141947 w 11394183"/>
              <a:gd name="connsiteY337" fmla="*/ 987217 h 3300883"/>
              <a:gd name="connsiteX338" fmla="*/ 3141947 w 11394183"/>
              <a:gd name="connsiteY338" fmla="*/ 1596881 h 3300883"/>
              <a:gd name="connsiteX339" fmla="*/ 3117271 w 11394183"/>
              <a:gd name="connsiteY339" fmla="*/ 1630267 h 3300883"/>
              <a:gd name="connsiteX340" fmla="*/ 3049046 w 11394183"/>
              <a:gd name="connsiteY340" fmla="*/ 1702846 h 3300883"/>
              <a:gd name="connsiteX341" fmla="*/ 3049773 w 11394183"/>
              <a:gd name="connsiteY341" fmla="*/ 1724619 h 3300883"/>
              <a:gd name="connsiteX342" fmla="*/ 3030176 w 11394183"/>
              <a:gd name="connsiteY342" fmla="*/ 1746393 h 3300883"/>
              <a:gd name="connsiteX343" fmla="*/ 2968483 w 11394183"/>
              <a:gd name="connsiteY343" fmla="*/ 1746393 h 3300883"/>
              <a:gd name="connsiteX344" fmla="*/ 2909695 w 11394183"/>
              <a:gd name="connsiteY344" fmla="*/ 1689782 h 3300883"/>
              <a:gd name="connsiteX345" fmla="*/ 2874131 w 11394183"/>
              <a:gd name="connsiteY345" fmla="*/ 1617928 h 3300883"/>
              <a:gd name="connsiteX346" fmla="*/ 2863970 w 11394183"/>
              <a:gd name="connsiteY346" fmla="*/ 1584542 h 3300883"/>
              <a:gd name="connsiteX347" fmla="*/ 2863970 w 11394183"/>
              <a:gd name="connsiteY347" fmla="*/ 535775 h 3300883"/>
              <a:gd name="connsiteX348" fmla="*/ 2871228 w 11394183"/>
              <a:gd name="connsiteY348" fmla="*/ 502389 h 3300883"/>
              <a:gd name="connsiteX349" fmla="*/ 2870501 w 11394183"/>
              <a:gd name="connsiteY349" fmla="*/ 503114 h 3300883"/>
              <a:gd name="connsiteX350" fmla="*/ 2906066 w 11394183"/>
              <a:gd name="connsiteY350" fmla="*/ 494405 h 3300883"/>
              <a:gd name="connsiteX351" fmla="*/ 3344443 w 11394183"/>
              <a:gd name="connsiteY351" fmla="*/ 495131 h 3300883"/>
              <a:gd name="connsiteX352" fmla="*/ 3378556 w 11394183"/>
              <a:gd name="connsiteY352" fmla="*/ 460293 h 3300883"/>
              <a:gd name="connsiteX353" fmla="*/ 3378556 w 11394183"/>
              <a:gd name="connsiteY353" fmla="*/ 206266 h 3300883"/>
              <a:gd name="connsiteX354" fmla="*/ 3393071 w 11394183"/>
              <a:gd name="connsiteY354" fmla="*/ 176509 h 3300883"/>
              <a:gd name="connsiteX355" fmla="*/ 3414845 w 11394183"/>
              <a:gd name="connsiteY355" fmla="*/ 154735 h 3300883"/>
              <a:gd name="connsiteX356" fmla="*/ 3417022 w 11394183"/>
              <a:gd name="connsiteY356" fmla="*/ 92317 h 3300883"/>
              <a:gd name="connsiteX357" fmla="*/ 3349523 w 11394183"/>
              <a:gd name="connsiteY357" fmla="*/ 62560 h 3300883"/>
              <a:gd name="connsiteX358" fmla="*/ 3300169 w 11394183"/>
              <a:gd name="connsiteY358" fmla="*/ 109736 h 3300883"/>
              <a:gd name="connsiteX359" fmla="*/ 3330653 w 11394183"/>
              <a:gd name="connsiteY359" fmla="*/ 180863 h 3300883"/>
              <a:gd name="connsiteX360" fmla="*/ 3352427 w 11394183"/>
              <a:gd name="connsiteY360" fmla="*/ 224411 h 3300883"/>
              <a:gd name="connsiteX361" fmla="*/ 3353153 w 11394183"/>
              <a:gd name="connsiteY361" fmla="*/ 438519 h 3300883"/>
              <a:gd name="connsiteX362" fmla="*/ 3319041 w 11394183"/>
              <a:gd name="connsiteY362" fmla="*/ 472632 h 3300883"/>
              <a:gd name="connsiteX363" fmla="*/ 2869050 w 11394183"/>
              <a:gd name="connsiteY363" fmla="*/ 471179 h 3300883"/>
              <a:gd name="connsiteX364" fmla="*/ 2825503 w 11394183"/>
              <a:gd name="connsiteY364" fmla="*/ 513276 h 3300883"/>
              <a:gd name="connsiteX365" fmla="*/ 2826955 w 11394183"/>
              <a:gd name="connsiteY365" fmla="*/ 1601961 h 3300883"/>
              <a:gd name="connsiteX366" fmla="*/ 2800100 w 11394183"/>
              <a:gd name="connsiteY366" fmla="*/ 1631719 h 3300883"/>
              <a:gd name="connsiteX367" fmla="*/ 2768891 w 11394183"/>
              <a:gd name="connsiteY367" fmla="*/ 1661476 h 3300883"/>
              <a:gd name="connsiteX368" fmla="*/ 2768891 w 11394183"/>
              <a:gd name="connsiteY368" fmla="*/ 1686878 h 3300883"/>
              <a:gd name="connsiteX369" fmla="*/ 2708650 w 11394183"/>
              <a:gd name="connsiteY369" fmla="*/ 1747845 h 3300883"/>
              <a:gd name="connsiteX370" fmla="*/ 2626636 w 11394183"/>
              <a:gd name="connsiteY370" fmla="*/ 1667282 h 3300883"/>
              <a:gd name="connsiteX371" fmla="*/ 2593976 w 11394183"/>
              <a:gd name="connsiteY371" fmla="*/ 1631719 h 3300883"/>
              <a:gd name="connsiteX372" fmla="*/ 2570751 w 11394183"/>
              <a:gd name="connsiteY372" fmla="*/ 1619380 h 3300883"/>
              <a:gd name="connsiteX373" fmla="*/ 2566396 w 11394183"/>
              <a:gd name="connsiteY373" fmla="*/ 1580914 h 3300883"/>
              <a:gd name="connsiteX374" fmla="*/ 2566396 w 11394183"/>
              <a:gd name="connsiteY374" fmla="*/ 137317 h 3300883"/>
              <a:gd name="connsiteX375" fmla="*/ 2573653 w 11394183"/>
              <a:gd name="connsiteY375" fmla="*/ 104655 h 3300883"/>
              <a:gd name="connsiteX376" fmla="*/ 2573653 w 11394183"/>
              <a:gd name="connsiteY376" fmla="*/ 105382 h 3300883"/>
              <a:gd name="connsiteX377" fmla="*/ 2580912 w 11394183"/>
              <a:gd name="connsiteY377" fmla="*/ 97398 h 3300883"/>
              <a:gd name="connsiteX378" fmla="*/ 2588896 w 11394183"/>
              <a:gd name="connsiteY378" fmla="*/ 40786 h 3300883"/>
              <a:gd name="connsiteX379" fmla="*/ 2529381 w 11394183"/>
              <a:gd name="connsiteY379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11174995 w 11394183"/>
              <a:gd name="connsiteY293" fmla="*/ 2114369 h 3300883"/>
              <a:gd name="connsiteX294" fmla="*/ 9760429 w 11394183"/>
              <a:gd name="connsiteY294" fmla="*/ 1255034 h 3300883"/>
              <a:gd name="connsiteX295" fmla="*/ 9609464 w 11394183"/>
              <a:gd name="connsiteY295" fmla="*/ 1208583 h 3300883"/>
              <a:gd name="connsiteX296" fmla="*/ 6151074 w 11394183"/>
              <a:gd name="connsiteY296" fmla="*/ 1210034 h 3300883"/>
              <a:gd name="connsiteX297" fmla="*/ 3621696 w 11394183"/>
              <a:gd name="connsiteY297" fmla="*/ 1208583 h 3300883"/>
              <a:gd name="connsiteX298" fmla="*/ 3552745 w 11394183"/>
              <a:gd name="connsiteY298" fmla="*/ 1211486 h 3300883"/>
              <a:gd name="connsiteX299" fmla="*/ 3526616 w 11394183"/>
              <a:gd name="connsiteY299" fmla="*/ 1225276 h 3300883"/>
              <a:gd name="connsiteX300" fmla="*/ 3541858 w 11394183"/>
              <a:gd name="connsiteY300" fmla="*/ 1252131 h 3300883"/>
              <a:gd name="connsiteX301" fmla="*/ 3581050 w 11394183"/>
              <a:gd name="connsiteY301" fmla="*/ 1278984 h 3300883"/>
              <a:gd name="connsiteX302" fmla="*/ 4092007 w 11394183"/>
              <a:gd name="connsiteY302" fmla="*/ 2112917 h 3300883"/>
              <a:gd name="connsiteX303" fmla="*/ 4068782 w 11394183"/>
              <a:gd name="connsiteY303" fmla="*/ 2144852 h 3300883"/>
              <a:gd name="connsiteX304" fmla="*/ 3644195 w 11394183"/>
              <a:gd name="connsiteY304" fmla="*/ 2144127 h 3300883"/>
              <a:gd name="connsiteX305" fmla="*/ 3623147 w 11394183"/>
              <a:gd name="connsiteY305" fmla="*/ 2136142 h 3300883"/>
              <a:gd name="connsiteX306" fmla="*/ 3589760 w 11394183"/>
              <a:gd name="connsiteY306" fmla="*/ 2117998 h 3300883"/>
              <a:gd name="connsiteX307" fmla="*/ 3504842 w 11394183"/>
              <a:gd name="connsiteY307" fmla="*/ 2105660 h 3300883"/>
              <a:gd name="connsiteX308" fmla="*/ 3499037 w 11394183"/>
              <a:gd name="connsiteY308" fmla="*/ 2089693 h 3300883"/>
              <a:gd name="connsiteX309" fmla="*/ 3499037 w 11394183"/>
              <a:gd name="connsiteY309" fmla="*/ 1765989 h 3300883"/>
              <a:gd name="connsiteX310" fmla="*/ 3504842 w 11394183"/>
              <a:gd name="connsiteY310" fmla="*/ 1750022 h 3300883"/>
              <a:gd name="connsiteX311" fmla="*/ 3491053 w 11394183"/>
              <a:gd name="connsiteY311" fmla="*/ 1744216 h 3300883"/>
              <a:gd name="connsiteX312" fmla="*/ 3248639 w 11394183"/>
              <a:gd name="connsiteY312" fmla="*/ 1744942 h 3300883"/>
              <a:gd name="connsiteX313" fmla="*/ 3186220 w 11394183"/>
              <a:gd name="connsiteY313" fmla="*/ 1683975 h 3300883"/>
              <a:gd name="connsiteX314" fmla="*/ 3172431 w 11394183"/>
              <a:gd name="connsiteY314" fmla="*/ 1617928 h 3300883"/>
              <a:gd name="connsiteX315" fmla="*/ 3165898 w 11394183"/>
              <a:gd name="connsiteY315" fmla="*/ 1591074 h 3300883"/>
              <a:gd name="connsiteX316" fmla="*/ 3165898 w 11394183"/>
              <a:gd name="connsiteY316" fmla="*/ 1007539 h 3300883"/>
              <a:gd name="connsiteX317" fmla="*/ 3172375 w 11394183"/>
              <a:gd name="connsiteY317" fmla="*/ 980915 h 3300883"/>
              <a:gd name="connsiteX318" fmla="*/ 3171705 w 11394183"/>
              <a:gd name="connsiteY318" fmla="*/ 981410 h 3300883"/>
              <a:gd name="connsiteX319" fmla="*/ 3172431 w 11394183"/>
              <a:gd name="connsiteY319" fmla="*/ 980685 h 3300883"/>
              <a:gd name="connsiteX320" fmla="*/ 3172375 w 11394183"/>
              <a:gd name="connsiteY320" fmla="*/ 980915 h 3300883"/>
              <a:gd name="connsiteX321" fmla="*/ 3184225 w 11394183"/>
              <a:gd name="connsiteY321" fmla="*/ 972157 h 3300883"/>
              <a:gd name="connsiteX322" fmla="*/ 3200011 w 11394183"/>
              <a:gd name="connsiteY322" fmla="*/ 972701 h 3300883"/>
              <a:gd name="connsiteX323" fmla="*/ 3781369 w 11394183"/>
              <a:gd name="connsiteY323" fmla="*/ 972701 h 3300883"/>
              <a:gd name="connsiteX324" fmla="*/ 3809675 w 11394183"/>
              <a:gd name="connsiteY324" fmla="*/ 981410 h 3300883"/>
              <a:gd name="connsiteX325" fmla="*/ 3808949 w 11394183"/>
              <a:gd name="connsiteY325" fmla="*/ 980685 h 3300883"/>
              <a:gd name="connsiteX326" fmla="*/ 3813303 w 11394183"/>
              <a:gd name="connsiteY326" fmla="*/ 984314 h 3300883"/>
              <a:gd name="connsiteX327" fmla="*/ 3811127 w 11394183"/>
              <a:gd name="connsiteY327" fmla="*/ 986491 h 3300883"/>
              <a:gd name="connsiteX328" fmla="*/ 3831448 w 11394183"/>
              <a:gd name="connsiteY328" fmla="*/ 1017700 h 3300883"/>
              <a:gd name="connsiteX329" fmla="*/ 3912011 w 11394183"/>
              <a:gd name="connsiteY329" fmla="*/ 1017700 h 3300883"/>
              <a:gd name="connsiteX330" fmla="*/ 3919269 w 11394183"/>
              <a:gd name="connsiteY330" fmla="*/ 1010442 h 3300883"/>
              <a:gd name="connsiteX331" fmla="*/ 3926527 w 11394183"/>
              <a:gd name="connsiteY331" fmla="*/ 1002459 h 3300883"/>
              <a:gd name="connsiteX332" fmla="*/ 3928705 w 11394183"/>
              <a:gd name="connsiteY332" fmla="*/ 934960 h 3300883"/>
              <a:gd name="connsiteX333" fmla="*/ 3838706 w 11394183"/>
              <a:gd name="connsiteY333" fmla="*/ 922621 h 3300883"/>
              <a:gd name="connsiteX334" fmla="*/ 3790078 w 11394183"/>
              <a:gd name="connsiteY334" fmla="*/ 939315 h 3300883"/>
              <a:gd name="connsiteX335" fmla="*/ 3191301 w 11394183"/>
              <a:gd name="connsiteY335" fmla="*/ 939315 h 3300883"/>
              <a:gd name="connsiteX336" fmla="*/ 3141947 w 11394183"/>
              <a:gd name="connsiteY336" fmla="*/ 987217 h 3300883"/>
              <a:gd name="connsiteX337" fmla="*/ 3141947 w 11394183"/>
              <a:gd name="connsiteY337" fmla="*/ 1596881 h 3300883"/>
              <a:gd name="connsiteX338" fmla="*/ 3117271 w 11394183"/>
              <a:gd name="connsiteY338" fmla="*/ 1630267 h 3300883"/>
              <a:gd name="connsiteX339" fmla="*/ 3049046 w 11394183"/>
              <a:gd name="connsiteY339" fmla="*/ 1702846 h 3300883"/>
              <a:gd name="connsiteX340" fmla="*/ 3049773 w 11394183"/>
              <a:gd name="connsiteY340" fmla="*/ 1724619 h 3300883"/>
              <a:gd name="connsiteX341" fmla="*/ 3030176 w 11394183"/>
              <a:gd name="connsiteY341" fmla="*/ 1746393 h 3300883"/>
              <a:gd name="connsiteX342" fmla="*/ 2968483 w 11394183"/>
              <a:gd name="connsiteY342" fmla="*/ 1746393 h 3300883"/>
              <a:gd name="connsiteX343" fmla="*/ 2909695 w 11394183"/>
              <a:gd name="connsiteY343" fmla="*/ 1689782 h 3300883"/>
              <a:gd name="connsiteX344" fmla="*/ 2874131 w 11394183"/>
              <a:gd name="connsiteY344" fmla="*/ 1617928 h 3300883"/>
              <a:gd name="connsiteX345" fmla="*/ 2863970 w 11394183"/>
              <a:gd name="connsiteY345" fmla="*/ 1584542 h 3300883"/>
              <a:gd name="connsiteX346" fmla="*/ 2863970 w 11394183"/>
              <a:gd name="connsiteY346" fmla="*/ 535775 h 3300883"/>
              <a:gd name="connsiteX347" fmla="*/ 2871228 w 11394183"/>
              <a:gd name="connsiteY347" fmla="*/ 502389 h 3300883"/>
              <a:gd name="connsiteX348" fmla="*/ 2870501 w 11394183"/>
              <a:gd name="connsiteY348" fmla="*/ 503114 h 3300883"/>
              <a:gd name="connsiteX349" fmla="*/ 2906066 w 11394183"/>
              <a:gd name="connsiteY349" fmla="*/ 494405 h 3300883"/>
              <a:gd name="connsiteX350" fmla="*/ 3344443 w 11394183"/>
              <a:gd name="connsiteY350" fmla="*/ 495131 h 3300883"/>
              <a:gd name="connsiteX351" fmla="*/ 3378556 w 11394183"/>
              <a:gd name="connsiteY351" fmla="*/ 460293 h 3300883"/>
              <a:gd name="connsiteX352" fmla="*/ 3378556 w 11394183"/>
              <a:gd name="connsiteY352" fmla="*/ 206266 h 3300883"/>
              <a:gd name="connsiteX353" fmla="*/ 3393071 w 11394183"/>
              <a:gd name="connsiteY353" fmla="*/ 176509 h 3300883"/>
              <a:gd name="connsiteX354" fmla="*/ 3414845 w 11394183"/>
              <a:gd name="connsiteY354" fmla="*/ 154735 h 3300883"/>
              <a:gd name="connsiteX355" fmla="*/ 3417022 w 11394183"/>
              <a:gd name="connsiteY355" fmla="*/ 92317 h 3300883"/>
              <a:gd name="connsiteX356" fmla="*/ 3349523 w 11394183"/>
              <a:gd name="connsiteY356" fmla="*/ 62560 h 3300883"/>
              <a:gd name="connsiteX357" fmla="*/ 3300169 w 11394183"/>
              <a:gd name="connsiteY357" fmla="*/ 109736 h 3300883"/>
              <a:gd name="connsiteX358" fmla="*/ 3330653 w 11394183"/>
              <a:gd name="connsiteY358" fmla="*/ 180863 h 3300883"/>
              <a:gd name="connsiteX359" fmla="*/ 3352427 w 11394183"/>
              <a:gd name="connsiteY359" fmla="*/ 224411 h 3300883"/>
              <a:gd name="connsiteX360" fmla="*/ 3353153 w 11394183"/>
              <a:gd name="connsiteY360" fmla="*/ 438519 h 3300883"/>
              <a:gd name="connsiteX361" fmla="*/ 3319041 w 11394183"/>
              <a:gd name="connsiteY361" fmla="*/ 472632 h 3300883"/>
              <a:gd name="connsiteX362" fmla="*/ 2869050 w 11394183"/>
              <a:gd name="connsiteY362" fmla="*/ 471179 h 3300883"/>
              <a:gd name="connsiteX363" fmla="*/ 2825503 w 11394183"/>
              <a:gd name="connsiteY363" fmla="*/ 513276 h 3300883"/>
              <a:gd name="connsiteX364" fmla="*/ 2826955 w 11394183"/>
              <a:gd name="connsiteY364" fmla="*/ 1601961 h 3300883"/>
              <a:gd name="connsiteX365" fmla="*/ 2800100 w 11394183"/>
              <a:gd name="connsiteY365" fmla="*/ 1631719 h 3300883"/>
              <a:gd name="connsiteX366" fmla="*/ 2768891 w 11394183"/>
              <a:gd name="connsiteY366" fmla="*/ 1661476 h 3300883"/>
              <a:gd name="connsiteX367" fmla="*/ 2768891 w 11394183"/>
              <a:gd name="connsiteY367" fmla="*/ 1686878 h 3300883"/>
              <a:gd name="connsiteX368" fmla="*/ 2708650 w 11394183"/>
              <a:gd name="connsiteY368" fmla="*/ 1747845 h 3300883"/>
              <a:gd name="connsiteX369" fmla="*/ 2626636 w 11394183"/>
              <a:gd name="connsiteY369" fmla="*/ 1667282 h 3300883"/>
              <a:gd name="connsiteX370" fmla="*/ 2593976 w 11394183"/>
              <a:gd name="connsiteY370" fmla="*/ 1631719 h 3300883"/>
              <a:gd name="connsiteX371" fmla="*/ 2570751 w 11394183"/>
              <a:gd name="connsiteY371" fmla="*/ 1619380 h 3300883"/>
              <a:gd name="connsiteX372" fmla="*/ 2566396 w 11394183"/>
              <a:gd name="connsiteY372" fmla="*/ 1580914 h 3300883"/>
              <a:gd name="connsiteX373" fmla="*/ 2566396 w 11394183"/>
              <a:gd name="connsiteY373" fmla="*/ 137317 h 3300883"/>
              <a:gd name="connsiteX374" fmla="*/ 2573653 w 11394183"/>
              <a:gd name="connsiteY374" fmla="*/ 104655 h 3300883"/>
              <a:gd name="connsiteX375" fmla="*/ 2573653 w 11394183"/>
              <a:gd name="connsiteY375" fmla="*/ 105382 h 3300883"/>
              <a:gd name="connsiteX376" fmla="*/ 2580912 w 11394183"/>
              <a:gd name="connsiteY376" fmla="*/ 97398 h 3300883"/>
              <a:gd name="connsiteX377" fmla="*/ 2588896 w 11394183"/>
              <a:gd name="connsiteY377" fmla="*/ 40786 h 3300883"/>
              <a:gd name="connsiteX378" fmla="*/ 2529381 w 11394183"/>
              <a:gd name="connsiteY378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9760429 w 11394183"/>
              <a:gd name="connsiteY293" fmla="*/ 1255034 h 3300883"/>
              <a:gd name="connsiteX294" fmla="*/ 9609464 w 11394183"/>
              <a:gd name="connsiteY294" fmla="*/ 1208583 h 3300883"/>
              <a:gd name="connsiteX295" fmla="*/ 6151074 w 11394183"/>
              <a:gd name="connsiteY295" fmla="*/ 1210034 h 3300883"/>
              <a:gd name="connsiteX296" fmla="*/ 3621696 w 11394183"/>
              <a:gd name="connsiteY296" fmla="*/ 1208583 h 3300883"/>
              <a:gd name="connsiteX297" fmla="*/ 3552745 w 11394183"/>
              <a:gd name="connsiteY297" fmla="*/ 1211486 h 3300883"/>
              <a:gd name="connsiteX298" fmla="*/ 3526616 w 11394183"/>
              <a:gd name="connsiteY298" fmla="*/ 1225276 h 3300883"/>
              <a:gd name="connsiteX299" fmla="*/ 3541858 w 11394183"/>
              <a:gd name="connsiteY299" fmla="*/ 1252131 h 3300883"/>
              <a:gd name="connsiteX300" fmla="*/ 3581050 w 11394183"/>
              <a:gd name="connsiteY300" fmla="*/ 1278984 h 3300883"/>
              <a:gd name="connsiteX301" fmla="*/ 4092007 w 11394183"/>
              <a:gd name="connsiteY301" fmla="*/ 2112917 h 3300883"/>
              <a:gd name="connsiteX302" fmla="*/ 4068782 w 11394183"/>
              <a:gd name="connsiteY302" fmla="*/ 2144852 h 3300883"/>
              <a:gd name="connsiteX303" fmla="*/ 3644195 w 11394183"/>
              <a:gd name="connsiteY303" fmla="*/ 2144127 h 3300883"/>
              <a:gd name="connsiteX304" fmla="*/ 3623147 w 11394183"/>
              <a:gd name="connsiteY304" fmla="*/ 2136142 h 3300883"/>
              <a:gd name="connsiteX305" fmla="*/ 3589760 w 11394183"/>
              <a:gd name="connsiteY305" fmla="*/ 2117998 h 3300883"/>
              <a:gd name="connsiteX306" fmla="*/ 3504842 w 11394183"/>
              <a:gd name="connsiteY306" fmla="*/ 2105660 h 3300883"/>
              <a:gd name="connsiteX307" fmla="*/ 3499037 w 11394183"/>
              <a:gd name="connsiteY307" fmla="*/ 2089693 h 3300883"/>
              <a:gd name="connsiteX308" fmla="*/ 3499037 w 11394183"/>
              <a:gd name="connsiteY308" fmla="*/ 1765989 h 3300883"/>
              <a:gd name="connsiteX309" fmla="*/ 3504842 w 11394183"/>
              <a:gd name="connsiteY309" fmla="*/ 1750022 h 3300883"/>
              <a:gd name="connsiteX310" fmla="*/ 3491053 w 11394183"/>
              <a:gd name="connsiteY310" fmla="*/ 1744216 h 3300883"/>
              <a:gd name="connsiteX311" fmla="*/ 3248639 w 11394183"/>
              <a:gd name="connsiteY311" fmla="*/ 1744942 h 3300883"/>
              <a:gd name="connsiteX312" fmla="*/ 3186220 w 11394183"/>
              <a:gd name="connsiteY312" fmla="*/ 1683975 h 3300883"/>
              <a:gd name="connsiteX313" fmla="*/ 3172431 w 11394183"/>
              <a:gd name="connsiteY313" fmla="*/ 1617928 h 3300883"/>
              <a:gd name="connsiteX314" fmla="*/ 3165898 w 11394183"/>
              <a:gd name="connsiteY314" fmla="*/ 1591074 h 3300883"/>
              <a:gd name="connsiteX315" fmla="*/ 3165898 w 11394183"/>
              <a:gd name="connsiteY315" fmla="*/ 1007539 h 3300883"/>
              <a:gd name="connsiteX316" fmla="*/ 3172375 w 11394183"/>
              <a:gd name="connsiteY316" fmla="*/ 980915 h 3300883"/>
              <a:gd name="connsiteX317" fmla="*/ 3171705 w 11394183"/>
              <a:gd name="connsiteY317" fmla="*/ 981410 h 3300883"/>
              <a:gd name="connsiteX318" fmla="*/ 3172431 w 11394183"/>
              <a:gd name="connsiteY318" fmla="*/ 980685 h 3300883"/>
              <a:gd name="connsiteX319" fmla="*/ 3172375 w 11394183"/>
              <a:gd name="connsiteY319" fmla="*/ 980915 h 3300883"/>
              <a:gd name="connsiteX320" fmla="*/ 3184225 w 11394183"/>
              <a:gd name="connsiteY320" fmla="*/ 972157 h 3300883"/>
              <a:gd name="connsiteX321" fmla="*/ 3200011 w 11394183"/>
              <a:gd name="connsiteY321" fmla="*/ 972701 h 3300883"/>
              <a:gd name="connsiteX322" fmla="*/ 3781369 w 11394183"/>
              <a:gd name="connsiteY322" fmla="*/ 972701 h 3300883"/>
              <a:gd name="connsiteX323" fmla="*/ 3809675 w 11394183"/>
              <a:gd name="connsiteY323" fmla="*/ 981410 h 3300883"/>
              <a:gd name="connsiteX324" fmla="*/ 3808949 w 11394183"/>
              <a:gd name="connsiteY324" fmla="*/ 980685 h 3300883"/>
              <a:gd name="connsiteX325" fmla="*/ 3813303 w 11394183"/>
              <a:gd name="connsiteY325" fmla="*/ 984314 h 3300883"/>
              <a:gd name="connsiteX326" fmla="*/ 3811127 w 11394183"/>
              <a:gd name="connsiteY326" fmla="*/ 986491 h 3300883"/>
              <a:gd name="connsiteX327" fmla="*/ 3831448 w 11394183"/>
              <a:gd name="connsiteY327" fmla="*/ 1017700 h 3300883"/>
              <a:gd name="connsiteX328" fmla="*/ 3912011 w 11394183"/>
              <a:gd name="connsiteY328" fmla="*/ 1017700 h 3300883"/>
              <a:gd name="connsiteX329" fmla="*/ 3919269 w 11394183"/>
              <a:gd name="connsiteY329" fmla="*/ 1010442 h 3300883"/>
              <a:gd name="connsiteX330" fmla="*/ 3926527 w 11394183"/>
              <a:gd name="connsiteY330" fmla="*/ 1002459 h 3300883"/>
              <a:gd name="connsiteX331" fmla="*/ 3928705 w 11394183"/>
              <a:gd name="connsiteY331" fmla="*/ 934960 h 3300883"/>
              <a:gd name="connsiteX332" fmla="*/ 3838706 w 11394183"/>
              <a:gd name="connsiteY332" fmla="*/ 922621 h 3300883"/>
              <a:gd name="connsiteX333" fmla="*/ 3790078 w 11394183"/>
              <a:gd name="connsiteY333" fmla="*/ 939315 h 3300883"/>
              <a:gd name="connsiteX334" fmla="*/ 3191301 w 11394183"/>
              <a:gd name="connsiteY334" fmla="*/ 939315 h 3300883"/>
              <a:gd name="connsiteX335" fmla="*/ 3141947 w 11394183"/>
              <a:gd name="connsiteY335" fmla="*/ 987217 h 3300883"/>
              <a:gd name="connsiteX336" fmla="*/ 3141947 w 11394183"/>
              <a:gd name="connsiteY336" fmla="*/ 1596881 h 3300883"/>
              <a:gd name="connsiteX337" fmla="*/ 3117271 w 11394183"/>
              <a:gd name="connsiteY337" fmla="*/ 1630267 h 3300883"/>
              <a:gd name="connsiteX338" fmla="*/ 3049046 w 11394183"/>
              <a:gd name="connsiteY338" fmla="*/ 1702846 h 3300883"/>
              <a:gd name="connsiteX339" fmla="*/ 3049773 w 11394183"/>
              <a:gd name="connsiteY339" fmla="*/ 1724619 h 3300883"/>
              <a:gd name="connsiteX340" fmla="*/ 3030176 w 11394183"/>
              <a:gd name="connsiteY340" fmla="*/ 1746393 h 3300883"/>
              <a:gd name="connsiteX341" fmla="*/ 2968483 w 11394183"/>
              <a:gd name="connsiteY341" fmla="*/ 1746393 h 3300883"/>
              <a:gd name="connsiteX342" fmla="*/ 2909695 w 11394183"/>
              <a:gd name="connsiteY342" fmla="*/ 1689782 h 3300883"/>
              <a:gd name="connsiteX343" fmla="*/ 2874131 w 11394183"/>
              <a:gd name="connsiteY343" fmla="*/ 1617928 h 3300883"/>
              <a:gd name="connsiteX344" fmla="*/ 2863970 w 11394183"/>
              <a:gd name="connsiteY344" fmla="*/ 1584542 h 3300883"/>
              <a:gd name="connsiteX345" fmla="*/ 2863970 w 11394183"/>
              <a:gd name="connsiteY345" fmla="*/ 535775 h 3300883"/>
              <a:gd name="connsiteX346" fmla="*/ 2871228 w 11394183"/>
              <a:gd name="connsiteY346" fmla="*/ 502389 h 3300883"/>
              <a:gd name="connsiteX347" fmla="*/ 2870501 w 11394183"/>
              <a:gd name="connsiteY347" fmla="*/ 503114 h 3300883"/>
              <a:gd name="connsiteX348" fmla="*/ 2906066 w 11394183"/>
              <a:gd name="connsiteY348" fmla="*/ 494405 h 3300883"/>
              <a:gd name="connsiteX349" fmla="*/ 3344443 w 11394183"/>
              <a:gd name="connsiteY349" fmla="*/ 495131 h 3300883"/>
              <a:gd name="connsiteX350" fmla="*/ 3378556 w 11394183"/>
              <a:gd name="connsiteY350" fmla="*/ 460293 h 3300883"/>
              <a:gd name="connsiteX351" fmla="*/ 3378556 w 11394183"/>
              <a:gd name="connsiteY351" fmla="*/ 206266 h 3300883"/>
              <a:gd name="connsiteX352" fmla="*/ 3393071 w 11394183"/>
              <a:gd name="connsiteY352" fmla="*/ 176509 h 3300883"/>
              <a:gd name="connsiteX353" fmla="*/ 3414845 w 11394183"/>
              <a:gd name="connsiteY353" fmla="*/ 154735 h 3300883"/>
              <a:gd name="connsiteX354" fmla="*/ 3417022 w 11394183"/>
              <a:gd name="connsiteY354" fmla="*/ 92317 h 3300883"/>
              <a:gd name="connsiteX355" fmla="*/ 3349523 w 11394183"/>
              <a:gd name="connsiteY355" fmla="*/ 62560 h 3300883"/>
              <a:gd name="connsiteX356" fmla="*/ 3300169 w 11394183"/>
              <a:gd name="connsiteY356" fmla="*/ 109736 h 3300883"/>
              <a:gd name="connsiteX357" fmla="*/ 3330653 w 11394183"/>
              <a:gd name="connsiteY357" fmla="*/ 180863 h 3300883"/>
              <a:gd name="connsiteX358" fmla="*/ 3352427 w 11394183"/>
              <a:gd name="connsiteY358" fmla="*/ 224411 h 3300883"/>
              <a:gd name="connsiteX359" fmla="*/ 3353153 w 11394183"/>
              <a:gd name="connsiteY359" fmla="*/ 438519 h 3300883"/>
              <a:gd name="connsiteX360" fmla="*/ 3319041 w 11394183"/>
              <a:gd name="connsiteY360" fmla="*/ 472632 h 3300883"/>
              <a:gd name="connsiteX361" fmla="*/ 2869050 w 11394183"/>
              <a:gd name="connsiteY361" fmla="*/ 471179 h 3300883"/>
              <a:gd name="connsiteX362" fmla="*/ 2825503 w 11394183"/>
              <a:gd name="connsiteY362" fmla="*/ 513276 h 3300883"/>
              <a:gd name="connsiteX363" fmla="*/ 2826955 w 11394183"/>
              <a:gd name="connsiteY363" fmla="*/ 1601961 h 3300883"/>
              <a:gd name="connsiteX364" fmla="*/ 2800100 w 11394183"/>
              <a:gd name="connsiteY364" fmla="*/ 1631719 h 3300883"/>
              <a:gd name="connsiteX365" fmla="*/ 2768891 w 11394183"/>
              <a:gd name="connsiteY365" fmla="*/ 1661476 h 3300883"/>
              <a:gd name="connsiteX366" fmla="*/ 2768891 w 11394183"/>
              <a:gd name="connsiteY366" fmla="*/ 1686878 h 3300883"/>
              <a:gd name="connsiteX367" fmla="*/ 2708650 w 11394183"/>
              <a:gd name="connsiteY367" fmla="*/ 1747845 h 3300883"/>
              <a:gd name="connsiteX368" fmla="*/ 2626636 w 11394183"/>
              <a:gd name="connsiteY368" fmla="*/ 1667282 h 3300883"/>
              <a:gd name="connsiteX369" fmla="*/ 2593976 w 11394183"/>
              <a:gd name="connsiteY369" fmla="*/ 1631719 h 3300883"/>
              <a:gd name="connsiteX370" fmla="*/ 2570751 w 11394183"/>
              <a:gd name="connsiteY370" fmla="*/ 1619380 h 3300883"/>
              <a:gd name="connsiteX371" fmla="*/ 2566396 w 11394183"/>
              <a:gd name="connsiteY371" fmla="*/ 1580914 h 3300883"/>
              <a:gd name="connsiteX372" fmla="*/ 2566396 w 11394183"/>
              <a:gd name="connsiteY372" fmla="*/ 137317 h 3300883"/>
              <a:gd name="connsiteX373" fmla="*/ 2573653 w 11394183"/>
              <a:gd name="connsiteY373" fmla="*/ 104655 h 3300883"/>
              <a:gd name="connsiteX374" fmla="*/ 2573653 w 11394183"/>
              <a:gd name="connsiteY374" fmla="*/ 105382 h 3300883"/>
              <a:gd name="connsiteX375" fmla="*/ 2580912 w 11394183"/>
              <a:gd name="connsiteY375" fmla="*/ 97398 h 3300883"/>
              <a:gd name="connsiteX376" fmla="*/ 2588896 w 11394183"/>
              <a:gd name="connsiteY376" fmla="*/ 40786 h 3300883"/>
              <a:gd name="connsiteX377" fmla="*/ 2529381 w 11394183"/>
              <a:gd name="connsiteY377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94183 w 11394183"/>
              <a:gd name="connsiteY291" fmla="*/ 2251543 h 3300883"/>
              <a:gd name="connsiteX292" fmla="*/ 9760429 w 11394183"/>
              <a:gd name="connsiteY292" fmla="*/ 1255034 h 3300883"/>
              <a:gd name="connsiteX293" fmla="*/ 9609464 w 11394183"/>
              <a:gd name="connsiteY293" fmla="*/ 1208583 h 3300883"/>
              <a:gd name="connsiteX294" fmla="*/ 6151074 w 11394183"/>
              <a:gd name="connsiteY294" fmla="*/ 1210034 h 3300883"/>
              <a:gd name="connsiteX295" fmla="*/ 3621696 w 11394183"/>
              <a:gd name="connsiteY295" fmla="*/ 1208583 h 3300883"/>
              <a:gd name="connsiteX296" fmla="*/ 3552745 w 11394183"/>
              <a:gd name="connsiteY296" fmla="*/ 1211486 h 3300883"/>
              <a:gd name="connsiteX297" fmla="*/ 3526616 w 11394183"/>
              <a:gd name="connsiteY297" fmla="*/ 1225276 h 3300883"/>
              <a:gd name="connsiteX298" fmla="*/ 3541858 w 11394183"/>
              <a:gd name="connsiteY298" fmla="*/ 1252131 h 3300883"/>
              <a:gd name="connsiteX299" fmla="*/ 3581050 w 11394183"/>
              <a:gd name="connsiteY299" fmla="*/ 1278984 h 3300883"/>
              <a:gd name="connsiteX300" fmla="*/ 4092007 w 11394183"/>
              <a:gd name="connsiteY300" fmla="*/ 2112917 h 3300883"/>
              <a:gd name="connsiteX301" fmla="*/ 4068782 w 11394183"/>
              <a:gd name="connsiteY301" fmla="*/ 2144852 h 3300883"/>
              <a:gd name="connsiteX302" fmla="*/ 3644195 w 11394183"/>
              <a:gd name="connsiteY302" fmla="*/ 2144127 h 3300883"/>
              <a:gd name="connsiteX303" fmla="*/ 3623147 w 11394183"/>
              <a:gd name="connsiteY303" fmla="*/ 2136142 h 3300883"/>
              <a:gd name="connsiteX304" fmla="*/ 3589760 w 11394183"/>
              <a:gd name="connsiteY304" fmla="*/ 2117998 h 3300883"/>
              <a:gd name="connsiteX305" fmla="*/ 3504842 w 11394183"/>
              <a:gd name="connsiteY305" fmla="*/ 2105660 h 3300883"/>
              <a:gd name="connsiteX306" fmla="*/ 3499037 w 11394183"/>
              <a:gd name="connsiteY306" fmla="*/ 2089693 h 3300883"/>
              <a:gd name="connsiteX307" fmla="*/ 3499037 w 11394183"/>
              <a:gd name="connsiteY307" fmla="*/ 1765989 h 3300883"/>
              <a:gd name="connsiteX308" fmla="*/ 3504842 w 11394183"/>
              <a:gd name="connsiteY308" fmla="*/ 1750022 h 3300883"/>
              <a:gd name="connsiteX309" fmla="*/ 3491053 w 11394183"/>
              <a:gd name="connsiteY309" fmla="*/ 1744216 h 3300883"/>
              <a:gd name="connsiteX310" fmla="*/ 3248639 w 11394183"/>
              <a:gd name="connsiteY310" fmla="*/ 1744942 h 3300883"/>
              <a:gd name="connsiteX311" fmla="*/ 3186220 w 11394183"/>
              <a:gd name="connsiteY311" fmla="*/ 1683975 h 3300883"/>
              <a:gd name="connsiteX312" fmla="*/ 3172431 w 11394183"/>
              <a:gd name="connsiteY312" fmla="*/ 1617928 h 3300883"/>
              <a:gd name="connsiteX313" fmla="*/ 3165898 w 11394183"/>
              <a:gd name="connsiteY313" fmla="*/ 1591074 h 3300883"/>
              <a:gd name="connsiteX314" fmla="*/ 3165898 w 11394183"/>
              <a:gd name="connsiteY314" fmla="*/ 1007539 h 3300883"/>
              <a:gd name="connsiteX315" fmla="*/ 3172375 w 11394183"/>
              <a:gd name="connsiteY315" fmla="*/ 980915 h 3300883"/>
              <a:gd name="connsiteX316" fmla="*/ 3171705 w 11394183"/>
              <a:gd name="connsiteY316" fmla="*/ 981410 h 3300883"/>
              <a:gd name="connsiteX317" fmla="*/ 3172431 w 11394183"/>
              <a:gd name="connsiteY317" fmla="*/ 980685 h 3300883"/>
              <a:gd name="connsiteX318" fmla="*/ 3172375 w 11394183"/>
              <a:gd name="connsiteY318" fmla="*/ 980915 h 3300883"/>
              <a:gd name="connsiteX319" fmla="*/ 3184225 w 11394183"/>
              <a:gd name="connsiteY319" fmla="*/ 972157 h 3300883"/>
              <a:gd name="connsiteX320" fmla="*/ 3200011 w 11394183"/>
              <a:gd name="connsiteY320" fmla="*/ 972701 h 3300883"/>
              <a:gd name="connsiteX321" fmla="*/ 3781369 w 11394183"/>
              <a:gd name="connsiteY321" fmla="*/ 972701 h 3300883"/>
              <a:gd name="connsiteX322" fmla="*/ 3809675 w 11394183"/>
              <a:gd name="connsiteY322" fmla="*/ 981410 h 3300883"/>
              <a:gd name="connsiteX323" fmla="*/ 3808949 w 11394183"/>
              <a:gd name="connsiteY323" fmla="*/ 980685 h 3300883"/>
              <a:gd name="connsiteX324" fmla="*/ 3813303 w 11394183"/>
              <a:gd name="connsiteY324" fmla="*/ 984314 h 3300883"/>
              <a:gd name="connsiteX325" fmla="*/ 3811127 w 11394183"/>
              <a:gd name="connsiteY325" fmla="*/ 986491 h 3300883"/>
              <a:gd name="connsiteX326" fmla="*/ 3831448 w 11394183"/>
              <a:gd name="connsiteY326" fmla="*/ 1017700 h 3300883"/>
              <a:gd name="connsiteX327" fmla="*/ 3912011 w 11394183"/>
              <a:gd name="connsiteY327" fmla="*/ 1017700 h 3300883"/>
              <a:gd name="connsiteX328" fmla="*/ 3919269 w 11394183"/>
              <a:gd name="connsiteY328" fmla="*/ 1010442 h 3300883"/>
              <a:gd name="connsiteX329" fmla="*/ 3926527 w 11394183"/>
              <a:gd name="connsiteY329" fmla="*/ 1002459 h 3300883"/>
              <a:gd name="connsiteX330" fmla="*/ 3928705 w 11394183"/>
              <a:gd name="connsiteY330" fmla="*/ 934960 h 3300883"/>
              <a:gd name="connsiteX331" fmla="*/ 3838706 w 11394183"/>
              <a:gd name="connsiteY331" fmla="*/ 922621 h 3300883"/>
              <a:gd name="connsiteX332" fmla="*/ 3790078 w 11394183"/>
              <a:gd name="connsiteY332" fmla="*/ 939315 h 3300883"/>
              <a:gd name="connsiteX333" fmla="*/ 3191301 w 11394183"/>
              <a:gd name="connsiteY333" fmla="*/ 939315 h 3300883"/>
              <a:gd name="connsiteX334" fmla="*/ 3141947 w 11394183"/>
              <a:gd name="connsiteY334" fmla="*/ 987217 h 3300883"/>
              <a:gd name="connsiteX335" fmla="*/ 3141947 w 11394183"/>
              <a:gd name="connsiteY335" fmla="*/ 1596881 h 3300883"/>
              <a:gd name="connsiteX336" fmla="*/ 3117271 w 11394183"/>
              <a:gd name="connsiteY336" fmla="*/ 1630267 h 3300883"/>
              <a:gd name="connsiteX337" fmla="*/ 3049046 w 11394183"/>
              <a:gd name="connsiteY337" fmla="*/ 1702846 h 3300883"/>
              <a:gd name="connsiteX338" fmla="*/ 3049773 w 11394183"/>
              <a:gd name="connsiteY338" fmla="*/ 1724619 h 3300883"/>
              <a:gd name="connsiteX339" fmla="*/ 3030176 w 11394183"/>
              <a:gd name="connsiteY339" fmla="*/ 1746393 h 3300883"/>
              <a:gd name="connsiteX340" fmla="*/ 2968483 w 11394183"/>
              <a:gd name="connsiteY340" fmla="*/ 1746393 h 3300883"/>
              <a:gd name="connsiteX341" fmla="*/ 2909695 w 11394183"/>
              <a:gd name="connsiteY341" fmla="*/ 1689782 h 3300883"/>
              <a:gd name="connsiteX342" fmla="*/ 2874131 w 11394183"/>
              <a:gd name="connsiteY342" fmla="*/ 1617928 h 3300883"/>
              <a:gd name="connsiteX343" fmla="*/ 2863970 w 11394183"/>
              <a:gd name="connsiteY343" fmla="*/ 1584542 h 3300883"/>
              <a:gd name="connsiteX344" fmla="*/ 2863970 w 11394183"/>
              <a:gd name="connsiteY344" fmla="*/ 535775 h 3300883"/>
              <a:gd name="connsiteX345" fmla="*/ 2871228 w 11394183"/>
              <a:gd name="connsiteY345" fmla="*/ 502389 h 3300883"/>
              <a:gd name="connsiteX346" fmla="*/ 2870501 w 11394183"/>
              <a:gd name="connsiteY346" fmla="*/ 503114 h 3300883"/>
              <a:gd name="connsiteX347" fmla="*/ 2906066 w 11394183"/>
              <a:gd name="connsiteY347" fmla="*/ 494405 h 3300883"/>
              <a:gd name="connsiteX348" fmla="*/ 3344443 w 11394183"/>
              <a:gd name="connsiteY348" fmla="*/ 495131 h 3300883"/>
              <a:gd name="connsiteX349" fmla="*/ 3378556 w 11394183"/>
              <a:gd name="connsiteY349" fmla="*/ 460293 h 3300883"/>
              <a:gd name="connsiteX350" fmla="*/ 3378556 w 11394183"/>
              <a:gd name="connsiteY350" fmla="*/ 206266 h 3300883"/>
              <a:gd name="connsiteX351" fmla="*/ 3393071 w 11394183"/>
              <a:gd name="connsiteY351" fmla="*/ 176509 h 3300883"/>
              <a:gd name="connsiteX352" fmla="*/ 3414845 w 11394183"/>
              <a:gd name="connsiteY352" fmla="*/ 154735 h 3300883"/>
              <a:gd name="connsiteX353" fmla="*/ 3417022 w 11394183"/>
              <a:gd name="connsiteY353" fmla="*/ 92317 h 3300883"/>
              <a:gd name="connsiteX354" fmla="*/ 3349523 w 11394183"/>
              <a:gd name="connsiteY354" fmla="*/ 62560 h 3300883"/>
              <a:gd name="connsiteX355" fmla="*/ 3300169 w 11394183"/>
              <a:gd name="connsiteY355" fmla="*/ 109736 h 3300883"/>
              <a:gd name="connsiteX356" fmla="*/ 3330653 w 11394183"/>
              <a:gd name="connsiteY356" fmla="*/ 180863 h 3300883"/>
              <a:gd name="connsiteX357" fmla="*/ 3352427 w 11394183"/>
              <a:gd name="connsiteY357" fmla="*/ 224411 h 3300883"/>
              <a:gd name="connsiteX358" fmla="*/ 3353153 w 11394183"/>
              <a:gd name="connsiteY358" fmla="*/ 438519 h 3300883"/>
              <a:gd name="connsiteX359" fmla="*/ 3319041 w 11394183"/>
              <a:gd name="connsiteY359" fmla="*/ 472632 h 3300883"/>
              <a:gd name="connsiteX360" fmla="*/ 2869050 w 11394183"/>
              <a:gd name="connsiteY360" fmla="*/ 471179 h 3300883"/>
              <a:gd name="connsiteX361" fmla="*/ 2825503 w 11394183"/>
              <a:gd name="connsiteY361" fmla="*/ 513276 h 3300883"/>
              <a:gd name="connsiteX362" fmla="*/ 2826955 w 11394183"/>
              <a:gd name="connsiteY362" fmla="*/ 1601961 h 3300883"/>
              <a:gd name="connsiteX363" fmla="*/ 2800100 w 11394183"/>
              <a:gd name="connsiteY363" fmla="*/ 1631719 h 3300883"/>
              <a:gd name="connsiteX364" fmla="*/ 2768891 w 11394183"/>
              <a:gd name="connsiteY364" fmla="*/ 1661476 h 3300883"/>
              <a:gd name="connsiteX365" fmla="*/ 2768891 w 11394183"/>
              <a:gd name="connsiteY365" fmla="*/ 1686878 h 3300883"/>
              <a:gd name="connsiteX366" fmla="*/ 2708650 w 11394183"/>
              <a:gd name="connsiteY366" fmla="*/ 1747845 h 3300883"/>
              <a:gd name="connsiteX367" fmla="*/ 2626636 w 11394183"/>
              <a:gd name="connsiteY367" fmla="*/ 1667282 h 3300883"/>
              <a:gd name="connsiteX368" fmla="*/ 2593976 w 11394183"/>
              <a:gd name="connsiteY368" fmla="*/ 1631719 h 3300883"/>
              <a:gd name="connsiteX369" fmla="*/ 2570751 w 11394183"/>
              <a:gd name="connsiteY369" fmla="*/ 1619380 h 3300883"/>
              <a:gd name="connsiteX370" fmla="*/ 2566396 w 11394183"/>
              <a:gd name="connsiteY370" fmla="*/ 1580914 h 3300883"/>
              <a:gd name="connsiteX371" fmla="*/ 2566396 w 11394183"/>
              <a:gd name="connsiteY371" fmla="*/ 137317 h 3300883"/>
              <a:gd name="connsiteX372" fmla="*/ 2573653 w 11394183"/>
              <a:gd name="connsiteY372" fmla="*/ 104655 h 3300883"/>
              <a:gd name="connsiteX373" fmla="*/ 2573653 w 11394183"/>
              <a:gd name="connsiteY373" fmla="*/ 105382 h 3300883"/>
              <a:gd name="connsiteX374" fmla="*/ 2580912 w 11394183"/>
              <a:gd name="connsiteY374" fmla="*/ 97398 h 3300883"/>
              <a:gd name="connsiteX375" fmla="*/ 2588896 w 11394183"/>
              <a:gd name="connsiteY375" fmla="*/ 40786 h 3300883"/>
              <a:gd name="connsiteX376" fmla="*/ 2529381 w 11394183"/>
              <a:gd name="connsiteY376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1394183 w 11394183"/>
              <a:gd name="connsiteY290" fmla="*/ 2251543 h 3300883"/>
              <a:gd name="connsiteX291" fmla="*/ 9760429 w 11394183"/>
              <a:gd name="connsiteY291" fmla="*/ 1255034 h 3300883"/>
              <a:gd name="connsiteX292" fmla="*/ 9609464 w 11394183"/>
              <a:gd name="connsiteY292" fmla="*/ 1208583 h 3300883"/>
              <a:gd name="connsiteX293" fmla="*/ 6151074 w 11394183"/>
              <a:gd name="connsiteY293" fmla="*/ 1210034 h 3300883"/>
              <a:gd name="connsiteX294" fmla="*/ 3621696 w 11394183"/>
              <a:gd name="connsiteY294" fmla="*/ 1208583 h 3300883"/>
              <a:gd name="connsiteX295" fmla="*/ 3552745 w 11394183"/>
              <a:gd name="connsiteY295" fmla="*/ 1211486 h 3300883"/>
              <a:gd name="connsiteX296" fmla="*/ 3526616 w 11394183"/>
              <a:gd name="connsiteY296" fmla="*/ 1225276 h 3300883"/>
              <a:gd name="connsiteX297" fmla="*/ 3541858 w 11394183"/>
              <a:gd name="connsiteY297" fmla="*/ 1252131 h 3300883"/>
              <a:gd name="connsiteX298" fmla="*/ 3581050 w 11394183"/>
              <a:gd name="connsiteY298" fmla="*/ 1278984 h 3300883"/>
              <a:gd name="connsiteX299" fmla="*/ 4092007 w 11394183"/>
              <a:gd name="connsiteY299" fmla="*/ 2112917 h 3300883"/>
              <a:gd name="connsiteX300" fmla="*/ 4068782 w 11394183"/>
              <a:gd name="connsiteY300" fmla="*/ 2144852 h 3300883"/>
              <a:gd name="connsiteX301" fmla="*/ 3644195 w 11394183"/>
              <a:gd name="connsiteY301" fmla="*/ 2144127 h 3300883"/>
              <a:gd name="connsiteX302" fmla="*/ 3623147 w 11394183"/>
              <a:gd name="connsiteY302" fmla="*/ 2136142 h 3300883"/>
              <a:gd name="connsiteX303" fmla="*/ 3589760 w 11394183"/>
              <a:gd name="connsiteY303" fmla="*/ 2117998 h 3300883"/>
              <a:gd name="connsiteX304" fmla="*/ 3504842 w 11394183"/>
              <a:gd name="connsiteY304" fmla="*/ 2105660 h 3300883"/>
              <a:gd name="connsiteX305" fmla="*/ 3499037 w 11394183"/>
              <a:gd name="connsiteY305" fmla="*/ 2089693 h 3300883"/>
              <a:gd name="connsiteX306" fmla="*/ 3499037 w 11394183"/>
              <a:gd name="connsiteY306" fmla="*/ 1765989 h 3300883"/>
              <a:gd name="connsiteX307" fmla="*/ 3504842 w 11394183"/>
              <a:gd name="connsiteY307" fmla="*/ 1750022 h 3300883"/>
              <a:gd name="connsiteX308" fmla="*/ 3491053 w 11394183"/>
              <a:gd name="connsiteY308" fmla="*/ 1744216 h 3300883"/>
              <a:gd name="connsiteX309" fmla="*/ 3248639 w 11394183"/>
              <a:gd name="connsiteY309" fmla="*/ 1744942 h 3300883"/>
              <a:gd name="connsiteX310" fmla="*/ 3186220 w 11394183"/>
              <a:gd name="connsiteY310" fmla="*/ 1683975 h 3300883"/>
              <a:gd name="connsiteX311" fmla="*/ 3172431 w 11394183"/>
              <a:gd name="connsiteY311" fmla="*/ 1617928 h 3300883"/>
              <a:gd name="connsiteX312" fmla="*/ 3165898 w 11394183"/>
              <a:gd name="connsiteY312" fmla="*/ 1591074 h 3300883"/>
              <a:gd name="connsiteX313" fmla="*/ 3165898 w 11394183"/>
              <a:gd name="connsiteY313" fmla="*/ 1007539 h 3300883"/>
              <a:gd name="connsiteX314" fmla="*/ 3172375 w 11394183"/>
              <a:gd name="connsiteY314" fmla="*/ 980915 h 3300883"/>
              <a:gd name="connsiteX315" fmla="*/ 3171705 w 11394183"/>
              <a:gd name="connsiteY315" fmla="*/ 981410 h 3300883"/>
              <a:gd name="connsiteX316" fmla="*/ 3172431 w 11394183"/>
              <a:gd name="connsiteY316" fmla="*/ 980685 h 3300883"/>
              <a:gd name="connsiteX317" fmla="*/ 3172375 w 11394183"/>
              <a:gd name="connsiteY317" fmla="*/ 980915 h 3300883"/>
              <a:gd name="connsiteX318" fmla="*/ 3184225 w 11394183"/>
              <a:gd name="connsiteY318" fmla="*/ 972157 h 3300883"/>
              <a:gd name="connsiteX319" fmla="*/ 3200011 w 11394183"/>
              <a:gd name="connsiteY319" fmla="*/ 972701 h 3300883"/>
              <a:gd name="connsiteX320" fmla="*/ 3781369 w 11394183"/>
              <a:gd name="connsiteY320" fmla="*/ 972701 h 3300883"/>
              <a:gd name="connsiteX321" fmla="*/ 3809675 w 11394183"/>
              <a:gd name="connsiteY321" fmla="*/ 981410 h 3300883"/>
              <a:gd name="connsiteX322" fmla="*/ 3808949 w 11394183"/>
              <a:gd name="connsiteY322" fmla="*/ 980685 h 3300883"/>
              <a:gd name="connsiteX323" fmla="*/ 3813303 w 11394183"/>
              <a:gd name="connsiteY323" fmla="*/ 984314 h 3300883"/>
              <a:gd name="connsiteX324" fmla="*/ 3811127 w 11394183"/>
              <a:gd name="connsiteY324" fmla="*/ 986491 h 3300883"/>
              <a:gd name="connsiteX325" fmla="*/ 3831448 w 11394183"/>
              <a:gd name="connsiteY325" fmla="*/ 1017700 h 3300883"/>
              <a:gd name="connsiteX326" fmla="*/ 3912011 w 11394183"/>
              <a:gd name="connsiteY326" fmla="*/ 1017700 h 3300883"/>
              <a:gd name="connsiteX327" fmla="*/ 3919269 w 11394183"/>
              <a:gd name="connsiteY327" fmla="*/ 1010442 h 3300883"/>
              <a:gd name="connsiteX328" fmla="*/ 3926527 w 11394183"/>
              <a:gd name="connsiteY328" fmla="*/ 1002459 h 3300883"/>
              <a:gd name="connsiteX329" fmla="*/ 3928705 w 11394183"/>
              <a:gd name="connsiteY329" fmla="*/ 934960 h 3300883"/>
              <a:gd name="connsiteX330" fmla="*/ 3838706 w 11394183"/>
              <a:gd name="connsiteY330" fmla="*/ 922621 h 3300883"/>
              <a:gd name="connsiteX331" fmla="*/ 3790078 w 11394183"/>
              <a:gd name="connsiteY331" fmla="*/ 939315 h 3300883"/>
              <a:gd name="connsiteX332" fmla="*/ 3191301 w 11394183"/>
              <a:gd name="connsiteY332" fmla="*/ 939315 h 3300883"/>
              <a:gd name="connsiteX333" fmla="*/ 3141947 w 11394183"/>
              <a:gd name="connsiteY333" fmla="*/ 987217 h 3300883"/>
              <a:gd name="connsiteX334" fmla="*/ 3141947 w 11394183"/>
              <a:gd name="connsiteY334" fmla="*/ 1596881 h 3300883"/>
              <a:gd name="connsiteX335" fmla="*/ 3117271 w 11394183"/>
              <a:gd name="connsiteY335" fmla="*/ 1630267 h 3300883"/>
              <a:gd name="connsiteX336" fmla="*/ 3049046 w 11394183"/>
              <a:gd name="connsiteY336" fmla="*/ 1702846 h 3300883"/>
              <a:gd name="connsiteX337" fmla="*/ 3049773 w 11394183"/>
              <a:gd name="connsiteY337" fmla="*/ 1724619 h 3300883"/>
              <a:gd name="connsiteX338" fmla="*/ 3030176 w 11394183"/>
              <a:gd name="connsiteY338" fmla="*/ 1746393 h 3300883"/>
              <a:gd name="connsiteX339" fmla="*/ 2968483 w 11394183"/>
              <a:gd name="connsiteY339" fmla="*/ 1746393 h 3300883"/>
              <a:gd name="connsiteX340" fmla="*/ 2909695 w 11394183"/>
              <a:gd name="connsiteY340" fmla="*/ 1689782 h 3300883"/>
              <a:gd name="connsiteX341" fmla="*/ 2874131 w 11394183"/>
              <a:gd name="connsiteY341" fmla="*/ 1617928 h 3300883"/>
              <a:gd name="connsiteX342" fmla="*/ 2863970 w 11394183"/>
              <a:gd name="connsiteY342" fmla="*/ 1584542 h 3300883"/>
              <a:gd name="connsiteX343" fmla="*/ 2863970 w 11394183"/>
              <a:gd name="connsiteY343" fmla="*/ 535775 h 3300883"/>
              <a:gd name="connsiteX344" fmla="*/ 2871228 w 11394183"/>
              <a:gd name="connsiteY344" fmla="*/ 502389 h 3300883"/>
              <a:gd name="connsiteX345" fmla="*/ 2870501 w 11394183"/>
              <a:gd name="connsiteY345" fmla="*/ 503114 h 3300883"/>
              <a:gd name="connsiteX346" fmla="*/ 2906066 w 11394183"/>
              <a:gd name="connsiteY346" fmla="*/ 494405 h 3300883"/>
              <a:gd name="connsiteX347" fmla="*/ 3344443 w 11394183"/>
              <a:gd name="connsiteY347" fmla="*/ 495131 h 3300883"/>
              <a:gd name="connsiteX348" fmla="*/ 3378556 w 11394183"/>
              <a:gd name="connsiteY348" fmla="*/ 460293 h 3300883"/>
              <a:gd name="connsiteX349" fmla="*/ 3378556 w 11394183"/>
              <a:gd name="connsiteY349" fmla="*/ 206266 h 3300883"/>
              <a:gd name="connsiteX350" fmla="*/ 3393071 w 11394183"/>
              <a:gd name="connsiteY350" fmla="*/ 176509 h 3300883"/>
              <a:gd name="connsiteX351" fmla="*/ 3414845 w 11394183"/>
              <a:gd name="connsiteY351" fmla="*/ 154735 h 3300883"/>
              <a:gd name="connsiteX352" fmla="*/ 3417022 w 11394183"/>
              <a:gd name="connsiteY352" fmla="*/ 92317 h 3300883"/>
              <a:gd name="connsiteX353" fmla="*/ 3349523 w 11394183"/>
              <a:gd name="connsiteY353" fmla="*/ 62560 h 3300883"/>
              <a:gd name="connsiteX354" fmla="*/ 3300169 w 11394183"/>
              <a:gd name="connsiteY354" fmla="*/ 109736 h 3300883"/>
              <a:gd name="connsiteX355" fmla="*/ 3330653 w 11394183"/>
              <a:gd name="connsiteY355" fmla="*/ 180863 h 3300883"/>
              <a:gd name="connsiteX356" fmla="*/ 3352427 w 11394183"/>
              <a:gd name="connsiteY356" fmla="*/ 224411 h 3300883"/>
              <a:gd name="connsiteX357" fmla="*/ 3353153 w 11394183"/>
              <a:gd name="connsiteY357" fmla="*/ 438519 h 3300883"/>
              <a:gd name="connsiteX358" fmla="*/ 3319041 w 11394183"/>
              <a:gd name="connsiteY358" fmla="*/ 472632 h 3300883"/>
              <a:gd name="connsiteX359" fmla="*/ 2869050 w 11394183"/>
              <a:gd name="connsiteY359" fmla="*/ 471179 h 3300883"/>
              <a:gd name="connsiteX360" fmla="*/ 2825503 w 11394183"/>
              <a:gd name="connsiteY360" fmla="*/ 513276 h 3300883"/>
              <a:gd name="connsiteX361" fmla="*/ 2826955 w 11394183"/>
              <a:gd name="connsiteY361" fmla="*/ 1601961 h 3300883"/>
              <a:gd name="connsiteX362" fmla="*/ 2800100 w 11394183"/>
              <a:gd name="connsiteY362" fmla="*/ 1631719 h 3300883"/>
              <a:gd name="connsiteX363" fmla="*/ 2768891 w 11394183"/>
              <a:gd name="connsiteY363" fmla="*/ 1661476 h 3300883"/>
              <a:gd name="connsiteX364" fmla="*/ 2768891 w 11394183"/>
              <a:gd name="connsiteY364" fmla="*/ 1686878 h 3300883"/>
              <a:gd name="connsiteX365" fmla="*/ 2708650 w 11394183"/>
              <a:gd name="connsiteY365" fmla="*/ 1747845 h 3300883"/>
              <a:gd name="connsiteX366" fmla="*/ 2626636 w 11394183"/>
              <a:gd name="connsiteY366" fmla="*/ 1667282 h 3300883"/>
              <a:gd name="connsiteX367" fmla="*/ 2593976 w 11394183"/>
              <a:gd name="connsiteY367" fmla="*/ 1631719 h 3300883"/>
              <a:gd name="connsiteX368" fmla="*/ 2570751 w 11394183"/>
              <a:gd name="connsiteY368" fmla="*/ 1619380 h 3300883"/>
              <a:gd name="connsiteX369" fmla="*/ 2566396 w 11394183"/>
              <a:gd name="connsiteY369" fmla="*/ 1580914 h 3300883"/>
              <a:gd name="connsiteX370" fmla="*/ 2566396 w 11394183"/>
              <a:gd name="connsiteY370" fmla="*/ 137317 h 3300883"/>
              <a:gd name="connsiteX371" fmla="*/ 2573653 w 11394183"/>
              <a:gd name="connsiteY371" fmla="*/ 104655 h 3300883"/>
              <a:gd name="connsiteX372" fmla="*/ 2573653 w 11394183"/>
              <a:gd name="connsiteY372" fmla="*/ 105382 h 3300883"/>
              <a:gd name="connsiteX373" fmla="*/ 2580912 w 11394183"/>
              <a:gd name="connsiteY373" fmla="*/ 97398 h 3300883"/>
              <a:gd name="connsiteX374" fmla="*/ 2588896 w 11394183"/>
              <a:gd name="connsiteY374" fmla="*/ 40786 h 3300883"/>
              <a:gd name="connsiteX375" fmla="*/ 2529381 w 11394183"/>
              <a:gd name="connsiteY375" fmla="*/ 142 h 330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11394183" h="3300883">
                <a:moveTo>
                  <a:pt x="3168075" y="3011446"/>
                </a:moveTo>
                <a:cubicBezTo>
                  <a:pt x="3133237" y="3004189"/>
                  <a:pt x="3141946" y="3031042"/>
                  <a:pt x="3141946" y="3047736"/>
                </a:cubicBezTo>
                <a:lnTo>
                  <a:pt x="3141946" y="3300883"/>
                </a:lnTo>
                <a:lnTo>
                  <a:pt x="3165898" y="3300883"/>
                </a:lnTo>
                <a:lnTo>
                  <a:pt x="3165898" y="3029591"/>
                </a:lnTo>
                <a:cubicBezTo>
                  <a:pt x="3165898" y="3023059"/>
                  <a:pt x="3167349" y="3017253"/>
                  <a:pt x="3168075" y="3011446"/>
                </a:cubicBezTo>
                <a:close/>
                <a:moveTo>
                  <a:pt x="2591366" y="3007317"/>
                </a:moveTo>
                <a:cubicBezTo>
                  <a:pt x="2577282" y="3007181"/>
                  <a:pt x="2577282" y="3023783"/>
                  <a:pt x="2577282" y="3041202"/>
                </a:cubicBezTo>
                <a:cubicBezTo>
                  <a:pt x="2577352" y="3127762"/>
                  <a:pt x="2577421" y="3214323"/>
                  <a:pt x="2577491" y="3300883"/>
                </a:cubicBezTo>
                <a:lnTo>
                  <a:pt x="2606313" y="3300883"/>
                </a:lnTo>
                <a:lnTo>
                  <a:pt x="2606313" y="3041928"/>
                </a:lnTo>
                <a:cubicBezTo>
                  <a:pt x="2606313" y="3031767"/>
                  <a:pt x="2604135" y="3022332"/>
                  <a:pt x="2610667" y="3013622"/>
                </a:cubicBezTo>
                <a:cubicBezTo>
                  <a:pt x="2602321" y="3009268"/>
                  <a:pt x="2596061" y="3007362"/>
                  <a:pt x="2591366" y="3007317"/>
                </a:cubicBezTo>
                <a:close/>
                <a:moveTo>
                  <a:pt x="2903083" y="3005447"/>
                </a:moveTo>
                <a:cubicBezTo>
                  <a:pt x="2898490" y="3005594"/>
                  <a:pt x="2893182" y="3007091"/>
                  <a:pt x="2887195" y="3009994"/>
                </a:cubicBezTo>
                <a:cubicBezTo>
                  <a:pt x="2869776" y="3018703"/>
                  <a:pt x="2877033" y="3035396"/>
                  <a:pt x="2877033" y="3048460"/>
                </a:cubicBezTo>
                <a:lnTo>
                  <a:pt x="2877033" y="3300883"/>
                </a:lnTo>
                <a:lnTo>
                  <a:pt x="2924210" y="3300883"/>
                </a:lnTo>
                <a:lnTo>
                  <a:pt x="2924210" y="3039025"/>
                </a:lnTo>
                <a:cubicBezTo>
                  <a:pt x="2924210" y="3016707"/>
                  <a:pt x="2916862" y="3005004"/>
                  <a:pt x="2903083" y="3005447"/>
                </a:cubicBezTo>
                <a:close/>
                <a:moveTo>
                  <a:pt x="1413840" y="2870642"/>
                </a:moveTo>
                <a:cubicBezTo>
                  <a:pt x="1414566" y="2872094"/>
                  <a:pt x="1414566" y="2872820"/>
                  <a:pt x="1414566" y="2874271"/>
                </a:cubicBezTo>
                <a:lnTo>
                  <a:pt x="1228038" y="2874271"/>
                </a:lnTo>
                <a:lnTo>
                  <a:pt x="1228038" y="2870642"/>
                </a:lnTo>
                <a:lnTo>
                  <a:pt x="1413840" y="2870642"/>
                </a:lnTo>
                <a:close/>
                <a:moveTo>
                  <a:pt x="3635032" y="2179418"/>
                </a:moveTo>
                <a:cubicBezTo>
                  <a:pt x="3639659" y="2178965"/>
                  <a:pt x="3644558" y="2179690"/>
                  <a:pt x="3649275" y="2179690"/>
                </a:cubicBezTo>
                <a:lnTo>
                  <a:pt x="4079669" y="2179690"/>
                </a:lnTo>
                <a:cubicBezTo>
                  <a:pt x="4084023" y="2179690"/>
                  <a:pt x="4089104" y="2180416"/>
                  <a:pt x="4093459" y="2186222"/>
                </a:cubicBezTo>
                <a:lnTo>
                  <a:pt x="3622421" y="2186222"/>
                </a:lnTo>
                <a:lnTo>
                  <a:pt x="3624598" y="2190577"/>
                </a:lnTo>
                <a:lnTo>
                  <a:pt x="4062975" y="2190577"/>
                </a:lnTo>
                <a:cubicBezTo>
                  <a:pt x="4092733" y="2190577"/>
                  <a:pt x="4102168" y="2197835"/>
                  <a:pt x="4102168" y="2228318"/>
                </a:cubicBezTo>
                <a:cubicBezTo>
                  <a:pt x="4101443" y="2291462"/>
                  <a:pt x="4099265" y="2353880"/>
                  <a:pt x="4093459" y="2416298"/>
                </a:cubicBezTo>
                <a:cubicBezTo>
                  <a:pt x="4091281" y="2438072"/>
                  <a:pt x="4082572" y="2447507"/>
                  <a:pt x="4059347" y="2447507"/>
                </a:cubicBezTo>
                <a:lnTo>
                  <a:pt x="3650000" y="2447507"/>
                </a:lnTo>
                <a:cubicBezTo>
                  <a:pt x="3628228" y="2447507"/>
                  <a:pt x="3618791" y="2440975"/>
                  <a:pt x="3621696" y="2418475"/>
                </a:cubicBezTo>
                <a:cubicBezTo>
                  <a:pt x="3623872" y="2400330"/>
                  <a:pt x="3615163" y="2397427"/>
                  <a:pt x="3598470" y="2396702"/>
                </a:cubicBezTo>
                <a:cubicBezTo>
                  <a:pt x="3567260" y="2394524"/>
                  <a:pt x="3533875" y="2408315"/>
                  <a:pt x="3504842" y="2387266"/>
                </a:cubicBezTo>
                <a:cubicBezTo>
                  <a:pt x="3496859" y="2341541"/>
                  <a:pt x="3493230" y="2295817"/>
                  <a:pt x="3506294" y="2251543"/>
                </a:cubicBezTo>
                <a:cubicBezTo>
                  <a:pt x="3543309" y="2237754"/>
                  <a:pt x="3580324" y="2239930"/>
                  <a:pt x="3618791" y="2250818"/>
                </a:cubicBezTo>
                <a:cubicBezTo>
                  <a:pt x="3625324" y="2232673"/>
                  <a:pt x="3620969" y="2213802"/>
                  <a:pt x="3620969" y="2195657"/>
                </a:cubicBezTo>
                <a:cubicBezTo>
                  <a:pt x="3617340" y="2192028"/>
                  <a:pt x="3614437" y="2188400"/>
                  <a:pt x="3622421" y="2186222"/>
                </a:cubicBezTo>
                <a:cubicBezTo>
                  <a:pt x="3626050" y="2181505"/>
                  <a:pt x="3630405" y="2179872"/>
                  <a:pt x="3635032" y="2179418"/>
                </a:cubicBezTo>
                <a:close/>
                <a:moveTo>
                  <a:pt x="76208" y="1218744"/>
                </a:moveTo>
                <a:cubicBezTo>
                  <a:pt x="10161" y="1219469"/>
                  <a:pt x="1452" y="1231082"/>
                  <a:pt x="0" y="1294951"/>
                </a:cubicBezTo>
                <a:lnTo>
                  <a:pt x="0" y="1338499"/>
                </a:lnTo>
                <a:lnTo>
                  <a:pt x="0" y="3206684"/>
                </a:lnTo>
                <a:cubicBezTo>
                  <a:pt x="0" y="3226280"/>
                  <a:pt x="0" y="3245151"/>
                  <a:pt x="1452" y="3264747"/>
                </a:cubicBezTo>
                <a:cubicBezTo>
                  <a:pt x="1815" y="3272731"/>
                  <a:pt x="2904" y="3280533"/>
                  <a:pt x="5988" y="3287337"/>
                </a:cubicBezTo>
                <a:lnTo>
                  <a:pt x="19459" y="3300883"/>
                </a:lnTo>
                <a:lnTo>
                  <a:pt x="25633" y="3300883"/>
                </a:lnTo>
                <a:lnTo>
                  <a:pt x="26219" y="3300311"/>
                </a:lnTo>
                <a:lnTo>
                  <a:pt x="26699" y="3300883"/>
                </a:lnTo>
                <a:lnTo>
                  <a:pt x="1001629" y="3300883"/>
                </a:lnTo>
                <a:lnTo>
                  <a:pt x="1038606" y="3290150"/>
                </a:lnTo>
                <a:cubicBezTo>
                  <a:pt x="1029171" y="3272006"/>
                  <a:pt x="1012478" y="3262570"/>
                  <a:pt x="997236" y="3251683"/>
                </a:cubicBezTo>
                <a:cubicBezTo>
                  <a:pt x="880384" y="3165314"/>
                  <a:pt x="784580" y="3060074"/>
                  <a:pt x="706920" y="2937416"/>
                </a:cubicBezTo>
                <a:cubicBezTo>
                  <a:pt x="643051" y="2835805"/>
                  <a:pt x="592971" y="2728388"/>
                  <a:pt x="566116" y="2610810"/>
                </a:cubicBezTo>
                <a:cubicBezTo>
                  <a:pt x="549423" y="2604278"/>
                  <a:pt x="548698" y="2591939"/>
                  <a:pt x="553779" y="2577424"/>
                </a:cubicBezTo>
                <a:cubicBezTo>
                  <a:pt x="551601" y="2570165"/>
                  <a:pt x="548698" y="2563633"/>
                  <a:pt x="545795" y="2556376"/>
                </a:cubicBezTo>
                <a:cubicBezTo>
                  <a:pt x="528376" y="2515006"/>
                  <a:pt x="524021" y="2470007"/>
                  <a:pt x="521117" y="2426459"/>
                </a:cubicBezTo>
                <a:cubicBezTo>
                  <a:pt x="513134" y="2316139"/>
                  <a:pt x="511682" y="2205819"/>
                  <a:pt x="528376" y="2095499"/>
                </a:cubicBezTo>
                <a:cubicBezTo>
                  <a:pt x="529827" y="2086789"/>
                  <a:pt x="529827" y="2075903"/>
                  <a:pt x="538537" y="2069371"/>
                </a:cubicBezTo>
                <a:lnTo>
                  <a:pt x="538537" y="2066467"/>
                </a:lnTo>
                <a:cubicBezTo>
                  <a:pt x="539988" y="1990260"/>
                  <a:pt x="567568" y="1919857"/>
                  <a:pt x="593697" y="1850181"/>
                </a:cubicBezTo>
                <a:cubicBezTo>
                  <a:pt x="656115" y="1685427"/>
                  <a:pt x="751193" y="1540995"/>
                  <a:pt x="880384" y="1419788"/>
                </a:cubicBezTo>
                <a:cubicBezTo>
                  <a:pt x="888368" y="1411804"/>
                  <a:pt x="894175" y="1398014"/>
                  <a:pt x="909415" y="1403095"/>
                </a:cubicBezTo>
                <a:cubicBezTo>
                  <a:pt x="920303" y="1366079"/>
                  <a:pt x="955866" y="1353741"/>
                  <a:pt x="981269" y="1331967"/>
                </a:cubicBezTo>
                <a:cubicBezTo>
                  <a:pt x="1013204" y="1305113"/>
                  <a:pt x="1050219" y="1283340"/>
                  <a:pt x="1085057" y="1260114"/>
                </a:cubicBezTo>
                <a:cubicBezTo>
                  <a:pt x="1096670" y="1252856"/>
                  <a:pt x="1108282" y="1246324"/>
                  <a:pt x="1107556" y="1230357"/>
                </a:cubicBezTo>
                <a:cubicBezTo>
                  <a:pt x="1096670" y="1217293"/>
                  <a:pt x="1080703" y="1219469"/>
                  <a:pt x="1066912" y="1219469"/>
                </a:cubicBezTo>
                <a:lnTo>
                  <a:pt x="76208" y="1218744"/>
                </a:lnTo>
                <a:close/>
                <a:moveTo>
                  <a:pt x="2529381" y="142"/>
                </a:moveTo>
                <a:cubicBezTo>
                  <a:pt x="2501075" y="1594"/>
                  <a:pt x="2475672" y="16835"/>
                  <a:pt x="2466963" y="46592"/>
                </a:cubicBezTo>
                <a:cubicBezTo>
                  <a:pt x="2458978" y="74898"/>
                  <a:pt x="2469866" y="98849"/>
                  <a:pt x="2497445" y="111914"/>
                </a:cubicBezTo>
                <a:cubicBezTo>
                  <a:pt x="2522849" y="124252"/>
                  <a:pt x="2527929" y="143122"/>
                  <a:pt x="2527929" y="169977"/>
                </a:cubicBezTo>
                <a:cubicBezTo>
                  <a:pt x="2527203" y="594564"/>
                  <a:pt x="2527203" y="1019152"/>
                  <a:pt x="2527203" y="1443739"/>
                </a:cubicBezTo>
                <a:cubicBezTo>
                  <a:pt x="2527203" y="1496721"/>
                  <a:pt x="2527929" y="1550430"/>
                  <a:pt x="2527203" y="1603413"/>
                </a:cubicBezTo>
                <a:cubicBezTo>
                  <a:pt x="2527203" y="1613574"/>
                  <a:pt x="2532284" y="1629541"/>
                  <a:pt x="2517042" y="1630267"/>
                </a:cubicBezTo>
                <a:cubicBezTo>
                  <a:pt x="2487285" y="1632444"/>
                  <a:pt x="2491640" y="1652766"/>
                  <a:pt x="2491640" y="1671637"/>
                </a:cubicBezTo>
                <a:cubicBezTo>
                  <a:pt x="2491640" y="1688330"/>
                  <a:pt x="2490188" y="1705749"/>
                  <a:pt x="2491640" y="1722443"/>
                </a:cubicBezTo>
                <a:cubicBezTo>
                  <a:pt x="2493091" y="1740587"/>
                  <a:pt x="2487285" y="1749297"/>
                  <a:pt x="2467688" y="1748571"/>
                </a:cubicBezTo>
                <a:cubicBezTo>
                  <a:pt x="2436480" y="1747845"/>
                  <a:pt x="2404544" y="1747845"/>
                  <a:pt x="2373335" y="1748571"/>
                </a:cubicBezTo>
                <a:cubicBezTo>
                  <a:pt x="2354465" y="1749297"/>
                  <a:pt x="2348658" y="1739861"/>
                  <a:pt x="2349384" y="1721716"/>
                </a:cubicBezTo>
                <a:cubicBezTo>
                  <a:pt x="2350110" y="1697766"/>
                  <a:pt x="2350110" y="1673089"/>
                  <a:pt x="2349384" y="1649137"/>
                </a:cubicBezTo>
                <a:cubicBezTo>
                  <a:pt x="2349384" y="1641154"/>
                  <a:pt x="2355191" y="1627363"/>
                  <a:pt x="2337046" y="1630993"/>
                </a:cubicBezTo>
                <a:cubicBezTo>
                  <a:pt x="2311644" y="1636073"/>
                  <a:pt x="2310918" y="1622283"/>
                  <a:pt x="2310918" y="1601961"/>
                </a:cubicBezTo>
                <a:lnTo>
                  <a:pt x="2310918" y="861655"/>
                </a:lnTo>
                <a:cubicBezTo>
                  <a:pt x="2310918" y="842059"/>
                  <a:pt x="2313820" y="823914"/>
                  <a:pt x="2322530" y="805769"/>
                </a:cubicBezTo>
                <a:cubicBezTo>
                  <a:pt x="2345030" y="760044"/>
                  <a:pt x="2314547" y="715046"/>
                  <a:pt x="2265193" y="717949"/>
                </a:cubicBezTo>
                <a:cubicBezTo>
                  <a:pt x="2232533" y="720126"/>
                  <a:pt x="2210033" y="744077"/>
                  <a:pt x="2207130" y="781093"/>
                </a:cubicBezTo>
                <a:cubicBezTo>
                  <a:pt x="2204952" y="813753"/>
                  <a:pt x="2215839" y="836978"/>
                  <a:pt x="2253580" y="838430"/>
                </a:cubicBezTo>
                <a:cubicBezTo>
                  <a:pt x="2281886" y="839881"/>
                  <a:pt x="2277531" y="860204"/>
                  <a:pt x="2277531" y="877622"/>
                </a:cubicBezTo>
                <a:cubicBezTo>
                  <a:pt x="2277531" y="1117133"/>
                  <a:pt x="2276806" y="1356644"/>
                  <a:pt x="2278257" y="1596155"/>
                </a:cubicBezTo>
                <a:cubicBezTo>
                  <a:pt x="2278984" y="1626638"/>
                  <a:pt x="2268823" y="1635348"/>
                  <a:pt x="2241242" y="1631719"/>
                </a:cubicBezTo>
                <a:cubicBezTo>
                  <a:pt x="2215113" y="1628090"/>
                  <a:pt x="2205678" y="1638976"/>
                  <a:pt x="2205678" y="1666557"/>
                </a:cubicBezTo>
                <a:cubicBezTo>
                  <a:pt x="2205678" y="1692685"/>
                  <a:pt x="2223097" y="1729700"/>
                  <a:pt x="2204952" y="1742764"/>
                </a:cubicBezTo>
                <a:cubicBezTo>
                  <a:pt x="2186808" y="1756554"/>
                  <a:pt x="2151244" y="1747119"/>
                  <a:pt x="2123665" y="1747845"/>
                </a:cubicBezTo>
                <a:cubicBezTo>
                  <a:pt x="2116406" y="1747845"/>
                  <a:pt x="2109148" y="1747119"/>
                  <a:pt x="2101890" y="1747845"/>
                </a:cubicBezTo>
                <a:cubicBezTo>
                  <a:pt x="2081568" y="1749297"/>
                  <a:pt x="2073584" y="1740587"/>
                  <a:pt x="2074309" y="1720265"/>
                </a:cubicBezTo>
                <a:cubicBezTo>
                  <a:pt x="2075035" y="1689782"/>
                  <a:pt x="2074309" y="1660025"/>
                  <a:pt x="2074309" y="1630993"/>
                </a:cubicBezTo>
                <a:cubicBezTo>
                  <a:pt x="2051085" y="1625187"/>
                  <a:pt x="2026407" y="1644057"/>
                  <a:pt x="2008989" y="1618655"/>
                </a:cubicBezTo>
                <a:cubicBezTo>
                  <a:pt x="2001730" y="1613574"/>
                  <a:pt x="2002456" y="1606316"/>
                  <a:pt x="2002456" y="1599058"/>
                </a:cubicBezTo>
                <a:lnTo>
                  <a:pt x="2002456" y="1135278"/>
                </a:lnTo>
                <a:cubicBezTo>
                  <a:pt x="2002456" y="1129472"/>
                  <a:pt x="2003908" y="1123665"/>
                  <a:pt x="2005359" y="1117859"/>
                </a:cubicBezTo>
                <a:lnTo>
                  <a:pt x="1660609" y="1117859"/>
                </a:lnTo>
                <a:cubicBezTo>
                  <a:pt x="1647545" y="1117859"/>
                  <a:pt x="1630126" y="1124391"/>
                  <a:pt x="1623594" y="1104795"/>
                </a:cubicBezTo>
                <a:cubicBezTo>
                  <a:pt x="1614159" y="1095359"/>
                  <a:pt x="1617788" y="1083747"/>
                  <a:pt x="1617788" y="1073586"/>
                </a:cubicBezTo>
                <a:lnTo>
                  <a:pt x="1617788" y="606177"/>
                </a:lnTo>
                <a:cubicBezTo>
                  <a:pt x="1617788" y="596016"/>
                  <a:pt x="1614159" y="584403"/>
                  <a:pt x="1623594" y="575693"/>
                </a:cubicBezTo>
                <a:lnTo>
                  <a:pt x="1623594" y="576420"/>
                </a:lnTo>
                <a:cubicBezTo>
                  <a:pt x="1622868" y="569888"/>
                  <a:pt x="1622868" y="563356"/>
                  <a:pt x="1631577" y="561903"/>
                </a:cubicBezTo>
                <a:lnTo>
                  <a:pt x="1640287" y="498760"/>
                </a:lnTo>
                <a:cubicBezTo>
                  <a:pt x="1631577" y="466825"/>
                  <a:pt x="1603997" y="465374"/>
                  <a:pt x="1579321" y="467551"/>
                </a:cubicBezTo>
                <a:cubicBezTo>
                  <a:pt x="1548838" y="470454"/>
                  <a:pt x="1530693" y="492953"/>
                  <a:pt x="1526338" y="523437"/>
                </a:cubicBezTo>
                <a:cubicBezTo>
                  <a:pt x="1522709" y="546662"/>
                  <a:pt x="1523435" y="572791"/>
                  <a:pt x="1551015" y="578596"/>
                </a:cubicBezTo>
                <a:cubicBezTo>
                  <a:pt x="1582224" y="585855"/>
                  <a:pt x="1581498" y="605451"/>
                  <a:pt x="1581498" y="629402"/>
                </a:cubicBezTo>
                <a:cubicBezTo>
                  <a:pt x="1580772" y="793430"/>
                  <a:pt x="1580772" y="958186"/>
                  <a:pt x="1581498" y="1122214"/>
                </a:cubicBezTo>
                <a:cubicBezTo>
                  <a:pt x="1581498" y="1130923"/>
                  <a:pt x="1575692" y="1141810"/>
                  <a:pt x="1585853" y="1149068"/>
                </a:cubicBezTo>
                <a:cubicBezTo>
                  <a:pt x="1593836" y="1138182"/>
                  <a:pt x="1605449" y="1141084"/>
                  <a:pt x="1615610" y="1141084"/>
                </a:cubicBezTo>
                <a:lnTo>
                  <a:pt x="1943667" y="1141084"/>
                </a:lnTo>
                <a:cubicBezTo>
                  <a:pt x="1953828" y="1141084"/>
                  <a:pt x="1966167" y="1136729"/>
                  <a:pt x="1972699" y="1149793"/>
                </a:cubicBezTo>
                <a:cubicBezTo>
                  <a:pt x="1975602" y="1154874"/>
                  <a:pt x="1979957" y="1160681"/>
                  <a:pt x="1979957" y="1165761"/>
                </a:cubicBezTo>
                <a:cubicBezTo>
                  <a:pt x="1980683" y="1313822"/>
                  <a:pt x="1980683" y="1462609"/>
                  <a:pt x="1980683" y="1611396"/>
                </a:cubicBezTo>
                <a:cubicBezTo>
                  <a:pt x="1980683" y="1620106"/>
                  <a:pt x="1978506" y="1630993"/>
                  <a:pt x="1968344" y="1630267"/>
                </a:cubicBezTo>
                <a:cubicBezTo>
                  <a:pt x="1932780" y="1628090"/>
                  <a:pt x="1938587" y="1652766"/>
                  <a:pt x="1938587" y="1673814"/>
                </a:cubicBezTo>
                <a:cubicBezTo>
                  <a:pt x="1938587" y="1690507"/>
                  <a:pt x="1937861" y="1707927"/>
                  <a:pt x="1939313" y="1724619"/>
                </a:cubicBezTo>
                <a:cubicBezTo>
                  <a:pt x="1940764" y="1742764"/>
                  <a:pt x="1932780" y="1747845"/>
                  <a:pt x="1916087" y="1747845"/>
                </a:cubicBezTo>
                <a:cubicBezTo>
                  <a:pt x="1884878" y="1747119"/>
                  <a:pt x="1852943" y="1746393"/>
                  <a:pt x="1821734" y="1747845"/>
                </a:cubicBezTo>
                <a:cubicBezTo>
                  <a:pt x="1801413" y="1748571"/>
                  <a:pt x="1797058" y="1738410"/>
                  <a:pt x="1797784" y="1720991"/>
                </a:cubicBezTo>
                <a:cubicBezTo>
                  <a:pt x="1798509" y="1697039"/>
                  <a:pt x="1797784" y="1672363"/>
                  <a:pt x="1797784" y="1648412"/>
                </a:cubicBezTo>
                <a:cubicBezTo>
                  <a:pt x="1797784" y="1638976"/>
                  <a:pt x="1799235" y="1627363"/>
                  <a:pt x="1783993" y="1629541"/>
                </a:cubicBezTo>
                <a:cubicBezTo>
                  <a:pt x="1758591" y="1633170"/>
                  <a:pt x="1760768" y="1615751"/>
                  <a:pt x="1760768" y="1599784"/>
                </a:cubicBezTo>
                <a:cubicBezTo>
                  <a:pt x="1760768" y="1522124"/>
                  <a:pt x="1759317" y="1445191"/>
                  <a:pt x="1760768" y="1367531"/>
                </a:cubicBezTo>
                <a:cubicBezTo>
                  <a:pt x="1761494" y="1341403"/>
                  <a:pt x="1754236" y="1333418"/>
                  <a:pt x="1726656" y="1333418"/>
                </a:cubicBezTo>
                <a:lnTo>
                  <a:pt x="1349971" y="1334145"/>
                </a:lnTo>
                <a:cubicBezTo>
                  <a:pt x="1331826" y="1334145"/>
                  <a:pt x="1316584" y="1334145"/>
                  <a:pt x="1301343" y="1318178"/>
                </a:cubicBezTo>
                <a:cubicBezTo>
                  <a:pt x="1281021" y="1296404"/>
                  <a:pt x="1232393" y="1300758"/>
                  <a:pt x="1212797" y="1320354"/>
                </a:cubicBezTo>
                <a:cubicBezTo>
                  <a:pt x="1184491" y="1349386"/>
                  <a:pt x="1183765" y="1377692"/>
                  <a:pt x="1212071" y="1411078"/>
                </a:cubicBezTo>
                <a:cubicBezTo>
                  <a:pt x="1241102" y="1417610"/>
                  <a:pt x="1270134" y="1416885"/>
                  <a:pt x="1299166" y="1409626"/>
                </a:cubicBezTo>
                <a:cubicBezTo>
                  <a:pt x="1296262" y="1401643"/>
                  <a:pt x="1299891" y="1397289"/>
                  <a:pt x="1307149" y="1395111"/>
                </a:cubicBezTo>
                <a:lnTo>
                  <a:pt x="1307149" y="1395837"/>
                </a:lnTo>
                <a:cubicBezTo>
                  <a:pt x="1306423" y="1363902"/>
                  <a:pt x="1320940" y="1351563"/>
                  <a:pt x="1353600" y="1352289"/>
                </a:cubicBezTo>
                <a:cubicBezTo>
                  <a:pt x="1463920" y="1353741"/>
                  <a:pt x="1573515" y="1352289"/>
                  <a:pt x="1683835" y="1353015"/>
                </a:cubicBezTo>
                <a:cubicBezTo>
                  <a:pt x="1694721" y="1353015"/>
                  <a:pt x="1717947" y="1343580"/>
                  <a:pt x="1707060" y="1372612"/>
                </a:cubicBezTo>
                <a:cubicBezTo>
                  <a:pt x="1709238" y="1382047"/>
                  <a:pt x="1713592" y="1390756"/>
                  <a:pt x="1713592" y="1400191"/>
                </a:cubicBezTo>
                <a:cubicBezTo>
                  <a:pt x="1714317" y="1472044"/>
                  <a:pt x="1714317" y="1543172"/>
                  <a:pt x="1715043" y="1614299"/>
                </a:cubicBezTo>
                <a:cubicBezTo>
                  <a:pt x="1715043" y="1627363"/>
                  <a:pt x="1707785" y="1631719"/>
                  <a:pt x="1696899" y="1630267"/>
                </a:cubicBezTo>
                <a:cubicBezTo>
                  <a:pt x="1662787" y="1624461"/>
                  <a:pt x="1659158" y="1644057"/>
                  <a:pt x="1661335" y="1670911"/>
                </a:cubicBezTo>
                <a:cubicBezTo>
                  <a:pt x="1662787" y="1686878"/>
                  <a:pt x="1660609" y="1702846"/>
                  <a:pt x="1662061" y="1718087"/>
                </a:cubicBezTo>
                <a:cubicBezTo>
                  <a:pt x="1664964" y="1741313"/>
                  <a:pt x="1654077" y="1747845"/>
                  <a:pt x="1633030" y="1747119"/>
                </a:cubicBezTo>
                <a:cubicBezTo>
                  <a:pt x="1603997" y="1745668"/>
                  <a:pt x="1574966" y="1745668"/>
                  <a:pt x="1545934" y="1747119"/>
                </a:cubicBezTo>
                <a:cubicBezTo>
                  <a:pt x="1524886" y="1748571"/>
                  <a:pt x="1517628" y="1739861"/>
                  <a:pt x="1519080" y="1719540"/>
                </a:cubicBezTo>
                <a:cubicBezTo>
                  <a:pt x="1519806" y="1702846"/>
                  <a:pt x="1518354" y="1685427"/>
                  <a:pt x="1519080" y="1668734"/>
                </a:cubicBezTo>
                <a:cubicBezTo>
                  <a:pt x="1520532" y="1646960"/>
                  <a:pt x="1519806" y="1627363"/>
                  <a:pt x="1495129" y="1617928"/>
                </a:cubicBezTo>
                <a:cubicBezTo>
                  <a:pt x="1481339" y="1580914"/>
                  <a:pt x="1491500" y="1542447"/>
                  <a:pt x="1490048" y="1504706"/>
                </a:cubicBezTo>
                <a:cubicBezTo>
                  <a:pt x="1482065" y="1502528"/>
                  <a:pt x="1473355" y="1499625"/>
                  <a:pt x="1465372" y="1499625"/>
                </a:cubicBezTo>
                <a:lnTo>
                  <a:pt x="934093" y="1499625"/>
                </a:lnTo>
                <a:cubicBezTo>
                  <a:pt x="900707" y="1499625"/>
                  <a:pt x="866595" y="1501802"/>
                  <a:pt x="833208" y="1502528"/>
                </a:cubicBezTo>
                <a:cubicBezTo>
                  <a:pt x="816515" y="1503979"/>
                  <a:pt x="815063" y="1521398"/>
                  <a:pt x="794741" y="1533737"/>
                </a:cubicBezTo>
                <a:lnTo>
                  <a:pt x="898529" y="1533737"/>
                </a:lnTo>
                <a:lnTo>
                  <a:pt x="1415292" y="1533737"/>
                </a:lnTo>
                <a:cubicBezTo>
                  <a:pt x="1427631" y="1533737"/>
                  <a:pt x="1442872" y="1525753"/>
                  <a:pt x="1450130" y="1543898"/>
                </a:cubicBezTo>
                <a:cubicBezTo>
                  <a:pt x="1450856" y="1556236"/>
                  <a:pt x="1450856" y="1568575"/>
                  <a:pt x="1452307" y="1580187"/>
                </a:cubicBezTo>
                <a:cubicBezTo>
                  <a:pt x="1455936" y="1612848"/>
                  <a:pt x="1450856" y="1637525"/>
                  <a:pt x="1408034" y="1629541"/>
                </a:cubicBezTo>
                <a:cubicBezTo>
                  <a:pt x="1391341" y="1626638"/>
                  <a:pt x="1382631" y="1635348"/>
                  <a:pt x="1384083" y="1652766"/>
                </a:cubicBezTo>
                <a:lnTo>
                  <a:pt x="1384083" y="1663653"/>
                </a:lnTo>
                <a:cubicBezTo>
                  <a:pt x="1382631" y="1744942"/>
                  <a:pt x="1382631" y="1744942"/>
                  <a:pt x="1299891" y="1744942"/>
                </a:cubicBezTo>
                <a:cubicBezTo>
                  <a:pt x="1211345" y="1744942"/>
                  <a:pt x="1211345" y="1744942"/>
                  <a:pt x="1211345" y="1834214"/>
                </a:cubicBezTo>
                <a:cubicBezTo>
                  <a:pt x="1211345" y="1877035"/>
                  <a:pt x="1209894" y="1919132"/>
                  <a:pt x="1211345" y="1961227"/>
                </a:cubicBezTo>
                <a:cubicBezTo>
                  <a:pt x="1212071" y="1982275"/>
                  <a:pt x="1204813" y="1989533"/>
                  <a:pt x="1184491" y="1988082"/>
                </a:cubicBezTo>
                <a:cubicBezTo>
                  <a:pt x="1168523" y="1986630"/>
                  <a:pt x="1153282" y="1987355"/>
                  <a:pt x="1137315" y="1988082"/>
                </a:cubicBezTo>
                <a:cubicBezTo>
                  <a:pt x="1119170" y="1988807"/>
                  <a:pt x="1098847" y="1980823"/>
                  <a:pt x="1090864" y="2009129"/>
                </a:cubicBezTo>
                <a:cubicBezTo>
                  <a:pt x="1087235" y="2020742"/>
                  <a:pt x="1069090" y="2016388"/>
                  <a:pt x="1057477" y="2016388"/>
                </a:cubicBezTo>
                <a:lnTo>
                  <a:pt x="557408" y="2014210"/>
                </a:lnTo>
                <a:cubicBezTo>
                  <a:pt x="544344" y="2044694"/>
                  <a:pt x="558859" y="2049048"/>
                  <a:pt x="586439" y="2049048"/>
                </a:cubicBezTo>
                <a:lnTo>
                  <a:pt x="1056026" y="2049048"/>
                </a:lnTo>
                <a:cubicBezTo>
                  <a:pt x="1067639" y="2049774"/>
                  <a:pt x="1083606" y="2041791"/>
                  <a:pt x="1090864" y="2059209"/>
                </a:cubicBezTo>
                <a:cubicBezTo>
                  <a:pt x="1097396" y="2078080"/>
                  <a:pt x="1093041" y="2097676"/>
                  <a:pt x="1094493" y="2116546"/>
                </a:cubicBezTo>
                <a:cubicBezTo>
                  <a:pt x="1132234" y="2115095"/>
                  <a:pt x="1170701" y="2102757"/>
                  <a:pt x="1206991" y="2122353"/>
                </a:cubicBezTo>
                <a:cubicBezTo>
                  <a:pt x="1214248" y="2162997"/>
                  <a:pt x="1208442" y="2204367"/>
                  <a:pt x="1210619" y="2245011"/>
                </a:cubicBezTo>
                <a:cubicBezTo>
                  <a:pt x="1212071" y="2260979"/>
                  <a:pt x="1204813" y="2266785"/>
                  <a:pt x="1189571" y="2266060"/>
                </a:cubicBezTo>
                <a:lnTo>
                  <a:pt x="1142395" y="2266060"/>
                </a:lnTo>
                <a:cubicBezTo>
                  <a:pt x="1117718" y="2265333"/>
                  <a:pt x="1090864" y="2259527"/>
                  <a:pt x="1093767" y="2301623"/>
                </a:cubicBezTo>
                <a:cubicBezTo>
                  <a:pt x="1095218" y="2321219"/>
                  <a:pt x="1073445" y="2313962"/>
                  <a:pt x="1061832" y="2313962"/>
                </a:cubicBezTo>
                <a:lnTo>
                  <a:pt x="528376" y="2313962"/>
                </a:lnTo>
                <a:cubicBezTo>
                  <a:pt x="522570" y="2340090"/>
                  <a:pt x="534909" y="2346622"/>
                  <a:pt x="559586" y="2346622"/>
                </a:cubicBezTo>
                <a:lnTo>
                  <a:pt x="1055300" y="2346622"/>
                </a:lnTo>
                <a:cubicBezTo>
                  <a:pt x="1066912" y="2347348"/>
                  <a:pt x="1085057" y="2336461"/>
                  <a:pt x="1091589" y="2358235"/>
                </a:cubicBezTo>
                <a:cubicBezTo>
                  <a:pt x="1089412" y="2391621"/>
                  <a:pt x="1103202" y="2401056"/>
                  <a:pt x="1137315" y="2399605"/>
                </a:cubicBezTo>
                <a:cubicBezTo>
                  <a:pt x="1210619" y="2395976"/>
                  <a:pt x="1210619" y="2398153"/>
                  <a:pt x="1210619" y="2470732"/>
                </a:cubicBezTo>
                <a:lnTo>
                  <a:pt x="1137315" y="2543311"/>
                </a:lnTo>
                <a:cubicBezTo>
                  <a:pt x="1118444" y="2544037"/>
                  <a:pt x="1095944" y="2536053"/>
                  <a:pt x="1092315" y="2569440"/>
                </a:cubicBezTo>
                <a:cubicBezTo>
                  <a:pt x="1090864" y="2585407"/>
                  <a:pt x="1069816" y="2578149"/>
                  <a:pt x="1057477" y="2578149"/>
                </a:cubicBezTo>
                <a:lnTo>
                  <a:pt x="557408" y="2578875"/>
                </a:lnTo>
                <a:cubicBezTo>
                  <a:pt x="560311" y="2604278"/>
                  <a:pt x="579907" y="2599197"/>
                  <a:pt x="595875" y="2599197"/>
                </a:cubicBezTo>
                <a:lnTo>
                  <a:pt x="1048042" y="2599922"/>
                </a:lnTo>
                <a:cubicBezTo>
                  <a:pt x="1061106" y="2599922"/>
                  <a:pt x="1077074" y="2592665"/>
                  <a:pt x="1087235" y="2608632"/>
                </a:cubicBezTo>
                <a:cubicBezTo>
                  <a:pt x="1101025" y="2628954"/>
                  <a:pt x="1089412" y="2652905"/>
                  <a:pt x="1095218" y="2673954"/>
                </a:cubicBezTo>
                <a:cubicBezTo>
                  <a:pt x="1132234" y="2665244"/>
                  <a:pt x="1168523" y="2656534"/>
                  <a:pt x="1204087" y="2679034"/>
                </a:cubicBezTo>
                <a:cubicBezTo>
                  <a:pt x="1213523" y="2689195"/>
                  <a:pt x="1209894" y="2702260"/>
                  <a:pt x="1209894" y="2713872"/>
                </a:cubicBezTo>
                <a:cubicBezTo>
                  <a:pt x="1209894" y="2761048"/>
                  <a:pt x="1211345" y="2808224"/>
                  <a:pt x="1209167" y="2855401"/>
                </a:cubicBezTo>
                <a:cubicBezTo>
                  <a:pt x="1208442" y="2876449"/>
                  <a:pt x="1214974" y="2882981"/>
                  <a:pt x="1235296" y="2882255"/>
                </a:cubicBezTo>
                <a:cubicBezTo>
                  <a:pt x="1282473" y="2880804"/>
                  <a:pt x="1329649" y="2883707"/>
                  <a:pt x="1376825" y="2880804"/>
                </a:cubicBezTo>
                <a:cubicBezTo>
                  <a:pt x="1413115" y="2877900"/>
                  <a:pt x="1426179" y="2888061"/>
                  <a:pt x="1423276" y="2925802"/>
                </a:cubicBezTo>
                <a:cubicBezTo>
                  <a:pt x="1421824" y="2952657"/>
                  <a:pt x="1406583" y="2988220"/>
                  <a:pt x="1448678" y="3003462"/>
                </a:cubicBezTo>
                <a:cubicBezTo>
                  <a:pt x="1451582" y="3004188"/>
                  <a:pt x="1450856" y="3016526"/>
                  <a:pt x="1450856" y="3023784"/>
                </a:cubicBezTo>
                <a:lnTo>
                  <a:pt x="1450856" y="3300883"/>
                </a:lnTo>
                <a:lnTo>
                  <a:pt x="1490048" y="3300883"/>
                </a:lnTo>
                <a:lnTo>
                  <a:pt x="1490048" y="3027414"/>
                </a:lnTo>
                <a:cubicBezTo>
                  <a:pt x="1490048" y="3015075"/>
                  <a:pt x="1484242" y="3000559"/>
                  <a:pt x="1496580" y="2990398"/>
                </a:cubicBezTo>
                <a:lnTo>
                  <a:pt x="1495855" y="2991124"/>
                </a:lnTo>
                <a:cubicBezTo>
                  <a:pt x="1497307" y="2989673"/>
                  <a:pt x="1498032" y="2987495"/>
                  <a:pt x="1500210" y="2986043"/>
                </a:cubicBezTo>
                <a:cubicBezTo>
                  <a:pt x="1516903" y="2976608"/>
                  <a:pt x="1543031" y="2995478"/>
                  <a:pt x="1551741" y="2972979"/>
                </a:cubicBezTo>
                <a:cubicBezTo>
                  <a:pt x="1558273" y="2956286"/>
                  <a:pt x="1553918" y="2935238"/>
                  <a:pt x="1553918" y="2915641"/>
                </a:cubicBezTo>
                <a:cubicBezTo>
                  <a:pt x="1553918" y="2868465"/>
                  <a:pt x="1553918" y="2866288"/>
                  <a:pt x="1601821" y="2869191"/>
                </a:cubicBezTo>
                <a:cubicBezTo>
                  <a:pt x="1633755" y="2871368"/>
                  <a:pt x="1667867" y="2856853"/>
                  <a:pt x="1698350" y="2879352"/>
                </a:cubicBezTo>
                <a:cubicBezTo>
                  <a:pt x="1710689" y="2933061"/>
                  <a:pt x="1712141" y="2988946"/>
                  <a:pt x="1712866" y="3041929"/>
                </a:cubicBezTo>
                <a:lnTo>
                  <a:pt x="1713637" y="3300883"/>
                </a:lnTo>
                <a:lnTo>
                  <a:pt x="1762496" y="3300883"/>
                </a:lnTo>
                <a:lnTo>
                  <a:pt x="1762220" y="3001284"/>
                </a:lnTo>
                <a:cubicBezTo>
                  <a:pt x="1757865" y="2971528"/>
                  <a:pt x="1781817" y="2985317"/>
                  <a:pt x="1790526" y="2986043"/>
                </a:cubicBezTo>
                <a:cubicBezTo>
                  <a:pt x="1823912" y="2989673"/>
                  <a:pt x="1832622" y="2976608"/>
                  <a:pt x="1831896" y="2943947"/>
                </a:cubicBezTo>
                <a:cubicBezTo>
                  <a:pt x="1830444" y="2859030"/>
                  <a:pt x="1820283" y="2869191"/>
                  <a:pt x="1905926" y="2869917"/>
                </a:cubicBezTo>
                <a:cubicBezTo>
                  <a:pt x="1929877" y="2869917"/>
                  <a:pt x="1956006" y="2859756"/>
                  <a:pt x="1978506" y="2878626"/>
                </a:cubicBezTo>
                <a:cubicBezTo>
                  <a:pt x="1986489" y="2908384"/>
                  <a:pt x="1979957" y="2938867"/>
                  <a:pt x="1982134" y="2968624"/>
                </a:cubicBezTo>
                <a:cubicBezTo>
                  <a:pt x="1982860" y="2978060"/>
                  <a:pt x="1978506" y="2991849"/>
                  <a:pt x="1991570" y="2992576"/>
                </a:cubicBezTo>
                <a:cubicBezTo>
                  <a:pt x="2022053" y="2994752"/>
                  <a:pt x="2016247" y="3016526"/>
                  <a:pt x="2016247" y="3034671"/>
                </a:cubicBezTo>
                <a:lnTo>
                  <a:pt x="2016442" y="3300883"/>
                </a:lnTo>
                <a:lnTo>
                  <a:pt x="2053457" y="3300883"/>
                </a:lnTo>
                <a:lnTo>
                  <a:pt x="2053262" y="3025236"/>
                </a:lnTo>
                <a:cubicBezTo>
                  <a:pt x="2053262" y="2999108"/>
                  <a:pt x="2053988" y="2978785"/>
                  <a:pt x="2088826" y="2983866"/>
                </a:cubicBezTo>
                <a:cubicBezTo>
                  <a:pt x="2100439" y="2985317"/>
                  <a:pt x="2106244" y="2978785"/>
                  <a:pt x="2106244" y="2966447"/>
                </a:cubicBezTo>
                <a:lnTo>
                  <a:pt x="2106244" y="2944673"/>
                </a:lnTo>
                <a:cubicBezTo>
                  <a:pt x="2107696" y="2857578"/>
                  <a:pt x="2095358" y="2868465"/>
                  <a:pt x="2184631" y="2869917"/>
                </a:cubicBezTo>
                <a:cubicBezTo>
                  <a:pt x="2207130" y="2869917"/>
                  <a:pt x="2234710" y="2855401"/>
                  <a:pt x="2254307" y="2880078"/>
                </a:cubicBezTo>
                <a:cubicBezTo>
                  <a:pt x="2261563" y="2909835"/>
                  <a:pt x="2257935" y="2940318"/>
                  <a:pt x="2257210" y="2970075"/>
                </a:cubicBezTo>
                <a:cubicBezTo>
                  <a:pt x="2257210" y="2986769"/>
                  <a:pt x="2258661" y="2996205"/>
                  <a:pt x="2277531" y="2993301"/>
                </a:cubicBezTo>
                <a:cubicBezTo>
                  <a:pt x="2312369" y="2987495"/>
                  <a:pt x="2316725" y="3006365"/>
                  <a:pt x="2316725" y="3035397"/>
                </a:cubicBezTo>
                <a:lnTo>
                  <a:pt x="2316725" y="3300883"/>
                </a:lnTo>
                <a:lnTo>
                  <a:pt x="2350697" y="3300883"/>
                </a:lnTo>
                <a:cubicBezTo>
                  <a:pt x="2350743" y="3211904"/>
                  <a:pt x="2350790" y="3122925"/>
                  <a:pt x="2350836" y="3033946"/>
                </a:cubicBezTo>
                <a:cubicBezTo>
                  <a:pt x="2350836" y="3020155"/>
                  <a:pt x="2340675" y="3002011"/>
                  <a:pt x="2360997" y="2992576"/>
                </a:cubicBezTo>
                <a:cubicBezTo>
                  <a:pt x="2371884" y="2996930"/>
                  <a:pt x="2379868" y="2991849"/>
                  <a:pt x="2386399" y="2983866"/>
                </a:cubicBezTo>
                <a:cubicBezTo>
                  <a:pt x="2386399" y="2956286"/>
                  <a:pt x="2389303" y="2928705"/>
                  <a:pt x="2383497" y="2901126"/>
                </a:cubicBezTo>
                <a:cubicBezTo>
                  <a:pt x="2379868" y="2885884"/>
                  <a:pt x="2383497" y="2870642"/>
                  <a:pt x="2403093" y="2869917"/>
                </a:cubicBezTo>
                <a:cubicBezTo>
                  <a:pt x="2443011" y="2869191"/>
                  <a:pt x="2482203" y="2869917"/>
                  <a:pt x="2522123" y="2870642"/>
                </a:cubicBezTo>
                <a:cubicBezTo>
                  <a:pt x="2525026" y="2870642"/>
                  <a:pt x="2527929" y="2877175"/>
                  <a:pt x="2530832" y="2880804"/>
                </a:cubicBezTo>
                <a:cubicBezTo>
                  <a:pt x="2538090" y="2917819"/>
                  <a:pt x="2525026" y="2956286"/>
                  <a:pt x="2537364" y="2992576"/>
                </a:cubicBezTo>
                <a:cubicBezTo>
                  <a:pt x="2567847" y="2975156"/>
                  <a:pt x="2600508" y="2986769"/>
                  <a:pt x="2632443" y="2985317"/>
                </a:cubicBezTo>
                <a:cubicBezTo>
                  <a:pt x="2655668" y="2984592"/>
                  <a:pt x="2663652" y="2978785"/>
                  <a:pt x="2663652" y="2954835"/>
                </a:cubicBezTo>
                <a:cubicBezTo>
                  <a:pt x="2664378" y="2869191"/>
                  <a:pt x="2665104" y="2869191"/>
                  <a:pt x="2752198" y="2869191"/>
                </a:cubicBezTo>
                <a:lnTo>
                  <a:pt x="2798649" y="2869191"/>
                </a:lnTo>
                <a:lnTo>
                  <a:pt x="2798649" y="2879352"/>
                </a:lnTo>
                <a:lnTo>
                  <a:pt x="2681797" y="2879352"/>
                </a:lnTo>
                <a:cubicBezTo>
                  <a:pt x="2691957" y="2880078"/>
                  <a:pt x="2701393" y="2880804"/>
                  <a:pt x="2710828" y="2880804"/>
                </a:cubicBezTo>
                <a:cubicBezTo>
                  <a:pt x="2815342" y="2880804"/>
                  <a:pt x="2815342" y="2880804"/>
                  <a:pt x="2809536" y="2985317"/>
                </a:cubicBezTo>
                <a:cubicBezTo>
                  <a:pt x="2842922" y="2984592"/>
                  <a:pt x="2877034" y="2983140"/>
                  <a:pt x="2910420" y="2984592"/>
                </a:cubicBezTo>
                <a:cubicBezTo>
                  <a:pt x="2932194" y="2985317"/>
                  <a:pt x="2939452" y="2978785"/>
                  <a:pt x="2940177" y="2956286"/>
                </a:cubicBezTo>
                <a:cubicBezTo>
                  <a:pt x="2940541" y="2942859"/>
                  <a:pt x="2938363" y="2929250"/>
                  <a:pt x="2938000" y="2915733"/>
                </a:cubicBezTo>
                <a:lnTo>
                  <a:pt x="2946568" y="2876375"/>
                </a:lnTo>
                <a:lnTo>
                  <a:pt x="2945985" y="2876449"/>
                </a:lnTo>
                <a:lnTo>
                  <a:pt x="2946710" y="2875723"/>
                </a:lnTo>
                <a:cubicBezTo>
                  <a:pt x="2946663" y="2875940"/>
                  <a:pt x="2946615" y="2876158"/>
                  <a:pt x="2946568" y="2876375"/>
                </a:cubicBezTo>
                <a:lnTo>
                  <a:pt x="3016658" y="2867467"/>
                </a:lnTo>
                <a:cubicBezTo>
                  <a:pt x="3040155" y="2867376"/>
                  <a:pt x="3063562" y="2870642"/>
                  <a:pt x="3086787" y="2878626"/>
                </a:cubicBezTo>
                <a:cubicBezTo>
                  <a:pt x="3088965" y="2888787"/>
                  <a:pt x="3091868" y="2898223"/>
                  <a:pt x="3094045" y="2908384"/>
                </a:cubicBezTo>
                <a:cubicBezTo>
                  <a:pt x="3093319" y="2984592"/>
                  <a:pt x="3093319" y="2984592"/>
                  <a:pt x="3169527" y="2984592"/>
                </a:cubicBezTo>
                <a:cubicBezTo>
                  <a:pt x="3215978" y="2984592"/>
                  <a:pt x="3215978" y="2984592"/>
                  <a:pt x="3215978" y="2938141"/>
                </a:cubicBezTo>
                <a:cubicBezTo>
                  <a:pt x="3215978" y="2861207"/>
                  <a:pt x="3207995" y="2869191"/>
                  <a:pt x="3282751" y="2869191"/>
                </a:cubicBezTo>
                <a:cubicBezTo>
                  <a:pt x="3340088" y="2869191"/>
                  <a:pt x="3396700" y="2867014"/>
                  <a:pt x="3453311" y="2869917"/>
                </a:cubicBezTo>
                <a:cubicBezTo>
                  <a:pt x="3487424" y="2872094"/>
                  <a:pt x="3499762" y="2863385"/>
                  <a:pt x="3498311" y="2827095"/>
                </a:cubicBezTo>
                <a:cubicBezTo>
                  <a:pt x="3496133" y="2740001"/>
                  <a:pt x="3499762" y="2652905"/>
                  <a:pt x="3496859" y="2565810"/>
                </a:cubicBezTo>
                <a:cubicBezTo>
                  <a:pt x="3496133" y="2527343"/>
                  <a:pt x="3509198" y="2515731"/>
                  <a:pt x="3544761" y="2520086"/>
                </a:cubicBezTo>
                <a:cubicBezTo>
                  <a:pt x="3560003" y="2521537"/>
                  <a:pt x="3575970" y="2520086"/>
                  <a:pt x="3591938" y="2520086"/>
                </a:cubicBezTo>
                <a:cubicBezTo>
                  <a:pt x="3602098" y="2520086"/>
                  <a:pt x="3614437" y="2520086"/>
                  <a:pt x="3613711" y="2507022"/>
                </a:cubicBezTo>
                <a:cubicBezTo>
                  <a:pt x="3612259" y="2480894"/>
                  <a:pt x="3628228" y="2481619"/>
                  <a:pt x="3646372" y="2481619"/>
                </a:cubicBezTo>
                <a:lnTo>
                  <a:pt x="4048460" y="2481619"/>
                </a:lnTo>
                <a:cubicBezTo>
                  <a:pt x="4058621" y="2481619"/>
                  <a:pt x="4070959" y="2477990"/>
                  <a:pt x="4078217" y="2489602"/>
                </a:cubicBezTo>
                <a:cubicBezTo>
                  <a:pt x="4073137" y="2512828"/>
                  <a:pt x="4069508" y="2535328"/>
                  <a:pt x="4063702" y="2557827"/>
                </a:cubicBezTo>
                <a:cubicBezTo>
                  <a:pt x="4004913" y="2773386"/>
                  <a:pt x="3900399" y="2963543"/>
                  <a:pt x="3740724" y="3121765"/>
                </a:cubicBezTo>
                <a:cubicBezTo>
                  <a:pt x="3687016" y="3174023"/>
                  <a:pt x="3628228" y="3220474"/>
                  <a:pt x="3566535" y="3262569"/>
                </a:cubicBezTo>
                <a:cubicBezTo>
                  <a:pt x="3553833" y="3271279"/>
                  <a:pt x="3547664" y="3278900"/>
                  <a:pt x="3548027" y="3286067"/>
                </a:cubicBezTo>
                <a:lnTo>
                  <a:pt x="3562779" y="3300883"/>
                </a:lnTo>
                <a:lnTo>
                  <a:pt x="4927481" y="3300883"/>
                </a:lnTo>
                <a:lnTo>
                  <a:pt x="6796755" y="3296863"/>
                </a:lnTo>
                <a:lnTo>
                  <a:pt x="9075283" y="3297407"/>
                </a:lnTo>
                <a:lnTo>
                  <a:pt x="9637770" y="3298133"/>
                </a:lnTo>
                <a:cubicBezTo>
                  <a:pt x="9682769" y="3298133"/>
                  <a:pt x="9720511" y="3286521"/>
                  <a:pt x="9759703" y="3262569"/>
                </a:cubicBezTo>
                <a:lnTo>
                  <a:pt x="11394183" y="2251543"/>
                </a:lnTo>
                <a:cubicBezTo>
                  <a:pt x="11128544" y="2077595"/>
                  <a:pt x="10057882" y="1428861"/>
                  <a:pt x="9760429" y="1255034"/>
                </a:cubicBezTo>
                <a:cubicBezTo>
                  <a:pt x="9462976" y="1081207"/>
                  <a:pt x="9666076" y="1208583"/>
                  <a:pt x="9609464" y="1208583"/>
                </a:cubicBezTo>
                <a:lnTo>
                  <a:pt x="6151074" y="1210034"/>
                </a:lnTo>
                <a:lnTo>
                  <a:pt x="3621696" y="1208583"/>
                </a:lnTo>
                <a:cubicBezTo>
                  <a:pt x="3598470" y="1208583"/>
                  <a:pt x="3575970" y="1210034"/>
                  <a:pt x="3552745" y="1211486"/>
                </a:cubicBezTo>
                <a:cubicBezTo>
                  <a:pt x="3542583" y="1212212"/>
                  <a:pt x="3529519" y="1211486"/>
                  <a:pt x="3526616" y="1225276"/>
                </a:cubicBezTo>
                <a:cubicBezTo>
                  <a:pt x="3524439" y="1237614"/>
                  <a:pt x="3533149" y="1245598"/>
                  <a:pt x="3541858" y="1252131"/>
                </a:cubicBezTo>
                <a:cubicBezTo>
                  <a:pt x="3554922" y="1261566"/>
                  <a:pt x="3567987" y="1270275"/>
                  <a:pt x="3581050" y="1278984"/>
                </a:cubicBezTo>
                <a:cubicBezTo>
                  <a:pt x="3872819" y="1482205"/>
                  <a:pt x="4041928" y="1760909"/>
                  <a:pt x="4092007" y="2112917"/>
                </a:cubicBezTo>
                <a:cubicBezTo>
                  <a:pt x="4094910" y="2132514"/>
                  <a:pt x="4094910" y="2144852"/>
                  <a:pt x="4068782" y="2144852"/>
                </a:cubicBezTo>
                <a:lnTo>
                  <a:pt x="3644195" y="2144127"/>
                </a:lnTo>
                <a:cubicBezTo>
                  <a:pt x="3636211" y="2144127"/>
                  <a:pt x="3623872" y="2147030"/>
                  <a:pt x="3623147" y="2136142"/>
                </a:cubicBezTo>
                <a:cubicBezTo>
                  <a:pt x="3621696" y="2108563"/>
                  <a:pt x="3602825" y="2120902"/>
                  <a:pt x="3589760" y="2117998"/>
                </a:cubicBezTo>
                <a:cubicBezTo>
                  <a:pt x="3561454" y="2112192"/>
                  <a:pt x="3529519" y="2132514"/>
                  <a:pt x="3504842" y="2105660"/>
                </a:cubicBezTo>
                <a:cubicBezTo>
                  <a:pt x="3502666" y="2100579"/>
                  <a:pt x="3499037" y="2094772"/>
                  <a:pt x="3499037" y="2089693"/>
                </a:cubicBezTo>
                <a:cubicBezTo>
                  <a:pt x="3498311" y="1981550"/>
                  <a:pt x="3498311" y="1874133"/>
                  <a:pt x="3499037" y="1765989"/>
                </a:cubicBezTo>
                <a:cubicBezTo>
                  <a:pt x="3499037" y="1760909"/>
                  <a:pt x="3502666" y="1755103"/>
                  <a:pt x="3504842" y="1750022"/>
                </a:cubicBezTo>
                <a:cubicBezTo>
                  <a:pt x="3503391" y="1741313"/>
                  <a:pt x="3496859" y="1744216"/>
                  <a:pt x="3491053" y="1744216"/>
                </a:cubicBezTo>
                <a:lnTo>
                  <a:pt x="3248639" y="1744942"/>
                </a:lnTo>
                <a:cubicBezTo>
                  <a:pt x="3186947" y="1744942"/>
                  <a:pt x="3188398" y="1744942"/>
                  <a:pt x="3186220" y="1683975"/>
                </a:cubicBezTo>
                <a:cubicBezTo>
                  <a:pt x="3185495" y="1662201"/>
                  <a:pt x="3199285" y="1635348"/>
                  <a:pt x="3172431" y="1617928"/>
                </a:cubicBezTo>
                <a:cubicBezTo>
                  <a:pt x="3162995" y="1610670"/>
                  <a:pt x="3165898" y="1600510"/>
                  <a:pt x="3165898" y="1591074"/>
                </a:cubicBezTo>
                <a:lnTo>
                  <a:pt x="3165898" y="1007539"/>
                </a:lnTo>
                <a:lnTo>
                  <a:pt x="3172375" y="980915"/>
                </a:lnTo>
                <a:lnTo>
                  <a:pt x="3171705" y="981410"/>
                </a:lnTo>
                <a:lnTo>
                  <a:pt x="3172431" y="980685"/>
                </a:lnTo>
                <a:cubicBezTo>
                  <a:pt x="3172412" y="980762"/>
                  <a:pt x="3172394" y="980838"/>
                  <a:pt x="3172375" y="980915"/>
                </a:cubicBezTo>
                <a:lnTo>
                  <a:pt x="3184225" y="972157"/>
                </a:lnTo>
                <a:cubicBezTo>
                  <a:pt x="3189305" y="971612"/>
                  <a:pt x="3194930" y="972701"/>
                  <a:pt x="3200011" y="972701"/>
                </a:cubicBezTo>
                <a:lnTo>
                  <a:pt x="3781369" y="972701"/>
                </a:lnTo>
                <a:cubicBezTo>
                  <a:pt x="3791530" y="972701"/>
                  <a:pt x="3803868" y="967621"/>
                  <a:pt x="3809675" y="981410"/>
                </a:cubicBezTo>
                <a:lnTo>
                  <a:pt x="3808949" y="980685"/>
                </a:lnTo>
                <a:cubicBezTo>
                  <a:pt x="3810400" y="982136"/>
                  <a:pt x="3811852" y="982862"/>
                  <a:pt x="3813303" y="984314"/>
                </a:cubicBezTo>
                <a:lnTo>
                  <a:pt x="3811127" y="986491"/>
                </a:lnTo>
                <a:cubicBezTo>
                  <a:pt x="3816207" y="998103"/>
                  <a:pt x="3819837" y="1010442"/>
                  <a:pt x="3831448" y="1017700"/>
                </a:cubicBezTo>
                <a:cubicBezTo>
                  <a:pt x="3858303" y="1019152"/>
                  <a:pt x="3885157" y="1022055"/>
                  <a:pt x="3912011" y="1017700"/>
                </a:cubicBezTo>
                <a:cubicBezTo>
                  <a:pt x="3911285" y="1012620"/>
                  <a:pt x="3913463" y="1009716"/>
                  <a:pt x="3919269" y="1010442"/>
                </a:cubicBezTo>
                <a:cubicBezTo>
                  <a:pt x="3918544" y="1004635"/>
                  <a:pt x="3920720" y="1001732"/>
                  <a:pt x="3926527" y="1002459"/>
                </a:cubicBezTo>
                <a:cubicBezTo>
                  <a:pt x="3927254" y="979959"/>
                  <a:pt x="3927979" y="957459"/>
                  <a:pt x="3928705" y="934960"/>
                </a:cubicBezTo>
                <a:cubicBezTo>
                  <a:pt x="3905479" y="905203"/>
                  <a:pt x="3864835" y="897945"/>
                  <a:pt x="3838706" y="922621"/>
                </a:cubicBezTo>
                <a:cubicBezTo>
                  <a:pt x="3823465" y="936412"/>
                  <a:pt x="3808949" y="939315"/>
                  <a:pt x="3790078" y="939315"/>
                </a:cubicBezTo>
                <a:lnTo>
                  <a:pt x="3191301" y="939315"/>
                </a:lnTo>
                <a:cubicBezTo>
                  <a:pt x="3141947" y="939315"/>
                  <a:pt x="3141947" y="939315"/>
                  <a:pt x="3141947" y="987217"/>
                </a:cubicBezTo>
                <a:lnTo>
                  <a:pt x="3141947" y="1596881"/>
                </a:lnTo>
                <a:cubicBezTo>
                  <a:pt x="3141947" y="1615026"/>
                  <a:pt x="3143399" y="1628815"/>
                  <a:pt x="3117271" y="1630267"/>
                </a:cubicBezTo>
                <a:cubicBezTo>
                  <a:pt x="3048321" y="1633896"/>
                  <a:pt x="3048321" y="1635348"/>
                  <a:pt x="3049046" y="1702846"/>
                </a:cubicBezTo>
                <a:cubicBezTo>
                  <a:pt x="3049046" y="1710104"/>
                  <a:pt x="3048321" y="1717362"/>
                  <a:pt x="3049773" y="1724619"/>
                </a:cubicBezTo>
                <a:cubicBezTo>
                  <a:pt x="3052675" y="1741313"/>
                  <a:pt x="3045418" y="1746393"/>
                  <a:pt x="3030176" y="1746393"/>
                </a:cubicBezTo>
                <a:lnTo>
                  <a:pt x="2968483" y="1746393"/>
                </a:lnTo>
                <a:cubicBezTo>
                  <a:pt x="2900985" y="1745668"/>
                  <a:pt x="2911147" y="1755829"/>
                  <a:pt x="2909695" y="1689782"/>
                </a:cubicBezTo>
                <a:cubicBezTo>
                  <a:pt x="2909695" y="1660025"/>
                  <a:pt x="2919855" y="1625187"/>
                  <a:pt x="2874131" y="1617928"/>
                </a:cubicBezTo>
                <a:cubicBezTo>
                  <a:pt x="2862518" y="1607767"/>
                  <a:pt x="2867598" y="1594703"/>
                  <a:pt x="2863970" y="1584542"/>
                </a:cubicBezTo>
                <a:lnTo>
                  <a:pt x="2863970" y="535775"/>
                </a:lnTo>
                <a:cubicBezTo>
                  <a:pt x="2863970" y="524162"/>
                  <a:pt x="2858163" y="511098"/>
                  <a:pt x="2871228" y="502389"/>
                </a:cubicBezTo>
                <a:lnTo>
                  <a:pt x="2870501" y="503114"/>
                </a:lnTo>
                <a:cubicBezTo>
                  <a:pt x="2879211" y="487147"/>
                  <a:pt x="2893727" y="494405"/>
                  <a:pt x="2906066" y="494405"/>
                </a:cubicBezTo>
                <a:lnTo>
                  <a:pt x="3344443" y="495131"/>
                </a:lnTo>
                <a:cubicBezTo>
                  <a:pt x="3372023" y="495131"/>
                  <a:pt x="3379281" y="487147"/>
                  <a:pt x="3378556" y="460293"/>
                </a:cubicBezTo>
                <a:cubicBezTo>
                  <a:pt x="3377104" y="375375"/>
                  <a:pt x="3377829" y="291183"/>
                  <a:pt x="3378556" y="206266"/>
                </a:cubicBezTo>
                <a:cubicBezTo>
                  <a:pt x="3378556" y="195379"/>
                  <a:pt x="3370572" y="177961"/>
                  <a:pt x="3393071" y="176509"/>
                </a:cubicBezTo>
                <a:cubicBezTo>
                  <a:pt x="3393071" y="162719"/>
                  <a:pt x="3401054" y="155461"/>
                  <a:pt x="3414845" y="154735"/>
                </a:cubicBezTo>
                <a:cubicBezTo>
                  <a:pt x="3415570" y="133687"/>
                  <a:pt x="3416296" y="113365"/>
                  <a:pt x="3417022" y="92317"/>
                </a:cubicBezTo>
                <a:cubicBezTo>
                  <a:pt x="3403232" y="63285"/>
                  <a:pt x="3374926" y="58931"/>
                  <a:pt x="3349523" y="62560"/>
                </a:cubicBezTo>
                <a:cubicBezTo>
                  <a:pt x="3325573" y="65463"/>
                  <a:pt x="3306702" y="85059"/>
                  <a:pt x="3300169" y="109736"/>
                </a:cubicBezTo>
                <a:cubicBezTo>
                  <a:pt x="3292186" y="140945"/>
                  <a:pt x="3305977" y="166348"/>
                  <a:pt x="3330653" y="180863"/>
                </a:cubicBezTo>
                <a:cubicBezTo>
                  <a:pt x="3350250" y="192476"/>
                  <a:pt x="3352427" y="205540"/>
                  <a:pt x="3352427" y="224411"/>
                </a:cubicBezTo>
                <a:cubicBezTo>
                  <a:pt x="3352427" y="295539"/>
                  <a:pt x="3350975" y="367392"/>
                  <a:pt x="3353153" y="438519"/>
                </a:cubicBezTo>
                <a:cubicBezTo>
                  <a:pt x="3353879" y="465374"/>
                  <a:pt x="3346620" y="472632"/>
                  <a:pt x="3319041" y="472632"/>
                </a:cubicBezTo>
                <a:lnTo>
                  <a:pt x="2869050" y="471179"/>
                </a:lnTo>
                <a:cubicBezTo>
                  <a:pt x="2836390" y="470454"/>
                  <a:pt x="2825503" y="479164"/>
                  <a:pt x="2825503" y="513276"/>
                </a:cubicBezTo>
                <a:cubicBezTo>
                  <a:pt x="2826955" y="876171"/>
                  <a:pt x="2826229" y="1239066"/>
                  <a:pt x="2826955" y="1601961"/>
                </a:cubicBezTo>
                <a:cubicBezTo>
                  <a:pt x="2826955" y="1623735"/>
                  <a:pt x="2823325" y="1634622"/>
                  <a:pt x="2800100" y="1631719"/>
                </a:cubicBezTo>
                <a:cubicBezTo>
                  <a:pt x="2776875" y="1628090"/>
                  <a:pt x="2765989" y="1636799"/>
                  <a:pt x="2768891" y="1661476"/>
                </a:cubicBezTo>
                <a:cubicBezTo>
                  <a:pt x="2769618" y="1670185"/>
                  <a:pt x="2768891" y="1678169"/>
                  <a:pt x="2768891" y="1686878"/>
                </a:cubicBezTo>
                <a:cubicBezTo>
                  <a:pt x="2768891" y="1747845"/>
                  <a:pt x="2768891" y="1747845"/>
                  <a:pt x="2708650" y="1747845"/>
                </a:cubicBezTo>
                <a:cubicBezTo>
                  <a:pt x="2626636" y="1747845"/>
                  <a:pt x="2625910" y="1747845"/>
                  <a:pt x="2626636" y="1667282"/>
                </a:cubicBezTo>
                <a:cubicBezTo>
                  <a:pt x="2626636" y="1644057"/>
                  <a:pt x="2628088" y="1623009"/>
                  <a:pt x="2593976" y="1631719"/>
                </a:cubicBezTo>
                <a:cubicBezTo>
                  <a:pt x="2583815" y="1633896"/>
                  <a:pt x="2574380" y="1630993"/>
                  <a:pt x="2570751" y="1619380"/>
                </a:cubicBezTo>
                <a:cubicBezTo>
                  <a:pt x="2562041" y="1607767"/>
                  <a:pt x="2566396" y="1593978"/>
                  <a:pt x="2566396" y="1580914"/>
                </a:cubicBezTo>
                <a:lnTo>
                  <a:pt x="2566396" y="137317"/>
                </a:lnTo>
                <a:cubicBezTo>
                  <a:pt x="2566396" y="126429"/>
                  <a:pt x="2559863" y="113365"/>
                  <a:pt x="2573653" y="104655"/>
                </a:cubicBezTo>
                <a:lnTo>
                  <a:pt x="2573653" y="105382"/>
                </a:lnTo>
                <a:cubicBezTo>
                  <a:pt x="2572929" y="99575"/>
                  <a:pt x="2575105" y="96672"/>
                  <a:pt x="2580912" y="97398"/>
                </a:cubicBezTo>
                <a:cubicBezTo>
                  <a:pt x="2576557" y="77802"/>
                  <a:pt x="2592525" y="60382"/>
                  <a:pt x="2588896" y="40786"/>
                </a:cubicBezTo>
                <a:cubicBezTo>
                  <a:pt x="2582364" y="8126"/>
                  <a:pt x="2556235" y="-1310"/>
                  <a:pt x="2529381" y="142"/>
                </a:cubicBezTo>
                <a:close/>
              </a:path>
            </a:pathLst>
          </a:custGeom>
          <a:solidFill>
            <a:srgbClr val="1EA6C9">
              <a:alpha val="70000"/>
            </a:srgbClr>
          </a:solidFill>
          <a:ln w="77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34620" y="651061"/>
            <a:ext cx="7241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4000" b="1" smtClean="0">
                <a:latin typeface="Times New Roman" panose="02020603050405020304" pitchFamily="18" charset="0"/>
                <a:ea typeface="Yu Mincho" panose="02020400000000000000" pitchFamily="18" charset="-128"/>
              </a:rPr>
              <a:t>Tạo Docker compose</a:t>
            </a:r>
            <a:endParaRPr lang="en-US" sz="4000" b="1">
              <a:latin typeface="Times New Roman" panose="02020603050405020304" pitchFamily="18" charset="0"/>
              <a:ea typeface="Yu Mincho" panose="02020400000000000000" pitchFamily="18" charset="-128"/>
            </a:endParaRPr>
          </a:p>
        </p:txBody>
      </p:sp>
      <p:pic>
        <p:nvPicPr>
          <p:cNvPr id="6146" name="Picture 2" descr="Docker-Compose a Spring Boot App Backed By MySql - DEV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971" y="3592937"/>
            <a:ext cx="1609104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Spring Boot - Hướng Dẫn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4" name="Picture 6" descr="Spring Boot (@springboot) | Twitter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31" y="2375458"/>
            <a:ext cx="915055" cy="9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MySQL là gì? Tầm quan trọng của MySQL server - TinoHost Blo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627" y="2557335"/>
            <a:ext cx="1102605" cy="55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What's New in Angular V8 — All Powerful Features and Improvements | Hacker  No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238" y="2651626"/>
            <a:ext cx="868530" cy="43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Dockerfile code snippets - Visual Studio Marketplace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758" y="2990289"/>
            <a:ext cx="367076" cy="30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Dockerfile code snippets - Visual Studio Marketplace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086" y="2986950"/>
            <a:ext cx="418285" cy="35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8128632" y="2308722"/>
            <a:ext cx="4076700" cy="1284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975" y="2128548"/>
            <a:ext cx="3650152" cy="25584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8127" y="2165619"/>
            <a:ext cx="4164767" cy="46923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975" y="4686962"/>
            <a:ext cx="3683445" cy="21710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644" y="1460291"/>
            <a:ext cx="2844447" cy="700806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8854472" y="5804252"/>
            <a:ext cx="2500572" cy="8477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CÙNG 1 FILE COMPOSE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54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130800" y="863600"/>
            <a:ext cx="5156200" cy="2603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contourW="273050" prstMaterial="dkEdg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DEMO</a:t>
            </a:r>
            <a:endParaRPr lang="en-US" sz="8000" b="1" i="1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070579-6F03-474B-AE81-BC0EF41048BD}"/>
              </a:ext>
            </a:extLst>
          </p:cNvPr>
          <p:cNvGrpSpPr/>
          <p:nvPr/>
        </p:nvGrpSpPr>
        <p:grpSpPr>
          <a:xfrm>
            <a:off x="0" y="2769507"/>
            <a:ext cx="12192000" cy="1318987"/>
            <a:chOff x="0" y="2759605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2759605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148" y="3698936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DDDB0E5-C9C9-44D8-BEB8-16A6CA8920CA}"/>
              </a:ext>
            </a:extLst>
          </p:cNvPr>
          <p:cNvGrpSpPr/>
          <p:nvPr/>
        </p:nvGrpSpPr>
        <p:grpSpPr>
          <a:xfrm>
            <a:off x="4753009" y="790578"/>
            <a:ext cx="5621924" cy="958096"/>
            <a:chOff x="4753009" y="790578"/>
            <a:chExt cx="5621924" cy="9580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0B0A2E-B69D-4686-9B34-E9CF61AD14CF}"/>
                </a:ext>
              </a:extLst>
            </p:cNvPr>
            <p:cNvSpPr txBox="1"/>
            <p:nvPr/>
          </p:nvSpPr>
          <p:spPr>
            <a:xfrm>
              <a:off x="5946145" y="869517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smtClean="0">
                  <a:solidFill>
                    <a:schemeClr val="bg1"/>
                  </a:solidFill>
                  <a:cs typeface="Arial" pitchFamily="34" charset="0"/>
                </a:rPr>
                <a:t>Tổng quan phần mềm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1B7BFE-C7D7-4846-B6EF-E78809137F86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7350D3-4353-45F7-BF03-021199F2298D}"/>
              </a:ext>
            </a:extLst>
          </p:cNvPr>
          <p:cNvGrpSpPr/>
          <p:nvPr/>
        </p:nvGrpSpPr>
        <p:grpSpPr>
          <a:xfrm>
            <a:off x="5350009" y="2230161"/>
            <a:ext cx="5595548" cy="958096"/>
            <a:chOff x="5276743" y="2230161"/>
            <a:chExt cx="5595548" cy="9580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04EDEA-EFF2-4A05-A482-92CFDD885CEF}"/>
                </a:ext>
              </a:extLst>
            </p:cNvPr>
            <p:cNvSpPr txBox="1"/>
            <p:nvPr/>
          </p:nvSpPr>
          <p:spPr>
            <a:xfrm>
              <a:off x="6443503" y="2309100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smtClean="0">
                  <a:solidFill>
                    <a:schemeClr val="bg1"/>
                  </a:solidFill>
                  <a:cs typeface="Arial" pitchFamily="34" charset="0"/>
                </a:rPr>
                <a:t>FRONTEND, BACKEND,DATABASE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5920633" y="3669744"/>
            <a:ext cx="5595548" cy="958096"/>
            <a:chOff x="5800477" y="3669744"/>
            <a:chExt cx="5595548" cy="9580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AEF471-EEEB-40C9-97CC-790BB0C9B8B7}"/>
                </a:ext>
              </a:extLst>
            </p:cNvPr>
            <p:cNvSpPr txBox="1"/>
            <p:nvPr/>
          </p:nvSpPr>
          <p:spPr>
            <a:xfrm>
              <a:off x="6967237" y="3748683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smtClean="0">
                  <a:solidFill>
                    <a:schemeClr val="bg1"/>
                  </a:solidFill>
                  <a:cs typeface="Arial" pitchFamily="34" charset="0"/>
                </a:rPr>
                <a:t>Tạo docker file,docker compose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C2E432-B497-422F-8B32-AB2B0B147F5D}"/>
              </a:ext>
            </a:extLst>
          </p:cNvPr>
          <p:cNvGrpSpPr/>
          <p:nvPr/>
        </p:nvGrpSpPr>
        <p:grpSpPr>
          <a:xfrm>
            <a:off x="6491258" y="5109327"/>
            <a:ext cx="5595548" cy="958096"/>
            <a:chOff x="6324210" y="5109327"/>
            <a:chExt cx="5595548" cy="9580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3F3B3A-F7F3-4BF4-B2C0-3E0DDB19AB2D}"/>
                </a:ext>
              </a:extLst>
            </p:cNvPr>
            <p:cNvSpPr txBox="1"/>
            <p:nvPr/>
          </p:nvSpPr>
          <p:spPr>
            <a:xfrm>
              <a:off x="7490970" y="5157510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smtClean="0">
                  <a:solidFill>
                    <a:schemeClr val="bg1"/>
                  </a:solidFill>
                  <a:cs typeface="Arial" pitchFamily="34" charset="0"/>
                </a:rPr>
                <a:t>DEMO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1FB6E-8C9A-40B7-8594-A93E33F43832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40CF0BC-5F8F-4C30-8EC7-27D55E1038BE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626112" y="546351"/>
            <a:ext cx="412689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Arial" pitchFamily="34" charset="0"/>
              </a:rPr>
              <a:t>Nội dung</a:t>
            </a:r>
            <a:endParaRPr lang="ko-KR" altLang="en-US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/>
              <a:t>Tổng quan phần mềm</a:t>
            </a:r>
            <a:endParaRPr lang="ko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C3F78E-E79B-409A-AFF2-5973D7AA2BD8}"/>
              </a:ext>
            </a:extLst>
          </p:cNvPr>
          <p:cNvSpPr txBox="1"/>
          <p:nvPr/>
        </p:nvSpPr>
        <p:spPr>
          <a:xfrm>
            <a:off x="323529" y="2222018"/>
            <a:ext cx="4444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Chương trình đơn giản( quản lý sinh viên)</a:t>
            </a:r>
            <a:br>
              <a:rPr lang="en-US" i="1"/>
            </a:br>
            <a:r>
              <a:rPr lang="en-US"/>
              <a:t>- 1 docker chạy web UI</a:t>
            </a:r>
            <a:br>
              <a:rPr lang="en-US"/>
            </a:br>
            <a:r>
              <a:rPr lang="en-US"/>
              <a:t>- 1 docker chạy business( kết nối web server đến database) sử dụng Java</a:t>
            </a:r>
            <a:br>
              <a:rPr lang="en-US"/>
            </a:br>
            <a:r>
              <a:rPr lang="en-US"/>
              <a:t>- 1 docker chạy database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9082D5-F48D-4A64-B32F-8A77513AB951}"/>
              </a:ext>
            </a:extLst>
          </p:cNvPr>
          <p:cNvSpPr txBox="1"/>
          <p:nvPr/>
        </p:nvSpPr>
        <p:spPr>
          <a:xfrm>
            <a:off x="6301408" y="2157453"/>
            <a:ext cx="5890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WEB UI : </a:t>
            </a:r>
            <a:r>
              <a:rPr lang="en-US"/>
              <a:t>xây dựng giao diện với Angular 8</a:t>
            </a:r>
          </a:p>
          <a:p>
            <a:r>
              <a:rPr lang="en-US" b="1"/>
              <a:t>BUSINESS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FrameWork </a:t>
            </a:r>
            <a:r>
              <a:rPr lang="en-US"/>
              <a:t>	</a:t>
            </a:r>
            <a:r>
              <a:rPr lang="en-US" smtClean="0"/>
              <a:t>: </a:t>
            </a:r>
            <a:r>
              <a:rPr lang="en-US"/>
              <a:t>Spring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Module</a:t>
            </a:r>
            <a:r>
              <a:rPr lang="en-US"/>
              <a:t>		</a:t>
            </a:r>
            <a:r>
              <a:rPr lang="en-US" smtClean="0"/>
              <a:t>: </a:t>
            </a:r>
            <a:r>
              <a:rPr lang="en-US"/>
              <a:t>Spring Boot</a:t>
            </a:r>
          </a:p>
          <a:p>
            <a:r>
              <a:rPr lang="en-US"/>
              <a:t>Quản lý thư viện 	: maven</a:t>
            </a:r>
          </a:p>
          <a:p>
            <a:r>
              <a:rPr lang="en-US" b="1"/>
              <a:t>DATABASE </a:t>
            </a:r>
            <a:r>
              <a:rPr lang="en-US"/>
              <a:t>:</a:t>
            </a:r>
            <a:r>
              <a:rPr lang="en-US" smtClean="0"/>
              <a:t>MySQL</a:t>
            </a:r>
            <a:endParaRPr lang="en-US"/>
          </a:p>
          <a:p>
            <a:r>
              <a:rPr lang="en-US" sz="2000" b="1" smtClean="0"/>
              <a:t>Build</a:t>
            </a:r>
            <a:r>
              <a:rPr lang="en-US" smtClean="0"/>
              <a:t> : </a:t>
            </a:r>
            <a:r>
              <a:rPr lang="en-US"/>
              <a:t>docker</a:t>
            </a:r>
            <a:endParaRPr lang="en-US"/>
          </a:p>
        </p:txBody>
      </p:sp>
      <p:sp>
        <p:nvSpPr>
          <p:cNvPr id="64" name="Trapezoid 10">
            <a:extLst>
              <a:ext uri="{FF2B5EF4-FFF2-40B4-BE49-F238E27FC236}">
                <a16:creationId xmlns:a16="http://schemas.microsoft.com/office/drawing/2014/main" id="{600A41D9-F6E8-411E-A57B-735577FEB0DB}"/>
              </a:ext>
            </a:extLst>
          </p:cNvPr>
          <p:cNvSpPr/>
          <p:nvPr/>
        </p:nvSpPr>
        <p:spPr>
          <a:xfrm>
            <a:off x="3218175" y="4988454"/>
            <a:ext cx="755080" cy="855114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6" name="Rounded Rectangle 12">
            <a:extLst>
              <a:ext uri="{FF2B5EF4-FFF2-40B4-BE49-F238E27FC236}">
                <a16:creationId xmlns:a16="http://schemas.microsoft.com/office/drawing/2014/main" id="{C96CAF40-B525-4057-8095-37E0B9C1272D}"/>
              </a:ext>
            </a:extLst>
          </p:cNvPr>
          <p:cNvSpPr>
            <a:spLocks noChangeAspect="1"/>
          </p:cNvSpPr>
          <p:nvPr/>
        </p:nvSpPr>
        <p:spPr>
          <a:xfrm>
            <a:off x="611372" y="4832548"/>
            <a:ext cx="729216" cy="868992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7" name="Rounded Rectangle 1">
            <a:extLst>
              <a:ext uri="{FF2B5EF4-FFF2-40B4-BE49-F238E27FC236}">
                <a16:creationId xmlns:a16="http://schemas.microsoft.com/office/drawing/2014/main" id="{4D25FCA5-270F-469D-9D40-C1E9F056E472}"/>
              </a:ext>
            </a:extLst>
          </p:cNvPr>
          <p:cNvSpPr>
            <a:spLocks/>
          </p:cNvSpPr>
          <p:nvPr/>
        </p:nvSpPr>
        <p:spPr>
          <a:xfrm>
            <a:off x="5939797" y="4988454"/>
            <a:ext cx="723221" cy="772918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9F69D5-E56B-4C6A-AAE0-2DA650AA4CE1}"/>
              </a:ext>
            </a:extLst>
          </p:cNvPr>
          <p:cNvSpPr txBox="1"/>
          <p:nvPr/>
        </p:nvSpPr>
        <p:spPr>
          <a:xfrm>
            <a:off x="5832877" y="4480794"/>
            <a:ext cx="1250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1C7F26-407E-43CB-9269-B9CEC943B197}"/>
              </a:ext>
            </a:extLst>
          </p:cNvPr>
          <p:cNvSpPr txBox="1"/>
          <p:nvPr/>
        </p:nvSpPr>
        <p:spPr>
          <a:xfrm>
            <a:off x="7344443" y="4480794"/>
            <a:ext cx="1250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DE3918-8831-4190-AB1D-03DD093E1BC8}"/>
              </a:ext>
            </a:extLst>
          </p:cNvPr>
          <p:cNvSpPr txBox="1"/>
          <p:nvPr/>
        </p:nvSpPr>
        <p:spPr>
          <a:xfrm>
            <a:off x="8856011" y="4480794"/>
            <a:ext cx="1250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48B4A9-9111-4B65-BBBB-373162A380D1}"/>
              </a:ext>
            </a:extLst>
          </p:cNvPr>
          <p:cNvSpPr txBox="1"/>
          <p:nvPr/>
        </p:nvSpPr>
        <p:spPr>
          <a:xfrm>
            <a:off x="10367577" y="4480794"/>
            <a:ext cx="1250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323529" y="1390186"/>
            <a:ext cx="29744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YÊU CẦU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6792844" y="1537319"/>
            <a:ext cx="39700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 nghệ sử dụng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 descr="Spring Boot + Angular 6 example | Spring Data JPA + REST + MySQL CRUD  example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36"/>
          <a:stretch/>
        </p:blipFill>
        <p:spPr bwMode="auto">
          <a:xfrm>
            <a:off x="261332" y="4359576"/>
            <a:ext cx="7534949" cy="198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Docker là gì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Docker là gì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939" y="4372091"/>
            <a:ext cx="1916978" cy="158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47285" y="4888906"/>
            <a:ext cx="495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/>
              <a:t>+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9A7298-5138-442D-B037-15F5C517ADBA}"/>
              </a:ext>
            </a:extLst>
          </p:cNvPr>
          <p:cNvSpPr txBox="1"/>
          <p:nvPr/>
        </p:nvSpPr>
        <p:spPr>
          <a:xfrm>
            <a:off x="459648" y="5796286"/>
            <a:ext cx="2958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794" y="123707"/>
            <a:ext cx="2279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smtClean="0">
                <a:cs typeface="Arial" pitchFamily="34" charset="0"/>
              </a:rPr>
              <a:t>FRONTEND </a:t>
            </a:r>
            <a:endParaRPr lang="ko-KR" altLang="en-US" sz="2800" b="1" dirty="0">
              <a:cs typeface="Arial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03" y="974018"/>
            <a:ext cx="5405311" cy="309824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17" y="3529316"/>
            <a:ext cx="5138865" cy="3143382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82" y="3905793"/>
            <a:ext cx="5386800" cy="2801321"/>
          </a:xfrm>
          <a:prstGeom prst="rect">
            <a:avLst/>
          </a:prstGeom>
        </p:spPr>
      </p:pic>
      <p:sp>
        <p:nvSpPr>
          <p:cNvPr id="4" name="AutoShape 2" descr="Angular 8.0 – Có gì mới? Cách nâng cấp ra sao?"/>
          <p:cNvSpPr>
            <a:spLocks noChangeAspect="1" noChangeArrowheads="1"/>
          </p:cNvSpPr>
          <p:nvPr/>
        </p:nvSpPr>
        <p:spPr bwMode="auto">
          <a:xfrm>
            <a:off x="3265447" y="1893342"/>
            <a:ext cx="3998414" cy="399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What's New in Angular V8 — All Powerful Features and Improvements | Hacker  No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6" y="839894"/>
            <a:ext cx="2134665" cy="10673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">
            <a:extLst>
              <a:ext uri="{FF2B5EF4-FFF2-40B4-BE49-F238E27FC236}">
                <a16:creationId xmlns:a16="http://schemas.microsoft.com/office/drawing/2014/main" id="{C9BF78A8-8CD1-434F-8640-4A3F13D46E77}"/>
              </a:ext>
            </a:extLst>
          </p:cNvPr>
          <p:cNvGrpSpPr/>
          <p:nvPr/>
        </p:nvGrpSpPr>
        <p:grpSpPr>
          <a:xfrm>
            <a:off x="-322979" y="1306873"/>
            <a:ext cx="3534215" cy="5187381"/>
            <a:chOff x="3889868" y="2615973"/>
            <a:chExt cx="3503018" cy="414577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DDEAF1E-5208-45DC-B836-F3570746042F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67CEAF-D994-40CE-B3EC-488538B19E6D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365DF08-E52E-45BA-9E9E-000E2511AD49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9C5E49A-B9AE-4542-87CA-8CF3ADCC3953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4C449CB-B097-463E-8A4A-A8440060DE4D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C66848-5697-43F9-ABB0-F910B39C36BB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3228073-857F-4AA4-B9A5-C9E218D95A6E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5FAAB57-75B5-4E65-8B19-031DD6B987BF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914C39-3796-4315-AE25-76DC64B162A6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05EE36-7FD4-4AED-A02B-3720C021F5AF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직사각형 5">
            <a:extLst>
              <a:ext uri="{FF2B5EF4-FFF2-40B4-BE49-F238E27FC236}">
                <a16:creationId xmlns:a16="http://schemas.microsoft.com/office/drawing/2014/main" id="{62FCDA44-6A11-4862-AC43-2EE435C27F3A}"/>
              </a:ext>
            </a:extLst>
          </p:cNvPr>
          <p:cNvSpPr/>
          <p:nvPr/>
        </p:nvSpPr>
        <p:spPr>
          <a:xfrm>
            <a:off x="177131" y="183166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i="1" smtClean="0">
                <a:latin typeface="+mj-lt"/>
              </a:rPr>
              <a:t>Backend,DB</a:t>
            </a:r>
            <a:endParaRPr lang="en-US" altLang="ko-KR" sz="4000" b="1" i="1" dirty="0">
              <a:latin typeface="+mj-lt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2"/>
          <a:stretch>
            <a:fillRect/>
          </a:stretch>
        </p:blipFill>
        <p:spPr>
          <a:xfrm>
            <a:off x="7942217" y="528202"/>
            <a:ext cx="4211310" cy="529783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6" name="Rectangle 15"/>
          <p:cNvSpPr/>
          <p:nvPr/>
        </p:nvSpPr>
        <p:spPr>
          <a:xfrm>
            <a:off x="7363232" y="5926389"/>
            <a:ext cx="45197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800" b="1">
                <a:latin typeface="Times New Roman" panose="02020603050405020304" pitchFamily="18" charset="0"/>
                <a:ea typeface="Yu Mincho" panose="02020400000000000000" pitchFamily="18" charset="-128"/>
              </a:rPr>
              <a:t>@</a:t>
            </a:r>
            <a:r>
              <a:rPr lang="en-US" sz="2800" b="1" i="1">
                <a:latin typeface="Times New Roman" panose="02020603050405020304" pitchFamily="18" charset="0"/>
                <a:ea typeface="Yu Mincho" panose="02020400000000000000" pitchFamily="18" charset="-128"/>
              </a:rPr>
              <a:t>Entity,@Table,@Column</a:t>
            </a:r>
            <a:r>
              <a:rPr lang="en-US" sz="2800" b="1"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endParaRPr lang="en-US" sz="2800" b="1"/>
          </a:p>
        </p:txBody>
      </p:sp>
      <p:sp>
        <p:nvSpPr>
          <p:cNvPr id="21" name="TextBox 20"/>
          <p:cNvSpPr txBox="1"/>
          <p:nvPr/>
        </p:nvSpPr>
        <p:spPr>
          <a:xfrm>
            <a:off x="8543109" y="163373"/>
            <a:ext cx="151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/>
              <a:t>PACKAGE</a:t>
            </a:r>
            <a:endParaRPr lang="en-US" b="1" i="1"/>
          </a:p>
        </p:txBody>
      </p:sp>
      <p:sp>
        <p:nvSpPr>
          <p:cNvPr id="22" name="Rectangle 21"/>
          <p:cNvSpPr/>
          <p:nvPr/>
        </p:nvSpPr>
        <p:spPr>
          <a:xfrm>
            <a:off x="2037253" y="4570461"/>
            <a:ext cx="3946124" cy="227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marR="0" lvl="2" indent="-22860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1"/>
              <a:t>Controller</a:t>
            </a:r>
          </a:p>
          <a:p>
            <a:pPr marL="1143000" lvl="2" indent="-2286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b="1" i="1"/>
              <a:t>Model</a:t>
            </a:r>
          </a:p>
          <a:p>
            <a:pPr marL="1143000" lvl="2" indent="-2286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b="1" i="1"/>
              <a:t>Repository</a:t>
            </a:r>
          </a:p>
          <a:p>
            <a:pPr marL="1143000" lvl="2" indent="-2286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b="1" i="1"/>
              <a:t>application.properties</a:t>
            </a:r>
          </a:p>
          <a:p>
            <a:pPr marL="1143000" marR="0" lvl="2" indent="-22860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endParaRPr lang="en-US" b="1" i="1"/>
          </a:p>
        </p:txBody>
      </p:sp>
      <p:pic>
        <p:nvPicPr>
          <p:cNvPr id="2060" name="Picture 12" descr="Java: Get Started with Apache Maven | by remko de knikker | NYC⚡️DEV | 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076" y="3837979"/>
            <a:ext cx="2455431" cy="138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Understand to Spring Boot: MySQL and JPA, Hibern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848" y="586545"/>
            <a:ext cx="4766865" cy="26441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EBCE64-AFB1-4811-B8F9-0B8D4CB0140A}"/>
              </a:ext>
            </a:extLst>
          </p:cNvPr>
          <p:cNvSpPr/>
          <p:nvPr/>
        </p:nvSpPr>
        <p:spPr>
          <a:xfrm flipH="1">
            <a:off x="797817" y="-1163476"/>
            <a:ext cx="11394183" cy="3300883"/>
          </a:xfrm>
          <a:custGeom>
            <a:avLst/>
            <a:gdLst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11174995 w 11394183"/>
              <a:gd name="connsiteY293" fmla="*/ 2114369 h 3300883"/>
              <a:gd name="connsiteX294" fmla="*/ 10310578 w 11394183"/>
              <a:gd name="connsiteY294" fmla="*/ 1592525 h 3300883"/>
              <a:gd name="connsiteX295" fmla="*/ 9760429 w 11394183"/>
              <a:gd name="connsiteY295" fmla="*/ 1255034 h 3300883"/>
              <a:gd name="connsiteX296" fmla="*/ 9609464 w 11394183"/>
              <a:gd name="connsiteY296" fmla="*/ 1208583 h 3300883"/>
              <a:gd name="connsiteX297" fmla="*/ 6151074 w 11394183"/>
              <a:gd name="connsiteY297" fmla="*/ 1210034 h 3300883"/>
              <a:gd name="connsiteX298" fmla="*/ 3621696 w 11394183"/>
              <a:gd name="connsiteY298" fmla="*/ 1208583 h 3300883"/>
              <a:gd name="connsiteX299" fmla="*/ 3552745 w 11394183"/>
              <a:gd name="connsiteY299" fmla="*/ 1211486 h 3300883"/>
              <a:gd name="connsiteX300" fmla="*/ 3526616 w 11394183"/>
              <a:gd name="connsiteY300" fmla="*/ 1225276 h 3300883"/>
              <a:gd name="connsiteX301" fmla="*/ 3541858 w 11394183"/>
              <a:gd name="connsiteY301" fmla="*/ 1252131 h 3300883"/>
              <a:gd name="connsiteX302" fmla="*/ 3581050 w 11394183"/>
              <a:gd name="connsiteY302" fmla="*/ 1278984 h 3300883"/>
              <a:gd name="connsiteX303" fmla="*/ 4092007 w 11394183"/>
              <a:gd name="connsiteY303" fmla="*/ 2112917 h 3300883"/>
              <a:gd name="connsiteX304" fmla="*/ 4068782 w 11394183"/>
              <a:gd name="connsiteY304" fmla="*/ 2144852 h 3300883"/>
              <a:gd name="connsiteX305" fmla="*/ 3644195 w 11394183"/>
              <a:gd name="connsiteY305" fmla="*/ 2144127 h 3300883"/>
              <a:gd name="connsiteX306" fmla="*/ 3623147 w 11394183"/>
              <a:gd name="connsiteY306" fmla="*/ 2136142 h 3300883"/>
              <a:gd name="connsiteX307" fmla="*/ 3589760 w 11394183"/>
              <a:gd name="connsiteY307" fmla="*/ 2117998 h 3300883"/>
              <a:gd name="connsiteX308" fmla="*/ 3504842 w 11394183"/>
              <a:gd name="connsiteY308" fmla="*/ 2105660 h 3300883"/>
              <a:gd name="connsiteX309" fmla="*/ 3499037 w 11394183"/>
              <a:gd name="connsiteY309" fmla="*/ 2089693 h 3300883"/>
              <a:gd name="connsiteX310" fmla="*/ 3499037 w 11394183"/>
              <a:gd name="connsiteY310" fmla="*/ 1765989 h 3300883"/>
              <a:gd name="connsiteX311" fmla="*/ 3504842 w 11394183"/>
              <a:gd name="connsiteY311" fmla="*/ 1750022 h 3300883"/>
              <a:gd name="connsiteX312" fmla="*/ 3491053 w 11394183"/>
              <a:gd name="connsiteY312" fmla="*/ 1744216 h 3300883"/>
              <a:gd name="connsiteX313" fmla="*/ 3248639 w 11394183"/>
              <a:gd name="connsiteY313" fmla="*/ 1744942 h 3300883"/>
              <a:gd name="connsiteX314" fmla="*/ 3186220 w 11394183"/>
              <a:gd name="connsiteY314" fmla="*/ 1683975 h 3300883"/>
              <a:gd name="connsiteX315" fmla="*/ 3172431 w 11394183"/>
              <a:gd name="connsiteY315" fmla="*/ 1617928 h 3300883"/>
              <a:gd name="connsiteX316" fmla="*/ 3165898 w 11394183"/>
              <a:gd name="connsiteY316" fmla="*/ 1591074 h 3300883"/>
              <a:gd name="connsiteX317" fmla="*/ 3165898 w 11394183"/>
              <a:gd name="connsiteY317" fmla="*/ 1007539 h 3300883"/>
              <a:gd name="connsiteX318" fmla="*/ 3172375 w 11394183"/>
              <a:gd name="connsiteY318" fmla="*/ 980915 h 3300883"/>
              <a:gd name="connsiteX319" fmla="*/ 3171705 w 11394183"/>
              <a:gd name="connsiteY319" fmla="*/ 981410 h 3300883"/>
              <a:gd name="connsiteX320" fmla="*/ 3172431 w 11394183"/>
              <a:gd name="connsiteY320" fmla="*/ 980685 h 3300883"/>
              <a:gd name="connsiteX321" fmla="*/ 3172375 w 11394183"/>
              <a:gd name="connsiteY321" fmla="*/ 980915 h 3300883"/>
              <a:gd name="connsiteX322" fmla="*/ 3184225 w 11394183"/>
              <a:gd name="connsiteY322" fmla="*/ 972157 h 3300883"/>
              <a:gd name="connsiteX323" fmla="*/ 3200011 w 11394183"/>
              <a:gd name="connsiteY323" fmla="*/ 972701 h 3300883"/>
              <a:gd name="connsiteX324" fmla="*/ 3781369 w 11394183"/>
              <a:gd name="connsiteY324" fmla="*/ 972701 h 3300883"/>
              <a:gd name="connsiteX325" fmla="*/ 3809675 w 11394183"/>
              <a:gd name="connsiteY325" fmla="*/ 981410 h 3300883"/>
              <a:gd name="connsiteX326" fmla="*/ 3808949 w 11394183"/>
              <a:gd name="connsiteY326" fmla="*/ 980685 h 3300883"/>
              <a:gd name="connsiteX327" fmla="*/ 3813303 w 11394183"/>
              <a:gd name="connsiteY327" fmla="*/ 984314 h 3300883"/>
              <a:gd name="connsiteX328" fmla="*/ 3811127 w 11394183"/>
              <a:gd name="connsiteY328" fmla="*/ 986491 h 3300883"/>
              <a:gd name="connsiteX329" fmla="*/ 3831448 w 11394183"/>
              <a:gd name="connsiteY329" fmla="*/ 1017700 h 3300883"/>
              <a:gd name="connsiteX330" fmla="*/ 3912011 w 11394183"/>
              <a:gd name="connsiteY330" fmla="*/ 1017700 h 3300883"/>
              <a:gd name="connsiteX331" fmla="*/ 3919269 w 11394183"/>
              <a:gd name="connsiteY331" fmla="*/ 1010442 h 3300883"/>
              <a:gd name="connsiteX332" fmla="*/ 3926527 w 11394183"/>
              <a:gd name="connsiteY332" fmla="*/ 1002459 h 3300883"/>
              <a:gd name="connsiteX333" fmla="*/ 3928705 w 11394183"/>
              <a:gd name="connsiteY333" fmla="*/ 934960 h 3300883"/>
              <a:gd name="connsiteX334" fmla="*/ 3838706 w 11394183"/>
              <a:gd name="connsiteY334" fmla="*/ 922621 h 3300883"/>
              <a:gd name="connsiteX335" fmla="*/ 3790078 w 11394183"/>
              <a:gd name="connsiteY335" fmla="*/ 939315 h 3300883"/>
              <a:gd name="connsiteX336" fmla="*/ 3191301 w 11394183"/>
              <a:gd name="connsiteY336" fmla="*/ 939315 h 3300883"/>
              <a:gd name="connsiteX337" fmla="*/ 3141947 w 11394183"/>
              <a:gd name="connsiteY337" fmla="*/ 987217 h 3300883"/>
              <a:gd name="connsiteX338" fmla="*/ 3141947 w 11394183"/>
              <a:gd name="connsiteY338" fmla="*/ 1596881 h 3300883"/>
              <a:gd name="connsiteX339" fmla="*/ 3117271 w 11394183"/>
              <a:gd name="connsiteY339" fmla="*/ 1630267 h 3300883"/>
              <a:gd name="connsiteX340" fmla="*/ 3049046 w 11394183"/>
              <a:gd name="connsiteY340" fmla="*/ 1702846 h 3300883"/>
              <a:gd name="connsiteX341" fmla="*/ 3049773 w 11394183"/>
              <a:gd name="connsiteY341" fmla="*/ 1724619 h 3300883"/>
              <a:gd name="connsiteX342" fmla="*/ 3030176 w 11394183"/>
              <a:gd name="connsiteY342" fmla="*/ 1746393 h 3300883"/>
              <a:gd name="connsiteX343" fmla="*/ 2968483 w 11394183"/>
              <a:gd name="connsiteY343" fmla="*/ 1746393 h 3300883"/>
              <a:gd name="connsiteX344" fmla="*/ 2909695 w 11394183"/>
              <a:gd name="connsiteY344" fmla="*/ 1689782 h 3300883"/>
              <a:gd name="connsiteX345" fmla="*/ 2874131 w 11394183"/>
              <a:gd name="connsiteY345" fmla="*/ 1617928 h 3300883"/>
              <a:gd name="connsiteX346" fmla="*/ 2863970 w 11394183"/>
              <a:gd name="connsiteY346" fmla="*/ 1584542 h 3300883"/>
              <a:gd name="connsiteX347" fmla="*/ 2863970 w 11394183"/>
              <a:gd name="connsiteY347" fmla="*/ 535775 h 3300883"/>
              <a:gd name="connsiteX348" fmla="*/ 2871228 w 11394183"/>
              <a:gd name="connsiteY348" fmla="*/ 502389 h 3300883"/>
              <a:gd name="connsiteX349" fmla="*/ 2870501 w 11394183"/>
              <a:gd name="connsiteY349" fmla="*/ 503114 h 3300883"/>
              <a:gd name="connsiteX350" fmla="*/ 2906066 w 11394183"/>
              <a:gd name="connsiteY350" fmla="*/ 494405 h 3300883"/>
              <a:gd name="connsiteX351" fmla="*/ 3344443 w 11394183"/>
              <a:gd name="connsiteY351" fmla="*/ 495131 h 3300883"/>
              <a:gd name="connsiteX352" fmla="*/ 3378556 w 11394183"/>
              <a:gd name="connsiteY352" fmla="*/ 460293 h 3300883"/>
              <a:gd name="connsiteX353" fmla="*/ 3378556 w 11394183"/>
              <a:gd name="connsiteY353" fmla="*/ 206266 h 3300883"/>
              <a:gd name="connsiteX354" fmla="*/ 3393071 w 11394183"/>
              <a:gd name="connsiteY354" fmla="*/ 176509 h 3300883"/>
              <a:gd name="connsiteX355" fmla="*/ 3414845 w 11394183"/>
              <a:gd name="connsiteY355" fmla="*/ 154735 h 3300883"/>
              <a:gd name="connsiteX356" fmla="*/ 3417022 w 11394183"/>
              <a:gd name="connsiteY356" fmla="*/ 92317 h 3300883"/>
              <a:gd name="connsiteX357" fmla="*/ 3349523 w 11394183"/>
              <a:gd name="connsiteY357" fmla="*/ 62560 h 3300883"/>
              <a:gd name="connsiteX358" fmla="*/ 3300169 w 11394183"/>
              <a:gd name="connsiteY358" fmla="*/ 109736 h 3300883"/>
              <a:gd name="connsiteX359" fmla="*/ 3330653 w 11394183"/>
              <a:gd name="connsiteY359" fmla="*/ 180863 h 3300883"/>
              <a:gd name="connsiteX360" fmla="*/ 3352427 w 11394183"/>
              <a:gd name="connsiteY360" fmla="*/ 224411 h 3300883"/>
              <a:gd name="connsiteX361" fmla="*/ 3353153 w 11394183"/>
              <a:gd name="connsiteY361" fmla="*/ 438519 h 3300883"/>
              <a:gd name="connsiteX362" fmla="*/ 3319041 w 11394183"/>
              <a:gd name="connsiteY362" fmla="*/ 472632 h 3300883"/>
              <a:gd name="connsiteX363" fmla="*/ 2869050 w 11394183"/>
              <a:gd name="connsiteY363" fmla="*/ 471179 h 3300883"/>
              <a:gd name="connsiteX364" fmla="*/ 2825503 w 11394183"/>
              <a:gd name="connsiteY364" fmla="*/ 513276 h 3300883"/>
              <a:gd name="connsiteX365" fmla="*/ 2826955 w 11394183"/>
              <a:gd name="connsiteY365" fmla="*/ 1601961 h 3300883"/>
              <a:gd name="connsiteX366" fmla="*/ 2800100 w 11394183"/>
              <a:gd name="connsiteY366" fmla="*/ 1631719 h 3300883"/>
              <a:gd name="connsiteX367" fmla="*/ 2768891 w 11394183"/>
              <a:gd name="connsiteY367" fmla="*/ 1661476 h 3300883"/>
              <a:gd name="connsiteX368" fmla="*/ 2768891 w 11394183"/>
              <a:gd name="connsiteY368" fmla="*/ 1686878 h 3300883"/>
              <a:gd name="connsiteX369" fmla="*/ 2708650 w 11394183"/>
              <a:gd name="connsiteY369" fmla="*/ 1747845 h 3300883"/>
              <a:gd name="connsiteX370" fmla="*/ 2626636 w 11394183"/>
              <a:gd name="connsiteY370" fmla="*/ 1667282 h 3300883"/>
              <a:gd name="connsiteX371" fmla="*/ 2593976 w 11394183"/>
              <a:gd name="connsiteY371" fmla="*/ 1631719 h 3300883"/>
              <a:gd name="connsiteX372" fmla="*/ 2570751 w 11394183"/>
              <a:gd name="connsiteY372" fmla="*/ 1619380 h 3300883"/>
              <a:gd name="connsiteX373" fmla="*/ 2566396 w 11394183"/>
              <a:gd name="connsiteY373" fmla="*/ 1580914 h 3300883"/>
              <a:gd name="connsiteX374" fmla="*/ 2566396 w 11394183"/>
              <a:gd name="connsiteY374" fmla="*/ 137317 h 3300883"/>
              <a:gd name="connsiteX375" fmla="*/ 2573653 w 11394183"/>
              <a:gd name="connsiteY375" fmla="*/ 104655 h 3300883"/>
              <a:gd name="connsiteX376" fmla="*/ 2573653 w 11394183"/>
              <a:gd name="connsiteY376" fmla="*/ 105382 h 3300883"/>
              <a:gd name="connsiteX377" fmla="*/ 2580912 w 11394183"/>
              <a:gd name="connsiteY377" fmla="*/ 97398 h 3300883"/>
              <a:gd name="connsiteX378" fmla="*/ 2588896 w 11394183"/>
              <a:gd name="connsiteY378" fmla="*/ 40786 h 3300883"/>
              <a:gd name="connsiteX379" fmla="*/ 2529381 w 11394183"/>
              <a:gd name="connsiteY379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11174995 w 11394183"/>
              <a:gd name="connsiteY293" fmla="*/ 2114369 h 3300883"/>
              <a:gd name="connsiteX294" fmla="*/ 9760429 w 11394183"/>
              <a:gd name="connsiteY294" fmla="*/ 1255034 h 3300883"/>
              <a:gd name="connsiteX295" fmla="*/ 9609464 w 11394183"/>
              <a:gd name="connsiteY295" fmla="*/ 1208583 h 3300883"/>
              <a:gd name="connsiteX296" fmla="*/ 6151074 w 11394183"/>
              <a:gd name="connsiteY296" fmla="*/ 1210034 h 3300883"/>
              <a:gd name="connsiteX297" fmla="*/ 3621696 w 11394183"/>
              <a:gd name="connsiteY297" fmla="*/ 1208583 h 3300883"/>
              <a:gd name="connsiteX298" fmla="*/ 3552745 w 11394183"/>
              <a:gd name="connsiteY298" fmla="*/ 1211486 h 3300883"/>
              <a:gd name="connsiteX299" fmla="*/ 3526616 w 11394183"/>
              <a:gd name="connsiteY299" fmla="*/ 1225276 h 3300883"/>
              <a:gd name="connsiteX300" fmla="*/ 3541858 w 11394183"/>
              <a:gd name="connsiteY300" fmla="*/ 1252131 h 3300883"/>
              <a:gd name="connsiteX301" fmla="*/ 3581050 w 11394183"/>
              <a:gd name="connsiteY301" fmla="*/ 1278984 h 3300883"/>
              <a:gd name="connsiteX302" fmla="*/ 4092007 w 11394183"/>
              <a:gd name="connsiteY302" fmla="*/ 2112917 h 3300883"/>
              <a:gd name="connsiteX303" fmla="*/ 4068782 w 11394183"/>
              <a:gd name="connsiteY303" fmla="*/ 2144852 h 3300883"/>
              <a:gd name="connsiteX304" fmla="*/ 3644195 w 11394183"/>
              <a:gd name="connsiteY304" fmla="*/ 2144127 h 3300883"/>
              <a:gd name="connsiteX305" fmla="*/ 3623147 w 11394183"/>
              <a:gd name="connsiteY305" fmla="*/ 2136142 h 3300883"/>
              <a:gd name="connsiteX306" fmla="*/ 3589760 w 11394183"/>
              <a:gd name="connsiteY306" fmla="*/ 2117998 h 3300883"/>
              <a:gd name="connsiteX307" fmla="*/ 3504842 w 11394183"/>
              <a:gd name="connsiteY307" fmla="*/ 2105660 h 3300883"/>
              <a:gd name="connsiteX308" fmla="*/ 3499037 w 11394183"/>
              <a:gd name="connsiteY308" fmla="*/ 2089693 h 3300883"/>
              <a:gd name="connsiteX309" fmla="*/ 3499037 w 11394183"/>
              <a:gd name="connsiteY309" fmla="*/ 1765989 h 3300883"/>
              <a:gd name="connsiteX310" fmla="*/ 3504842 w 11394183"/>
              <a:gd name="connsiteY310" fmla="*/ 1750022 h 3300883"/>
              <a:gd name="connsiteX311" fmla="*/ 3491053 w 11394183"/>
              <a:gd name="connsiteY311" fmla="*/ 1744216 h 3300883"/>
              <a:gd name="connsiteX312" fmla="*/ 3248639 w 11394183"/>
              <a:gd name="connsiteY312" fmla="*/ 1744942 h 3300883"/>
              <a:gd name="connsiteX313" fmla="*/ 3186220 w 11394183"/>
              <a:gd name="connsiteY313" fmla="*/ 1683975 h 3300883"/>
              <a:gd name="connsiteX314" fmla="*/ 3172431 w 11394183"/>
              <a:gd name="connsiteY314" fmla="*/ 1617928 h 3300883"/>
              <a:gd name="connsiteX315" fmla="*/ 3165898 w 11394183"/>
              <a:gd name="connsiteY315" fmla="*/ 1591074 h 3300883"/>
              <a:gd name="connsiteX316" fmla="*/ 3165898 w 11394183"/>
              <a:gd name="connsiteY316" fmla="*/ 1007539 h 3300883"/>
              <a:gd name="connsiteX317" fmla="*/ 3172375 w 11394183"/>
              <a:gd name="connsiteY317" fmla="*/ 980915 h 3300883"/>
              <a:gd name="connsiteX318" fmla="*/ 3171705 w 11394183"/>
              <a:gd name="connsiteY318" fmla="*/ 981410 h 3300883"/>
              <a:gd name="connsiteX319" fmla="*/ 3172431 w 11394183"/>
              <a:gd name="connsiteY319" fmla="*/ 980685 h 3300883"/>
              <a:gd name="connsiteX320" fmla="*/ 3172375 w 11394183"/>
              <a:gd name="connsiteY320" fmla="*/ 980915 h 3300883"/>
              <a:gd name="connsiteX321" fmla="*/ 3184225 w 11394183"/>
              <a:gd name="connsiteY321" fmla="*/ 972157 h 3300883"/>
              <a:gd name="connsiteX322" fmla="*/ 3200011 w 11394183"/>
              <a:gd name="connsiteY322" fmla="*/ 972701 h 3300883"/>
              <a:gd name="connsiteX323" fmla="*/ 3781369 w 11394183"/>
              <a:gd name="connsiteY323" fmla="*/ 972701 h 3300883"/>
              <a:gd name="connsiteX324" fmla="*/ 3809675 w 11394183"/>
              <a:gd name="connsiteY324" fmla="*/ 981410 h 3300883"/>
              <a:gd name="connsiteX325" fmla="*/ 3808949 w 11394183"/>
              <a:gd name="connsiteY325" fmla="*/ 980685 h 3300883"/>
              <a:gd name="connsiteX326" fmla="*/ 3813303 w 11394183"/>
              <a:gd name="connsiteY326" fmla="*/ 984314 h 3300883"/>
              <a:gd name="connsiteX327" fmla="*/ 3811127 w 11394183"/>
              <a:gd name="connsiteY327" fmla="*/ 986491 h 3300883"/>
              <a:gd name="connsiteX328" fmla="*/ 3831448 w 11394183"/>
              <a:gd name="connsiteY328" fmla="*/ 1017700 h 3300883"/>
              <a:gd name="connsiteX329" fmla="*/ 3912011 w 11394183"/>
              <a:gd name="connsiteY329" fmla="*/ 1017700 h 3300883"/>
              <a:gd name="connsiteX330" fmla="*/ 3919269 w 11394183"/>
              <a:gd name="connsiteY330" fmla="*/ 1010442 h 3300883"/>
              <a:gd name="connsiteX331" fmla="*/ 3926527 w 11394183"/>
              <a:gd name="connsiteY331" fmla="*/ 1002459 h 3300883"/>
              <a:gd name="connsiteX332" fmla="*/ 3928705 w 11394183"/>
              <a:gd name="connsiteY332" fmla="*/ 934960 h 3300883"/>
              <a:gd name="connsiteX333" fmla="*/ 3838706 w 11394183"/>
              <a:gd name="connsiteY333" fmla="*/ 922621 h 3300883"/>
              <a:gd name="connsiteX334" fmla="*/ 3790078 w 11394183"/>
              <a:gd name="connsiteY334" fmla="*/ 939315 h 3300883"/>
              <a:gd name="connsiteX335" fmla="*/ 3191301 w 11394183"/>
              <a:gd name="connsiteY335" fmla="*/ 939315 h 3300883"/>
              <a:gd name="connsiteX336" fmla="*/ 3141947 w 11394183"/>
              <a:gd name="connsiteY336" fmla="*/ 987217 h 3300883"/>
              <a:gd name="connsiteX337" fmla="*/ 3141947 w 11394183"/>
              <a:gd name="connsiteY337" fmla="*/ 1596881 h 3300883"/>
              <a:gd name="connsiteX338" fmla="*/ 3117271 w 11394183"/>
              <a:gd name="connsiteY338" fmla="*/ 1630267 h 3300883"/>
              <a:gd name="connsiteX339" fmla="*/ 3049046 w 11394183"/>
              <a:gd name="connsiteY339" fmla="*/ 1702846 h 3300883"/>
              <a:gd name="connsiteX340" fmla="*/ 3049773 w 11394183"/>
              <a:gd name="connsiteY340" fmla="*/ 1724619 h 3300883"/>
              <a:gd name="connsiteX341" fmla="*/ 3030176 w 11394183"/>
              <a:gd name="connsiteY341" fmla="*/ 1746393 h 3300883"/>
              <a:gd name="connsiteX342" fmla="*/ 2968483 w 11394183"/>
              <a:gd name="connsiteY342" fmla="*/ 1746393 h 3300883"/>
              <a:gd name="connsiteX343" fmla="*/ 2909695 w 11394183"/>
              <a:gd name="connsiteY343" fmla="*/ 1689782 h 3300883"/>
              <a:gd name="connsiteX344" fmla="*/ 2874131 w 11394183"/>
              <a:gd name="connsiteY344" fmla="*/ 1617928 h 3300883"/>
              <a:gd name="connsiteX345" fmla="*/ 2863970 w 11394183"/>
              <a:gd name="connsiteY345" fmla="*/ 1584542 h 3300883"/>
              <a:gd name="connsiteX346" fmla="*/ 2863970 w 11394183"/>
              <a:gd name="connsiteY346" fmla="*/ 535775 h 3300883"/>
              <a:gd name="connsiteX347" fmla="*/ 2871228 w 11394183"/>
              <a:gd name="connsiteY347" fmla="*/ 502389 h 3300883"/>
              <a:gd name="connsiteX348" fmla="*/ 2870501 w 11394183"/>
              <a:gd name="connsiteY348" fmla="*/ 503114 h 3300883"/>
              <a:gd name="connsiteX349" fmla="*/ 2906066 w 11394183"/>
              <a:gd name="connsiteY349" fmla="*/ 494405 h 3300883"/>
              <a:gd name="connsiteX350" fmla="*/ 3344443 w 11394183"/>
              <a:gd name="connsiteY350" fmla="*/ 495131 h 3300883"/>
              <a:gd name="connsiteX351" fmla="*/ 3378556 w 11394183"/>
              <a:gd name="connsiteY351" fmla="*/ 460293 h 3300883"/>
              <a:gd name="connsiteX352" fmla="*/ 3378556 w 11394183"/>
              <a:gd name="connsiteY352" fmla="*/ 206266 h 3300883"/>
              <a:gd name="connsiteX353" fmla="*/ 3393071 w 11394183"/>
              <a:gd name="connsiteY353" fmla="*/ 176509 h 3300883"/>
              <a:gd name="connsiteX354" fmla="*/ 3414845 w 11394183"/>
              <a:gd name="connsiteY354" fmla="*/ 154735 h 3300883"/>
              <a:gd name="connsiteX355" fmla="*/ 3417022 w 11394183"/>
              <a:gd name="connsiteY355" fmla="*/ 92317 h 3300883"/>
              <a:gd name="connsiteX356" fmla="*/ 3349523 w 11394183"/>
              <a:gd name="connsiteY356" fmla="*/ 62560 h 3300883"/>
              <a:gd name="connsiteX357" fmla="*/ 3300169 w 11394183"/>
              <a:gd name="connsiteY357" fmla="*/ 109736 h 3300883"/>
              <a:gd name="connsiteX358" fmla="*/ 3330653 w 11394183"/>
              <a:gd name="connsiteY358" fmla="*/ 180863 h 3300883"/>
              <a:gd name="connsiteX359" fmla="*/ 3352427 w 11394183"/>
              <a:gd name="connsiteY359" fmla="*/ 224411 h 3300883"/>
              <a:gd name="connsiteX360" fmla="*/ 3353153 w 11394183"/>
              <a:gd name="connsiteY360" fmla="*/ 438519 h 3300883"/>
              <a:gd name="connsiteX361" fmla="*/ 3319041 w 11394183"/>
              <a:gd name="connsiteY361" fmla="*/ 472632 h 3300883"/>
              <a:gd name="connsiteX362" fmla="*/ 2869050 w 11394183"/>
              <a:gd name="connsiteY362" fmla="*/ 471179 h 3300883"/>
              <a:gd name="connsiteX363" fmla="*/ 2825503 w 11394183"/>
              <a:gd name="connsiteY363" fmla="*/ 513276 h 3300883"/>
              <a:gd name="connsiteX364" fmla="*/ 2826955 w 11394183"/>
              <a:gd name="connsiteY364" fmla="*/ 1601961 h 3300883"/>
              <a:gd name="connsiteX365" fmla="*/ 2800100 w 11394183"/>
              <a:gd name="connsiteY365" fmla="*/ 1631719 h 3300883"/>
              <a:gd name="connsiteX366" fmla="*/ 2768891 w 11394183"/>
              <a:gd name="connsiteY366" fmla="*/ 1661476 h 3300883"/>
              <a:gd name="connsiteX367" fmla="*/ 2768891 w 11394183"/>
              <a:gd name="connsiteY367" fmla="*/ 1686878 h 3300883"/>
              <a:gd name="connsiteX368" fmla="*/ 2708650 w 11394183"/>
              <a:gd name="connsiteY368" fmla="*/ 1747845 h 3300883"/>
              <a:gd name="connsiteX369" fmla="*/ 2626636 w 11394183"/>
              <a:gd name="connsiteY369" fmla="*/ 1667282 h 3300883"/>
              <a:gd name="connsiteX370" fmla="*/ 2593976 w 11394183"/>
              <a:gd name="connsiteY370" fmla="*/ 1631719 h 3300883"/>
              <a:gd name="connsiteX371" fmla="*/ 2570751 w 11394183"/>
              <a:gd name="connsiteY371" fmla="*/ 1619380 h 3300883"/>
              <a:gd name="connsiteX372" fmla="*/ 2566396 w 11394183"/>
              <a:gd name="connsiteY372" fmla="*/ 1580914 h 3300883"/>
              <a:gd name="connsiteX373" fmla="*/ 2566396 w 11394183"/>
              <a:gd name="connsiteY373" fmla="*/ 137317 h 3300883"/>
              <a:gd name="connsiteX374" fmla="*/ 2573653 w 11394183"/>
              <a:gd name="connsiteY374" fmla="*/ 104655 h 3300883"/>
              <a:gd name="connsiteX375" fmla="*/ 2573653 w 11394183"/>
              <a:gd name="connsiteY375" fmla="*/ 105382 h 3300883"/>
              <a:gd name="connsiteX376" fmla="*/ 2580912 w 11394183"/>
              <a:gd name="connsiteY376" fmla="*/ 97398 h 3300883"/>
              <a:gd name="connsiteX377" fmla="*/ 2588896 w 11394183"/>
              <a:gd name="connsiteY377" fmla="*/ 40786 h 3300883"/>
              <a:gd name="connsiteX378" fmla="*/ 2529381 w 11394183"/>
              <a:gd name="connsiteY378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9760429 w 11394183"/>
              <a:gd name="connsiteY293" fmla="*/ 1255034 h 3300883"/>
              <a:gd name="connsiteX294" fmla="*/ 9609464 w 11394183"/>
              <a:gd name="connsiteY294" fmla="*/ 1208583 h 3300883"/>
              <a:gd name="connsiteX295" fmla="*/ 6151074 w 11394183"/>
              <a:gd name="connsiteY295" fmla="*/ 1210034 h 3300883"/>
              <a:gd name="connsiteX296" fmla="*/ 3621696 w 11394183"/>
              <a:gd name="connsiteY296" fmla="*/ 1208583 h 3300883"/>
              <a:gd name="connsiteX297" fmla="*/ 3552745 w 11394183"/>
              <a:gd name="connsiteY297" fmla="*/ 1211486 h 3300883"/>
              <a:gd name="connsiteX298" fmla="*/ 3526616 w 11394183"/>
              <a:gd name="connsiteY298" fmla="*/ 1225276 h 3300883"/>
              <a:gd name="connsiteX299" fmla="*/ 3541858 w 11394183"/>
              <a:gd name="connsiteY299" fmla="*/ 1252131 h 3300883"/>
              <a:gd name="connsiteX300" fmla="*/ 3581050 w 11394183"/>
              <a:gd name="connsiteY300" fmla="*/ 1278984 h 3300883"/>
              <a:gd name="connsiteX301" fmla="*/ 4092007 w 11394183"/>
              <a:gd name="connsiteY301" fmla="*/ 2112917 h 3300883"/>
              <a:gd name="connsiteX302" fmla="*/ 4068782 w 11394183"/>
              <a:gd name="connsiteY302" fmla="*/ 2144852 h 3300883"/>
              <a:gd name="connsiteX303" fmla="*/ 3644195 w 11394183"/>
              <a:gd name="connsiteY303" fmla="*/ 2144127 h 3300883"/>
              <a:gd name="connsiteX304" fmla="*/ 3623147 w 11394183"/>
              <a:gd name="connsiteY304" fmla="*/ 2136142 h 3300883"/>
              <a:gd name="connsiteX305" fmla="*/ 3589760 w 11394183"/>
              <a:gd name="connsiteY305" fmla="*/ 2117998 h 3300883"/>
              <a:gd name="connsiteX306" fmla="*/ 3504842 w 11394183"/>
              <a:gd name="connsiteY306" fmla="*/ 2105660 h 3300883"/>
              <a:gd name="connsiteX307" fmla="*/ 3499037 w 11394183"/>
              <a:gd name="connsiteY307" fmla="*/ 2089693 h 3300883"/>
              <a:gd name="connsiteX308" fmla="*/ 3499037 w 11394183"/>
              <a:gd name="connsiteY308" fmla="*/ 1765989 h 3300883"/>
              <a:gd name="connsiteX309" fmla="*/ 3504842 w 11394183"/>
              <a:gd name="connsiteY309" fmla="*/ 1750022 h 3300883"/>
              <a:gd name="connsiteX310" fmla="*/ 3491053 w 11394183"/>
              <a:gd name="connsiteY310" fmla="*/ 1744216 h 3300883"/>
              <a:gd name="connsiteX311" fmla="*/ 3248639 w 11394183"/>
              <a:gd name="connsiteY311" fmla="*/ 1744942 h 3300883"/>
              <a:gd name="connsiteX312" fmla="*/ 3186220 w 11394183"/>
              <a:gd name="connsiteY312" fmla="*/ 1683975 h 3300883"/>
              <a:gd name="connsiteX313" fmla="*/ 3172431 w 11394183"/>
              <a:gd name="connsiteY313" fmla="*/ 1617928 h 3300883"/>
              <a:gd name="connsiteX314" fmla="*/ 3165898 w 11394183"/>
              <a:gd name="connsiteY314" fmla="*/ 1591074 h 3300883"/>
              <a:gd name="connsiteX315" fmla="*/ 3165898 w 11394183"/>
              <a:gd name="connsiteY315" fmla="*/ 1007539 h 3300883"/>
              <a:gd name="connsiteX316" fmla="*/ 3172375 w 11394183"/>
              <a:gd name="connsiteY316" fmla="*/ 980915 h 3300883"/>
              <a:gd name="connsiteX317" fmla="*/ 3171705 w 11394183"/>
              <a:gd name="connsiteY317" fmla="*/ 981410 h 3300883"/>
              <a:gd name="connsiteX318" fmla="*/ 3172431 w 11394183"/>
              <a:gd name="connsiteY318" fmla="*/ 980685 h 3300883"/>
              <a:gd name="connsiteX319" fmla="*/ 3172375 w 11394183"/>
              <a:gd name="connsiteY319" fmla="*/ 980915 h 3300883"/>
              <a:gd name="connsiteX320" fmla="*/ 3184225 w 11394183"/>
              <a:gd name="connsiteY320" fmla="*/ 972157 h 3300883"/>
              <a:gd name="connsiteX321" fmla="*/ 3200011 w 11394183"/>
              <a:gd name="connsiteY321" fmla="*/ 972701 h 3300883"/>
              <a:gd name="connsiteX322" fmla="*/ 3781369 w 11394183"/>
              <a:gd name="connsiteY322" fmla="*/ 972701 h 3300883"/>
              <a:gd name="connsiteX323" fmla="*/ 3809675 w 11394183"/>
              <a:gd name="connsiteY323" fmla="*/ 981410 h 3300883"/>
              <a:gd name="connsiteX324" fmla="*/ 3808949 w 11394183"/>
              <a:gd name="connsiteY324" fmla="*/ 980685 h 3300883"/>
              <a:gd name="connsiteX325" fmla="*/ 3813303 w 11394183"/>
              <a:gd name="connsiteY325" fmla="*/ 984314 h 3300883"/>
              <a:gd name="connsiteX326" fmla="*/ 3811127 w 11394183"/>
              <a:gd name="connsiteY326" fmla="*/ 986491 h 3300883"/>
              <a:gd name="connsiteX327" fmla="*/ 3831448 w 11394183"/>
              <a:gd name="connsiteY327" fmla="*/ 1017700 h 3300883"/>
              <a:gd name="connsiteX328" fmla="*/ 3912011 w 11394183"/>
              <a:gd name="connsiteY328" fmla="*/ 1017700 h 3300883"/>
              <a:gd name="connsiteX329" fmla="*/ 3919269 w 11394183"/>
              <a:gd name="connsiteY329" fmla="*/ 1010442 h 3300883"/>
              <a:gd name="connsiteX330" fmla="*/ 3926527 w 11394183"/>
              <a:gd name="connsiteY330" fmla="*/ 1002459 h 3300883"/>
              <a:gd name="connsiteX331" fmla="*/ 3928705 w 11394183"/>
              <a:gd name="connsiteY331" fmla="*/ 934960 h 3300883"/>
              <a:gd name="connsiteX332" fmla="*/ 3838706 w 11394183"/>
              <a:gd name="connsiteY332" fmla="*/ 922621 h 3300883"/>
              <a:gd name="connsiteX333" fmla="*/ 3790078 w 11394183"/>
              <a:gd name="connsiteY333" fmla="*/ 939315 h 3300883"/>
              <a:gd name="connsiteX334" fmla="*/ 3191301 w 11394183"/>
              <a:gd name="connsiteY334" fmla="*/ 939315 h 3300883"/>
              <a:gd name="connsiteX335" fmla="*/ 3141947 w 11394183"/>
              <a:gd name="connsiteY335" fmla="*/ 987217 h 3300883"/>
              <a:gd name="connsiteX336" fmla="*/ 3141947 w 11394183"/>
              <a:gd name="connsiteY336" fmla="*/ 1596881 h 3300883"/>
              <a:gd name="connsiteX337" fmla="*/ 3117271 w 11394183"/>
              <a:gd name="connsiteY337" fmla="*/ 1630267 h 3300883"/>
              <a:gd name="connsiteX338" fmla="*/ 3049046 w 11394183"/>
              <a:gd name="connsiteY338" fmla="*/ 1702846 h 3300883"/>
              <a:gd name="connsiteX339" fmla="*/ 3049773 w 11394183"/>
              <a:gd name="connsiteY339" fmla="*/ 1724619 h 3300883"/>
              <a:gd name="connsiteX340" fmla="*/ 3030176 w 11394183"/>
              <a:gd name="connsiteY340" fmla="*/ 1746393 h 3300883"/>
              <a:gd name="connsiteX341" fmla="*/ 2968483 w 11394183"/>
              <a:gd name="connsiteY341" fmla="*/ 1746393 h 3300883"/>
              <a:gd name="connsiteX342" fmla="*/ 2909695 w 11394183"/>
              <a:gd name="connsiteY342" fmla="*/ 1689782 h 3300883"/>
              <a:gd name="connsiteX343" fmla="*/ 2874131 w 11394183"/>
              <a:gd name="connsiteY343" fmla="*/ 1617928 h 3300883"/>
              <a:gd name="connsiteX344" fmla="*/ 2863970 w 11394183"/>
              <a:gd name="connsiteY344" fmla="*/ 1584542 h 3300883"/>
              <a:gd name="connsiteX345" fmla="*/ 2863970 w 11394183"/>
              <a:gd name="connsiteY345" fmla="*/ 535775 h 3300883"/>
              <a:gd name="connsiteX346" fmla="*/ 2871228 w 11394183"/>
              <a:gd name="connsiteY346" fmla="*/ 502389 h 3300883"/>
              <a:gd name="connsiteX347" fmla="*/ 2870501 w 11394183"/>
              <a:gd name="connsiteY347" fmla="*/ 503114 h 3300883"/>
              <a:gd name="connsiteX348" fmla="*/ 2906066 w 11394183"/>
              <a:gd name="connsiteY348" fmla="*/ 494405 h 3300883"/>
              <a:gd name="connsiteX349" fmla="*/ 3344443 w 11394183"/>
              <a:gd name="connsiteY349" fmla="*/ 495131 h 3300883"/>
              <a:gd name="connsiteX350" fmla="*/ 3378556 w 11394183"/>
              <a:gd name="connsiteY350" fmla="*/ 460293 h 3300883"/>
              <a:gd name="connsiteX351" fmla="*/ 3378556 w 11394183"/>
              <a:gd name="connsiteY351" fmla="*/ 206266 h 3300883"/>
              <a:gd name="connsiteX352" fmla="*/ 3393071 w 11394183"/>
              <a:gd name="connsiteY352" fmla="*/ 176509 h 3300883"/>
              <a:gd name="connsiteX353" fmla="*/ 3414845 w 11394183"/>
              <a:gd name="connsiteY353" fmla="*/ 154735 h 3300883"/>
              <a:gd name="connsiteX354" fmla="*/ 3417022 w 11394183"/>
              <a:gd name="connsiteY354" fmla="*/ 92317 h 3300883"/>
              <a:gd name="connsiteX355" fmla="*/ 3349523 w 11394183"/>
              <a:gd name="connsiteY355" fmla="*/ 62560 h 3300883"/>
              <a:gd name="connsiteX356" fmla="*/ 3300169 w 11394183"/>
              <a:gd name="connsiteY356" fmla="*/ 109736 h 3300883"/>
              <a:gd name="connsiteX357" fmla="*/ 3330653 w 11394183"/>
              <a:gd name="connsiteY357" fmla="*/ 180863 h 3300883"/>
              <a:gd name="connsiteX358" fmla="*/ 3352427 w 11394183"/>
              <a:gd name="connsiteY358" fmla="*/ 224411 h 3300883"/>
              <a:gd name="connsiteX359" fmla="*/ 3353153 w 11394183"/>
              <a:gd name="connsiteY359" fmla="*/ 438519 h 3300883"/>
              <a:gd name="connsiteX360" fmla="*/ 3319041 w 11394183"/>
              <a:gd name="connsiteY360" fmla="*/ 472632 h 3300883"/>
              <a:gd name="connsiteX361" fmla="*/ 2869050 w 11394183"/>
              <a:gd name="connsiteY361" fmla="*/ 471179 h 3300883"/>
              <a:gd name="connsiteX362" fmla="*/ 2825503 w 11394183"/>
              <a:gd name="connsiteY362" fmla="*/ 513276 h 3300883"/>
              <a:gd name="connsiteX363" fmla="*/ 2826955 w 11394183"/>
              <a:gd name="connsiteY363" fmla="*/ 1601961 h 3300883"/>
              <a:gd name="connsiteX364" fmla="*/ 2800100 w 11394183"/>
              <a:gd name="connsiteY364" fmla="*/ 1631719 h 3300883"/>
              <a:gd name="connsiteX365" fmla="*/ 2768891 w 11394183"/>
              <a:gd name="connsiteY365" fmla="*/ 1661476 h 3300883"/>
              <a:gd name="connsiteX366" fmla="*/ 2768891 w 11394183"/>
              <a:gd name="connsiteY366" fmla="*/ 1686878 h 3300883"/>
              <a:gd name="connsiteX367" fmla="*/ 2708650 w 11394183"/>
              <a:gd name="connsiteY367" fmla="*/ 1747845 h 3300883"/>
              <a:gd name="connsiteX368" fmla="*/ 2626636 w 11394183"/>
              <a:gd name="connsiteY368" fmla="*/ 1667282 h 3300883"/>
              <a:gd name="connsiteX369" fmla="*/ 2593976 w 11394183"/>
              <a:gd name="connsiteY369" fmla="*/ 1631719 h 3300883"/>
              <a:gd name="connsiteX370" fmla="*/ 2570751 w 11394183"/>
              <a:gd name="connsiteY370" fmla="*/ 1619380 h 3300883"/>
              <a:gd name="connsiteX371" fmla="*/ 2566396 w 11394183"/>
              <a:gd name="connsiteY371" fmla="*/ 1580914 h 3300883"/>
              <a:gd name="connsiteX372" fmla="*/ 2566396 w 11394183"/>
              <a:gd name="connsiteY372" fmla="*/ 137317 h 3300883"/>
              <a:gd name="connsiteX373" fmla="*/ 2573653 w 11394183"/>
              <a:gd name="connsiteY373" fmla="*/ 104655 h 3300883"/>
              <a:gd name="connsiteX374" fmla="*/ 2573653 w 11394183"/>
              <a:gd name="connsiteY374" fmla="*/ 105382 h 3300883"/>
              <a:gd name="connsiteX375" fmla="*/ 2580912 w 11394183"/>
              <a:gd name="connsiteY375" fmla="*/ 97398 h 3300883"/>
              <a:gd name="connsiteX376" fmla="*/ 2588896 w 11394183"/>
              <a:gd name="connsiteY376" fmla="*/ 40786 h 3300883"/>
              <a:gd name="connsiteX377" fmla="*/ 2529381 w 11394183"/>
              <a:gd name="connsiteY377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94183 w 11394183"/>
              <a:gd name="connsiteY291" fmla="*/ 2251543 h 3300883"/>
              <a:gd name="connsiteX292" fmla="*/ 9760429 w 11394183"/>
              <a:gd name="connsiteY292" fmla="*/ 1255034 h 3300883"/>
              <a:gd name="connsiteX293" fmla="*/ 9609464 w 11394183"/>
              <a:gd name="connsiteY293" fmla="*/ 1208583 h 3300883"/>
              <a:gd name="connsiteX294" fmla="*/ 6151074 w 11394183"/>
              <a:gd name="connsiteY294" fmla="*/ 1210034 h 3300883"/>
              <a:gd name="connsiteX295" fmla="*/ 3621696 w 11394183"/>
              <a:gd name="connsiteY295" fmla="*/ 1208583 h 3300883"/>
              <a:gd name="connsiteX296" fmla="*/ 3552745 w 11394183"/>
              <a:gd name="connsiteY296" fmla="*/ 1211486 h 3300883"/>
              <a:gd name="connsiteX297" fmla="*/ 3526616 w 11394183"/>
              <a:gd name="connsiteY297" fmla="*/ 1225276 h 3300883"/>
              <a:gd name="connsiteX298" fmla="*/ 3541858 w 11394183"/>
              <a:gd name="connsiteY298" fmla="*/ 1252131 h 3300883"/>
              <a:gd name="connsiteX299" fmla="*/ 3581050 w 11394183"/>
              <a:gd name="connsiteY299" fmla="*/ 1278984 h 3300883"/>
              <a:gd name="connsiteX300" fmla="*/ 4092007 w 11394183"/>
              <a:gd name="connsiteY300" fmla="*/ 2112917 h 3300883"/>
              <a:gd name="connsiteX301" fmla="*/ 4068782 w 11394183"/>
              <a:gd name="connsiteY301" fmla="*/ 2144852 h 3300883"/>
              <a:gd name="connsiteX302" fmla="*/ 3644195 w 11394183"/>
              <a:gd name="connsiteY302" fmla="*/ 2144127 h 3300883"/>
              <a:gd name="connsiteX303" fmla="*/ 3623147 w 11394183"/>
              <a:gd name="connsiteY303" fmla="*/ 2136142 h 3300883"/>
              <a:gd name="connsiteX304" fmla="*/ 3589760 w 11394183"/>
              <a:gd name="connsiteY304" fmla="*/ 2117998 h 3300883"/>
              <a:gd name="connsiteX305" fmla="*/ 3504842 w 11394183"/>
              <a:gd name="connsiteY305" fmla="*/ 2105660 h 3300883"/>
              <a:gd name="connsiteX306" fmla="*/ 3499037 w 11394183"/>
              <a:gd name="connsiteY306" fmla="*/ 2089693 h 3300883"/>
              <a:gd name="connsiteX307" fmla="*/ 3499037 w 11394183"/>
              <a:gd name="connsiteY307" fmla="*/ 1765989 h 3300883"/>
              <a:gd name="connsiteX308" fmla="*/ 3504842 w 11394183"/>
              <a:gd name="connsiteY308" fmla="*/ 1750022 h 3300883"/>
              <a:gd name="connsiteX309" fmla="*/ 3491053 w 11394183"/>
              <a:gd name="connsiteY309" fmla="*/ 1744216 h 3300883"/>
              <a:gd name="connsiteX310" fmla="*/ 3248639 w 11394183"/>
              <a:gd name="connsiteY310" fmla="*/ 1744942 h 3300883"/>
              <a:gd name="connsiteX311" fmla="*/ 3186220 w 11394183"/>
              <a:gd name="connsiteY311" fmla="*/ 1683975 h 3300883"/>
              <a:gd name="connsiteX312" fmla="*/ 3172431 w 11394183"/>
              <a:gd name="connsiteY312" fmla="*/ 1617928 h 3300883"/>
              <a:gd name="connsiteX313" fmla="*/ 3165898 w 11394183"/>
              <a:gd name="connsiteY313" fmla="*/ 1591074 h 3300883"/>
              <a:gd name="connsiteX314" fmla="*/ 3165898 w 11394183"/>
              <a:gd name="connsiteY314" fmla="*/ 1007539 h 3300883"/>
              <a:gd name="connsiteX315" fmla="*/ 3172375 w 11394183"/>
              <a:gd name="connsiteY315" fmla="*/ 980915 h 3300883"/>
              <a:gd name="connsiteX316" fmla="*/ 3171705 w 11394183"/>
              <a:gd name="connsiteY316" fmla="*/ 981410 h 3300883"/>
              <a:gd name="connsiteX317" fmla="*/ 3172431 w 11394183"/>
              <a:gd name="connsiteY317" fmla="*/ 980685 h 3300883"/>
              <a:gd name="connsiteX318" fmla="*/ 3172375 w 11394183"/>
              <a:gd name="connsiteY318" fmla="*/ 980915 h 3300883"/>
              <a:gd name="connsiteX319" fmla="*/ 3184225 w 11394183"/>
              <a:gd name="connsiteY319" fmla="*/ 972157 h 3300883"/>
              <a:gd name="connsiteX320" fmla="*/ 3200011 w 11394183"/>
              <a:gd name="connsiteY320" fmla="*/ 972701 h 3300883"/>
              <a:gd name="connsiteX321" fmla="*/ 3781369 w 11394183"/>
              <a:gd name="connsiteY321" fmla="*/ 972701 h 3300883"/>
              <a:gd name="connsiteX322" fmla="*/ 3809675 w 11394183"/>
              <a:gd name="connsiteY322" fmla="*/ 981410 h 3300883"/>
              <a:gd name="connsiteX323" fmla="*/ 3808949 w 11394183"/>
              <a:gd name="connsiteY323" fmla="*/ 980685 h 3300883"/>
              <a:gd name="connsiteX324" fmla="*/ 3813303 w 11394183"/>
              <a:gd name="connsiteY324" fmla="*/ 984314 h 3300883"/>
              <a:gd name="connsiteX325" fmla="*/ 3811127 w 11394183"/>
              <a:gd name="connsiteY325" fmla="*/ 986491 h 3300883"/>
              <a:gd name="connsiteX326" fmla="*/ 3831448 w 11394183"/>
              <a:gd name="connsiteY326" fmla="*/ 1017700 h 3300883"/>
              <a:gd name="connsiteX327" fmla="*/ 3912011 w 11394183"/>
              <a:gd name="connsiteY327" fmla="*/ 1017700 h 3300883"/>
              <a:gd name="connsiteX328" fmla="*/ 3919269 w 11394183"/>
              <a:gd name="connsiteY328" fmla="*/ 1010442 h 3300883"/>
              <a:gd name="connsiteX329" fmla="*/ 3926527 w 11394183"/>
              <a:gd name="connsiteY329" fmla="*/ 1002459 h 3300883"/>
              <a:gd name="connsiteX330" fmla="*/ 3928705 w 11394183"/>
              <a:gd name="connsiteY330" fmla="*/ 934960 h 3300883"/>
              <a:gd name="connsiteX331" fmla="*/ 3838706 w 11394183"/>
              <a:gd name="connsiteY331" fmla="*/ 922621 h 3300883"/>
              <a:gd name="connsiteX332" fmla="*/ 3790078 w 11394183"/>
              <a:gd name="connsiteY332" fmla="*/ 939315 h 3300883"/>
              <a:gd name="connsiteX333" fmla="*/ 3191301 w 11394183"/>
              <a:gd name="connsiteY333" fmla="*/ 939315 h 3300883"/>
              <a:gd name="connsiteX334" fmla="*/ 3141947 w 11394183"/>
              <a:gd name="connsiteY334" fmla="*/ 987217 h 3300883"/>
              <a:gd name="connsiteX335" fmla="*/ 3141947 w 11394183"/>
              <a:gd name="connsiteY335" fmla="*/ 1596881 h 3300883"/>
              <a:gd name="connsiteX336" fmla="*/ 3117271 w 11394183"/>
              <a:gd name="connsiteY336" fmla="*/ 1630267 h 3300883"/>
              <a:gd name="connsiteX337" fmla="*/ 3049046 w 11394183"/>
              <a:gd name="connsiteY337" fmla="*/ 1702846 h 3300883"/>
              <a:gd name="connsiteX338" fmla="*/ 3049773 w 11394183"/>
              <a:gd name="connsiteY338" fmla="*/ 1724619 h 3300883"/>
              <a:gd name="connsiteX339" fmla="*/ 3030176 w 11394183"/>
              <a:gd name="connsiteY339" fmla="*/ 1746393 h 3300883"/>
              <a:gd name="connsiteX340" fmla="*/ 2968483 w 11394183"/>
              <a:gd name="connsiteY340" fmla="*/ 1746393 h 3300883"/>
              <a:gd name="connsiteX341" fmla="*/ 2909695 w 11394183"/>
              <a:gd name="connsiteY341" fmla="*/ 1689782 h 3300883"/>
              <a:gd name="connsiteX342" fmla="*/ 2874131 w 11394183"/>
              <a:gd name="connsiteY342" fmla="*/ 1617928 h 3300883"/>
              <a:gd name="connsiteX343" fmla="*/ 2863970 w 11394183"/>
              <a:gd name="connsiteY343" fmla="*/ 1584542 h 3300883"/>
              <a:gd name="connsiteX344" fmla="*/ 2863970 w 11394183"/>
              <a:gd name="connsiteY344" fmla="*/ 535775 h 3300883"/>
              <a:gd name="connsiteX345" fmla="*/ 2871228 w 11394183"/>
              <a:gd name="connsiteY345" fmla="*/ 502389 h 3300883"/>
              <a:gd name="connsiteX346" fmla="*/ 2870501 w 11394183"/>
              <a:gd name="connsiteY346" fmla="*/ 503114 h 3300883"/>
              <a:gd name="connsiteX347" fmla="*/ 2906066 w 11394183"/>
              <a:gd name="connsiteY347" fmla="*/ 494405 h 3300883"/>
              <a:gd name="connsiteX348" fmla="*/ 3344443 w 11394183"/>
              <a:gd name="connsiteY348" fmla="*/ 495131 h 3300883"/>
              <a:gd name="connsiteX349" fmla="*/ 3378556 w 11394183"/>
              <a:gd name="connsiteY349" fmla="*/ 460293 h 3300883"/>
              <a:gd name="connsiteX350" fmla="*/ 3378556 w 11394183"/>
              <a:gd name="connsiteY350" fmla="*/ 206266 h 3300883"/>
              <a:gd name="connsiteX351" fmla="*/ 3393071 w 11394183"/>
              <a:gd name="connsiteY351" fmla="*/ 176509 h 3300883"/>
              <a:gd name="connsiteX352" fmla="*/ 3414845 w 11394183"/>
              <a:gd name="connsiteY352" fmla="*/ 154735 h 3300883"/>
              <a:gd name="connsiteX353" fmla="*/ 3417022 w 11394183"/>
              <a:gd name="connsiteY353" fmla="*/ 92317 h 3300883"/>
              <a:gd name="connsiteX354" fmla="*/ 3349523 w 11394183"/>
              <a:gd name="connsiteY354" fmla="*/ 62560 h 3300883"/>
              <a:gd name="connsiteX355" fmla="*/ 3300169 w 11394183"/>
              <a:gd name="connsiteY355" fmla="*/ 109736 h 3300883"/>
              <a:gd name="connsiteX356" fmla="*/ 3330653 w 11394183"/>
              <a:gd name="connsiteY356" fmla="*/ 180863 h 3300883"/>
              <a:gd name="connsiteX357" fmla="*/ 3352427 w 11394183"/>
              <a:gd name="connsiteY357" fmla="*/ 224411 h 3300883"/>
              <a:gd name="connsiteX358" fmla="*/ 3353153 w 11394183"/>
              <a:gd name="connsiteY358" fmla="*/ 438519 h 3300883"/>
              <a:gd name="connsiteX359" fmla="*/ 3319041 w 11394183"/>
              <a:gd name="connsiteY359" fmla="*/ 472632 h 3300883"/>
              <a:gd name="connsiteX360" fmla="*/ 2869050 w 11394183"/>
              <a:gd name="connsiteY360" fmla="*/ 471179 h 3300883"/>
              <a:gd name="connsiteX361" fmla="*/ 2825503 w 11394183"/>
              <a:gd name="connsiteY361" fmla="*/ 513276 h 3300883"/>
              <a:gd name="connsiteX362" fmla="*/ 2826955 w 11394183"/>
              <a:gd name="connsiteY362" fmla="*/ 1601961 h 3300883"/>
              <a:gd name="connsiteX363" fmla="*/ 2800100 w 11394183"/>
              <a:gd name="connsiteY363" fmla="*/ 1631719 h 3300883"/>
              <a:gd name="connsiteX364" fmla="*/ 2768891 w 11394183"/>
              <a:gd name="connsiteY364" fmla="*/ 1661476 h 3300883"/>
              <a:gd name="connsiteX365" fmla="*/ 2768891 w 11394183"/>
              <a:gd name="connsiteY365" fmla="*/ 1686878 h 3300883"/>
              <a:gd name="connsiteX366" fmla="*/ 2708650 w 11394183"/>
              <a:gd name="connsiteY366" fmla="*/ 1747845 h 3300883"/>
              <a:gd name="connsiteX367" fmla="*/ 2626636 w 11394183"/>
              <a:gd name="connsiteY367" fmla="*/ 1667282 h 3300883"/>
              <a:gd name="connsiteX368" fmla="*/ 2593976 w 11394183"/>
              <a:gd name="connsiteY368" fmla="*/ 1631719 h 3300883"/>
              <a:gd name="connsiteX369" fmla="*/ 2570751 w 11394183"/>
              <a:gd name="connsiteY369" fmla="*/ 1619380 h 3300883"/>
              <a:gd name="connsiteX370" fmla="*/ 2566396 w 11394183"/>
              <a:gd name="connsiteY370" fmla="*/ 1580914 h 3300883"/>
              <a:gd name="connsiteX371" fmla="*/ 2566396 w 11394183"/>
              <a:gd name="connsiteY371" fmla="*/ 137317 h 3300883"/>
              <a:gd name="connsiteX372" fmla="*/ 2573653 w 11394183"/>
              <a:gd name="connsiteY372" fmla="*/ 104655 h 3300883"/>
              <a:gd name="connsiteX373" fmla="*/ 2573653 w 11394183"/>
              <a:gd name="connsiteY373" fmla="*/ 105382 h 3300883"/>
              <a:gd name="connsiteX374" fmla="*/ 2580912 w 11394183"/>
              <a:gd name="connsiteY374" fmla="*/ 97398 h 3300883"/>
              <a:gd name="connsiteX375" fmla="*/ 2588896 w 11394183"/>
              <a:gd name="connsiteY375" fmla="*/ 40786 h 3300883"/>
              <a:gd name="connsiteX376" fmla="*/ 2529381 w 11394183"/>
              <a:gd name="connsiteY376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1394183 w 11394183"/>
              <a:gd name="connsiteY290" fmla="*/ 2251543 h 3300883"/>
              <a:gd name="connsiteX291" fmla="*/ 9760429 w 11394183"/>
              <a:gd name="connsiteY291" fmla="*/ 1255034 h 3300883"/>
              <a:gd name="connsiteX292" fmla="*/ 9609464 w 11394183"/>
              <a:gd name="connsiteY292" fmla="*/ 1208583 h 3300883"/>
              <a:gd name="connsiteX293" fmla="*/ 6151074 w 11394183"/>
              <a:gd name="connsiteY293" fmla="*/ 1210034 h 3300883"/>
              <a:gd name="connsiteX294" fmla="*/ 3621696 w 11394183"/>
              <a:gd name="connsiteY294" fmla="*/ 1208583 h 3300883"/>
              <a:gd name="connsiteX295" fmla="*/ 3552745 w 11394183"/>
              <a:gd name="connsiteY295" fmla="*/ 1211486 h 3300883"/>
              <a:gd name="connsiteX296" fmla="*/ 3526616 w 11394183"/>
              <a:gd name="connsiteY296" fmla="*/ 1225276 h 3300883"/>
              <a:gd name="connsiteX297" fmla="*/ 3541858 w 11394183"/>
              <a:gd name="connsiteY297" fmla="*/ 1252131 h 3300883"/>
              <a:gd name="connsiteX298" fmla="*/ 3581050 w 11394183"/>
              <a:gd name="connsiteY298" fmla="*/ 1278984 h 3300883"/>
              <a:gd name="connsiteX299" fmla="*/ 4092007 w 11394183"/>
              <a:gd name="connsiteY299" fmla="*/ 2112917 h 3300883"/>
              <a:gd name="connsiteX300" fmla="*/ 4068782 w 11394183"/>
              <a:gd name="connsiteY300" fmla="*/ 2144852 h 3300883"/>
              <a:gd name="connsiteX301" fmla="*/ 3644195 w 11394183"/>
              <a:gd name="connsiteY301" fmla="*/ 2144127 h 3300883"/>
              <a:gd name="connsiteX302" fmla="*/ 3623147 w 11394183"/>
              <a:gd name="connsiteY302" fmla="*/ 2136142 h 3300883"/>
              <a:gd name="connsiteX303" fmla="*/ 3589760 w 11394183"/>
              <a:gd name="connsiteY303" fmla="*/ 2117998 h 3300883"/>
              <a:gd name="connsiteX304" fmla="*/ 3504842 w 11394183"/>
              <a:gd name="connsiteY304" fmla="*/ 2105660 h 3300883"/>
              <a:gd name="connsiteX305" fmla="*/ 3499037 w 11394183"/>
              <a:gd name="connsiteY305" fmla="*/ 2089693 h 3300883"/>
              <a:gd name="connsiteX306" fmla="*/ 3499037 w 11394183"/>
              <a:gd name="connsiteY306" fmla="*/ 1765989 h 3300883"/>
              <a:gd name="connsiteX307" fmla="*/ 3504842 w 11394183"/>
              <a:gd name="connsiteY307" fmla="*/ 1750022 h 3300883"/>
              <a:gd name="connsiteX308" fmla="*/ 3491053 w 11394183"/>
              <a:gd name="connsiteY308" fmla="*/ 1744216 h 3300883"/>
              <a:gd name="connsiteX309" fmla="*/ 3248639 w 11394183"/>
              <a:gd name="connsiteY309" fmla="*/ 1744942 h 3300883"/>
              <a:gd name="connsiteX310" fmla="*/ 3186220 w 11394183"/>
              <a:gd name="connsiteY310" fmla="*/ 1683975 h 3300883"/>
              <a:gd name="connsiteX311" fmla="*/ 3172431 w 11394183"/>
              <a:gd name="connsiteY311" fmla="*/ 1617928 h 3300883"/>
              <a:gd name="connsiteX312" fmla="*/ 3165898 w 11394183"/>
              <a:gd name="connsiteY312" fmla="*/ 1591074 h 3300883"/>
              <a:gd name="connsiteX313" fmla="*/ 3165898 w 11394183"/>
              <a:gd name="connsiteY313" fmla="*/ 1007539 h 3300883"/>
              <a:gd name="connsiteX314" fmla="*/ 3172375 w 11394183"/>
              <a:gd name="connsiteY314" fmla="*/ 980915 h 3300883"/>
              <a:gd name="connsiteX315" fmla="*/ 3171705 w 11394183"/>
              <a:gd name="connsiteY315" fmla="*/ 981410 h 3300883"/>
              <a:gd name="connsiteX316" fmla="*/ 3172431 w 11394183"/>
              <a:gd name="connsiteY316" fmla="*/ 980685 h 3300883"/>
              <a:gd name="connsiteX317" fmla="*/ 3172375 w 11394183"/>
              <a:gd name="connsiteY317" fmla="*/ 980915 h 3300883"/>
              <a:gd name="connsiteX318" fmla="*/ 3184225 w 11394183"/>
              <a:gd name="connsiteY318" fmla="*/ 972157 h 3300883"/>
              <a:gd name="connsiteX319" fmla="*/ 3200011 w 11394183"/>
              <a:gd name="connsiteY319" fmla="*/ 972701 h 3300883"/>
              <a:gd name="connsiteX320" fmla="*/ 3781369 w 11394183"/>
              <a:gd name="connsiteY320" fmla="*/ 972701 h 3300883"/>
              <a:gd name="connsiteX321" fmla="*/ 3809675 w 11394183"/>
              <a:gd name="connsiteY321" fmla="*/ 981410 h 3300883"/>
              <a:gd name="connsiteX322" fmla="*/ 3808949 w 11394183"/>
              <a:gd name="connsiteY322" fmla="*/ 980685 h 3300883"/>
              <a:gd name="connsiteX323" fmla="*/ 3813303 w 11394183"/>
              <a:gd name="connsiteY323" fmla="*/ 984314 h 3300883"/>
              <a:gd name="connsiteX324" fmla="*/ 3811127 w 11394183"/>
              <a:gd name="connsiteY324" fmla="*/ 986491 h 3300883"/>
              <a:gd name="connsiteX325" fmla="*/ 3831448 w 11394183"/>
              <a:gd name="connsiteY325" fmla="*/ 1017700 h 3300883"/>
              <a:gd name="connsiteX326" fmla="*/ 3912011 w 11394183"/>
              <a:gd name="connsiteY326" fmla="*/ 1017700 h 3300883"/>
              <a:gd name="connsiteX327" fmla="*/ 3919269 w 11394183"/>
              <a:gd name="connsiteY327" fmla="*/ 1010442 h 3300883"/>
              <a:gd name="connsiteX328" fmla="*/ 3926527 w 11394183"/>
              <a:gd name="connsiteY328" fmla="*/ 1002459 h 3300883"/>
              <a:gd name="connsiteX329" fmla="*/ 3928705 w 11394183"/>
              <a:gd name="connsiteY329" fmla="*/ 934960 h 3300883"/>
              <a:gd name="connsiteX330" fmla="*/ 3838706 w 11394183"/>
              <a:gd name="connsiteY330" fmla="*/ 922621 h 3300883"/>
              <a:gd name="connsiteX331" fmla="*/ 3790078 w 11394183"/>
              <a:gd name="connsiteY331" fmla="*/ 939315 h 3300883"/>
              <a:gd name="connsiteX332" fmla="*/ 3191301 w 11394183"/>
              <a:gd name="connsiteY332" fmla="*/ 939315 h 3300883"/>
              <a:gd name="connsiteX333" fmla="*/ 3141947 w 11394183"/>
              <a:gd name="connsiteY333" fmla="*/ 987217 h 3300883"/>
              <a:gd name="connsiteX334" fmla="*/ 3141947 w 11394183"/>
              <a:gd name="connsiteY334" fmla="*/ 1596881 h 3300883"/>
              <a:gd name="connsiteX335" fmla="*/ 3117271 w 11394183"/>
              <a:gd name="connsiteY335" fmla="*/ 1630267 h 3300883"/>
              <a:gd name="connsiteX336" fmla="*/ 3049046 w 11394183"/>
              <a:gd name="connsiteY336" fmla="*/ 1702846 h 3300883"/>
              <a:gd name="connsiteX337" fmla="*/ 3049773 w 11394183"/>
              <a:gd name="connsiteY337" fmla="*/ 1724619 h 3300883"/>
              <a:gd name="connsiteX338" fmla="*/ 3030176 w 11394183"/>
              <a:gd name="connsiteY338" fmla="*/ 1746393 h 3300883"/>
              <a:gd name="connsiteX339" fmla="*/ 2968483 w 11394183"/>
              <a:gd name="connsiteY339" fmla="*/ 1746393 h 3300883"/>
              <a:gd name="connsiteX340" fmla="*/ 2909695 w 11394183"/>
              <a:gd name="connsiteY340" fmla="*/ 1689782 h 3300883"/>
              <a:gd name="connsiteX341" fmla="*/ 2874131 w 11394183"/>
              <a:gd name="connsiteY341" fmla="*/ 1617928 h 3300883"/>
              <a:gd name="connsiteX342" fmla="*/ 2863970 w 11394183"/>
              <a:gd name="connsiteY342" fmla="*/ 1584542 h 3300883"/>
              <a:gd name="connsiteX343" fmla="*/ 2863970 w 11394183"/>
              <a:gd name="connsiteY343" fmla="*/ 535775 h 3300883"/>
              <a:gd name="connsiteX344" fmla="*/ 2871228 w 11394183"/>
              <a:gd name="connsiteY344" fmla="*/ 502389 h 3300883"/>
              <a:gd name="connsiteX345" fmla="*/ 2870501 w 11394183"/>
              <a:gd name="connsiteY345" fmla="*/ 503114 h 3300883"/>
              <a:gd name="connsiteX346" fmla="*/ 2906066 w 11394183"/>
              <a:gd name="connsiteY346" fmla="*/ 494405 h 3300883"/>
              <a:gd name="connsiteX347" fmla="*/ 3344443 w 11394183"/>
              <a:gd name="connsiteY347" fmla="*/ 495131 h 3300883"/>
              <a:gd name="connsiteX348" fmla="*/ 3378556 w 11394183"/>
              <a:gd name="connsiteY348" fmla="*/ 460293 h 3300883"/>
              <a:gd name="connsiteX349" fmla="*/ 3378556 w 11394183"/>
              <a:gd name="connsiteY349" fmla="*/ 206266 h 3300883"/>
              <a:gd name="connsiteX350" fmla="*/ 3393071 w 11394183"/>
              <a:gd name="connsiteY350" fmla="*/ 176509 h 3300883"/>
              <a:gd name="connsiteX351" fmla="*/ 3414845 w 11394183"/>
              <a:gd name="connsiteY351" fmla="*/ 154735 h 3300883"/>
              <a:gd name="connsiteX352" fmla="*/ 3417022 w 11394183"/>
              <a:gd name="connsiteY352" fmla="*/ 92317 h 3300883"/>
              <a:gd name="connsiteX353" fmla="*/ 3349523 w 11394183"/>
              <a:gd name="connsiteY353" fmla="*/ 62560 h 3300883"/>
              <a:gd name="connsiteX354" fmla="*/ 3300169 w 11394183"/>
              <a:gd name="connsiteY354" fmla="*/ 109736 h 3300883"/>
              <a:gd name="connsiteX355" fmla="*/ 3330653 w 11394183"/>
              <a:gd name="connsiteY355" fmla="*/ 180863 h 3300883"/>
              <a:gd name="connsiteX356" fmla="*/ 3352427 w 11394183"/>
              <a:gd name="connsiteY356" fmla="*/ 224411 h 3300883"/>
              <a:gd name="connsiteX357" fmla="*/ 3353153 w 11394183"/>
              <a:gd name="connsiteY357" fmla="*/ 438519 h 3300883"/>
              <a:gd name="connsiteX358" fmla="*/ 3319041 w 11394183"/>
              <a:gd name="connsiteY358" fmla="*/ 472632 h 3300883"/>
              <a:gd name="connsiteX359" fmla="*/ 2869050 w 11394183"/>
              <a:gd name="connsiteY359" fmla="*/ 471179 h 3300883"/>
              <a:gd name="connsiteX360" fmla="*/ 2825503 w 11394183"/>
              <a:gd name="connsiteY360" fmla="*/ 513276 h 3300883"/>
              <a:gd name="connsiteX361" fmla="*/ 2826955 w 11394183"/>
              <a:gd name="connsiteY361" fmla="*/ 1601961 h 3300883"/>
              <a:gd name="connsiteX362" fmla="*/ 2800100 w 11394183"/>
              <a:gd name="connsiteY362" fmla="*/ 1631719 h 3300883"/>
              <a:gd name="connsiteX363" fmla="*/ 2768891 w 11394183"/>
              <a:gd name="connsiteY363" fmla="*/ 1661476 h 3300883"/>
              <a:gd name="connsiteX364" fmla="*/ 2768891 w 11394183"/>
              <a:gd name="connsiteY364" fmla="*/ 1686878 h 3300883"/>
              <a:gd name="connsiteX365" fmla="*/ 2708650 w 11394183"/>
              <a:gd name="connsiteY365" fmla="*/ 1747845 h 3300883"/>
              <a:gd name="connsiteX366" fmla="*/ 2626636 w 11394183"/>
              <a:gd name="connsiteY366" fmla="*/ 1667282 h 3300883"/>
              <a:gd name="connsiteX367" fmla="*/ 2593976 w 11394183"/>
              <a:gd name="connsiteY367" fmla="*/ 1631719 h 3300883"/>
              <a:gd name="connsiteX368" fmla="*/ 2570751 w 11394183"/>
              <a:gd name="connsiteY368" fmla="*/ 1619380 h 3300883"/>
              <a:gd name="connsiteX369" fmla="*/ 2566396 w 11394183"/>
              <a:gd name="connsiteY369" fmla="*/ 1580914 h 3300883"/>
              <a:gd name="connsiteX370" fmla="*/ 2566396 w 11394183"/>
              <a:gd name="connsiteY370" fmla="*/ 137317 h 3300883"/>
              <a:gd name="connsiteX371" fmla="*/ 2573653 w 11394183"/>
              <a:gd name="connsiteY371" fmla="*/ 104655 h 3300883"/>
              <a:gd name="connsiteX372" fmla="*/ 2573653 w 11394183"/>
              <a:gd name="connsiteY372" fmla="*/ 105382 h 3300883"/>
              <a:gd name="connsiteX373" fmla="*/ 2580912 w 11394183"/>
              <a:gd name="connsiteY373" fmla="*/ 97398 h 3300883"/>
              <a:gd name="connsiteX374" fmla="*/ 2588896 w 11394183"/>
              <a:gd name="connsiteY374" fmla="*/ 40786 h 3300883"/>
              <a:gd name="connsiteX375" fmla="*/ 2529381 w 11394183"/>
              <a:gd name="connsiteY375" fmla="*/ 142 h 330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11394183" h="3300883">
                <a:moveTo>
                  <a:pt x="3168075" y="3011446"/>
                </a:moveTo>
                <a:cubicBezTo>
                  <a:pt x="3133237" y="3004189"/>
                  <a:pt x="3141946" y="3031042"/>
                  <a:pt x="3141946" y="3047736"/>
                </a:cubicBezTo>
                <a:lnTo>
                  <a:pt x="3141946" y="3300883"/>
                </a:lnTo>
                <a:lnTo>
                  <a:pt x="3165898" y="3300883"/>
                </a:lnTo>
                <a:lnTo>
                  <a:pt x="3165898" y="3029591"/>
                </a:lnTo>
                <a:cubicBezTo>
                  <a:pt x="3165898" y="3023059"/>
                  <a:pt x="3167349" y="3017253"/>
                  <a:pt x="3168075" y="3011446"/>
                </a:cubicBezTo>
                <a:close/>
                <a:moveTo>
                  <a:pt x="2591366" y="3007317"/>
                </a:moveTo>
                <a:cubicBezTo>
                  <a:pt x="2577282" y="3007181"/>
                  <a:pt x="2577282" y="3023783"/>
                  <a:pt x="2577282" y="3041202"/>
                </a:cubicBezTo>
                <a:cubicBezTo>
                  <a:pt x="2577352" y="3127762"/>
                  <a:pt x="2577421" y="3214323"/>
                  <a:pt x="2577491" y="3300883"/>
                </a:cubicBezTo>
                <a:lnTo>
                  <a:pt x="2606313" y="3300883"/>
                </a:lnTo>
                <a:lnTo>
                  <a:pt x="2606313" y="3041928"/>
                </a:lnTo>
                <a:cubicBezTo>
                  <a:pt x="2606313" y="3031767"/>
                  <a:pt x="2604135" y="3022332"/>
                  <a:pt x="2610667" y="3013622"/>
                </a:cubicBezTo>
                <a:cubicBezTo>
                  <a:pt x="2602321" y="3009268"/>
                  <a:pt x="2596061" y="3007362"/>
                  <a:pt x="2591366" y="3007317"/>
                </a:cubicBezTo>
                <a:close/>
                <a:moveTo>
                  <a:pt x="2903083" y="3005447"/>
                </a:moveTo>
                <a:cubicBezTo>
                  <a:pt x="2898490" y="3005594"/>
                  <a:pt x="2893182" y="3007091"/>
                  <a:pt x="2887195" y="3009994"/>
                </a:cubicBezTo>
                <a:cubicBezTo>
                  <a:pt x="2869776" y="3018703"/>
                  <a:pt x="2877033" y="3035396"/>
                  <a:pt x="2877033" y="3048460"/>
                </a:cubicBezTo>
                <a:lnTo>
                  <a:pt x="2877033" y="3300883"/>
                </a:lnTo>
                <a:lnTo>
                  <a:pt x="2924210" y="3300883"/>
                </a:lnTo>
                <a:lnTo>
                  <a:pt x="2924210" y="3039025"/>
                </a:lnTo>
                <a:cubicBezTo>
                  <a:pt x="2924210" y="3016707"/>
                  <a:pt x="2916862" y="3005004"/>
                  <a:pt x="2903083" y="3005447"/>
                </a:cubicBezTo>
                <a:close/>
                <a:moveTo>
                  <a:pt x="1413840" y="2870642"/>
                </a:moveTo>
                <a:cubicBezTo>
                  <a:pt x="1414566" y="2872094"/>
                  <a:pt x="1414566" y="2872820"/>
                  <a:pt x="1414566" y="2874271"/>
                </a:cubicBezTo>
                <a:lnTo>
                  <a:pt x="1228038" y="2874271"/>
                </a:lnTo>
                <a:lnTo>
                  <a:pt x="1228038" y="2870642"/>
                </a:lnTo>
                <a:lnTo>
                  <a:pt x="1413840" y="2870642"/>
                </a:lnTo>
                <a:close/>
                <a:moveTo>
                  <a:pt x="3635032" y="2179418"/>
                </a:moveTo>
                <a:cubicBezTo>
                  <a:pt x="3639659" y="2178965"/>
                  <a:pt x="3644558" y="2179690"/>
                  <a:pt x="3649275" y="2179690"/>
                </a:cubicBezTo>
                <a:lnTo>
                  <a:pt x="4079669" y="2179690"/>
                </a:lnTo>
                <a:cubicBezTo>
                  <a:pt x="4084023" y="2179690"/>
                  <a:pt x="4089104" y="2180416"/>
                  <a:pt x="4093459" y="2186222"/>
                </a:cubicBezTo>
                <a:lnTo>
                  <a:pt x="3622421" y="2186222"/>
                </a:lnTo>
                <a:lnTo>
                  <a:pt x="3624598" y="2190577"/>
                </a:lnTo>
                <a:lnTo>
                  <a:pt x="4062975" y="2190577"/>
                </a:lnTo>
                <a:cubicBezTo>
                  <a:pt x="4092733" y="2190577"/>
                  <a:pt x="4102168" y="2197835"/>
                  <a:pt x="4102168" y="2228318"/>
                </a:cubicBezTo>
                <a:cubicBezTo>
                  <a:pt x="4101443" y="2291462"/>
                  <a:pt x="4099265" y="2353880"/>
                  <a:pt x="4093459" y="2416298"/>
                </a:cubicBezTo>
                <a:cubicBezTo>
                  <a:pt x="4091281" y="2438072"/>
                  <a:pt x="4082572" y="2447507"/>
                  <a:pt x="4059347" y="2447507"/>
                </a:cubicBezTo>
                <a:lnTo>
                  <a:pt x="3650000" y="2447507"/>
                </a:lnTo>
                <a:cubicBezTo>
                  <a:pt x="3628228" y="2447507"/>
                  <a:pt x="3618791" y="2440975"/>
                  <a:pt x="3621696" y="2418475"/>
                </a:cubicBezTo>
                <a:cubicBezTo>
                  <a:pt x="3623872" y="2400330"/>
                  <a:pt x="3615163" y="2397427"/>
                  <a:pt x="3598470" y="2396702"/>
                </a:cubicBezTo>
                <a:cubicBezTo>
                  <a:pt x="3567260" y="2394524"/>
                  <a:pt x="3533875" y="2408315"/>
                  <a:pt x="3504842" y="2387266"/>
                </a:cubicBezTo>
                <a:cubicBezTo>
                  <a:pt x="3496859" y="2341541"/>
                  <a:pt x="3493230" y="2295817"/>
                  <a:pt x="3506294" y="2251543"/>
                </a:cubicBezTo>
                <a:cubicBezTo>
                  <a:pt x="3543309" y="2237754"/>
                  <a:pt x="3580324" y="2239930"/>
                  <a:pt x="3618791" y="2250818"/>
                </a:cubicBezTo>
                <a:cubicBezTo>
                  <a:pt x="3625324" y="2232673"/>
                  <a:pt x="3620969" y="2213802"/>
                  <a:pt x="3620969" y="2195657"/>
                </a:cubicBezTo>
                <a:cubicBezTo>
                  <a:pt x="3617340" y="2192028"/>
                  <a:pt x="3614437" y="2188400"/>
                  <a:pt x="3622421" y="2186222"/>
                </a:cubicBezTo>
                <a:cubicBezTo>
                  <a:pt x="3626050" y="2181505"/>
                  <a:pt x="3630405" y="2179872"/>
                  <a:pt x="3635032" y="2179418"/>
                </a:cubicBezTo>
                <a:close/>
                <a:moveTo>
                  <a:pt x="76208" y="1218744"/>
                </a:moveTo>
                <a:cubicBezTo>
                  <a:pt x="10161" y="1219469"/>
                  <a:pt x="1452" y="1231082"/>
                  <a:pt x="0" y="1294951"/>
                </a:cubicBezTo>
                <a:lnTo>
                  <a:pt x="0" y="1338499"/>
                </a:lnTo>
                <a:lnTo>
                  <a:pt x="0" y="3206684"/>
                </a:lnTo>
                <a:cubicBezTo>
                  <a:pt x="0" y="3226280"/>
                  <a:pt x="0" y="3245151"/>
                  <a:pt x="1452" y="3264747"/>
                </a:cubicBezTo>
                <a:cubicBezTo>
                  <a:pt x="1815" y="3272731"/>
                  <a:pt x="2904" y="3280533"/>
                  <a:pt x="5988" y="3287337"/>
                </a:cubicBezTo>
                <a:lnTo>
                  <a:pt x="19459" y="3300883"/>
                </a:lnTo>
                <a:lnTo>
                  <a:pt x="25633" y="3300883"/>
                </a:lnTo>
                <a:lnTo>
                  <a:pt x="26219" y="3300311"/>
                </a:lnTo>
                <a:lnTo>
                  <a:pt x="26699" y="3300883"/>
                </a:lnTo>
                <a:lnTo>
                  <a:pt x="1001629" y="3300883"/>
                </a:lnTo>
                <a:lnTo>
                  <a:pt x="1038606" y="3290150"/>
                </a:lnTo>
                <a:cubicBezTo>
                  <a:pt x="1029171" y="3272006"/>
                  <a:pt x="1012478" y="3262570"/>
                  <a:pt x="997236" y="3251683"/>
                </a:cubicBezTo>
                <a:cubicBezTo>
                  <a:pt x="880384" y="3165314"/>
                  <a:pt x="784580" y="3060074"/>
                  <a:pt x="706920" y="2937416"/>
                </a:cubicBezTo>
                <a:cubicBezTo>
                  <a:pt x="643051" y="2835805"/>
                  <a:pt x="592971" y="2728388"/>
                  <a:pt x="566116" y="2610810"/>
                </a:cubicBezTo>
                <a:cubicBezTo>
                  <a:pt x="549423" y="2604278"/>
                  <a:pt x="548698" y="2591939"/>
                  <a:pt x="553779" y="2577424"/>
                </a:cubicBezTo>
                <a:cubicBezTo>
                  <a:pt x="551601" y="2570165"/>
                  <a:pt x="548698" y="2563633"/>
                  <a:pt x="545795" y="2556376"/>
                </a:cubicBezTo>
                <a:cubicBezTo>
                  <a:pt x="528376" y="2515006"/>
                  <a:pt x="524021" y="2470007"/>
                  <a:pt x="521117" y="2426459"/>
                </a:cubicBezTo>
                <a:cubicBezTo>
                  <a:pt x="513134" y="2316139"/>
                  <a:pt x="511682" y="2205819"/>
                  <a:pt x="528376" y="2095499"/>
                </a:cubicBezTo>
                <a:cubicBezTo>
                  <a:pt x="529827" y="2086789"/>
                  <a:pt x="529827" y="2075903"/>
                  <a:pt x="538537" y="2069371"/>
                </a:cubicBezTo>
                <a:lnTo>
                  <a:pt x="538537" y="2066467"/>
                </a:lnTo>
                <a:cubicBezTo>
                  <a:pt x="539988" y="1990260"/>
                  <a:pt x="567568" y="1919857"/>
                  <a:pt x="593697" y="1850181"/>
                </a:cubicBezTo>
                <a:cubicBezTo>
                  <a:pt x="656115" y="1685427"/>
                  <a:pt x="751193" y="1540995"/>
                  <a:pt x="880384" y="1419788"/>
                </a:cubicBezTo>
                <a:cubicBezTo>
                  <a:pt x="888368" y="1411804"/>
                  <a:pt x="894175" y="1398014"/>
                  <a:pt x="909415" y="1403095"/>
                </a:cubicBezTo>
                <a:cubicBezTo>
                  <a:pt x="920303" y="1366079"/>
                  <a:pt x="955866" y="1353741"/>
                  <a:pt x="981269" y="1331967"/>
                </a:cubicBezTo>
                <a:cubicBezTo>
                  <a:pt x="1013204" y="1305113"/>
                  <a:pt x="1050219" y="1283340"/>
                  <a:pt x="1085057" y="1260114"/>
                </a:cubicBezTo>
                <a:cubicBezTo>
                  <a:pt x="1096670" y="1252856"/>
                  <a:pt x="1108282" y="1246324"/>
                  <a:pt x="1107556" y="1230357"/>
                </a:cubicBezTo>
                <a:cubicBezTo>
                  <a:pt x="1096670" y="1217293"/>
                  <a:pt x="1080703" y="1219469"/>
                  <a:pt x="1066912" y="1219469"/>
                </a:cubicBezTo>
                <a:lnTo>
                  <a:pt x="76208" y="1218744"/>
                </a:lnTo>
                <a:close/>
                <a:moveTo>
                  <a:pt x="2529381" y="142"/>
                </a:moveTo>
                <a:cubicBezTo>
                  <a:pt x="2501075" y="1594"/>
                  <a:pt x="2475672" y="16835"/>
                  <a:pt x="2466963" y="46592"/>
                </a:cubicBezTo>
                <a:cubicBezTo>
                  <a:pt x="2458978" y="74898"/>
                  <a:pt x="2469866" y="98849"/>
                  <a:pt x="2497445" y="111914"/>
                </a:cubicBezTo>
                <a:cubicBezTo>
                  <a:pt x="2522849" y="124252"/>
                  <a:pt x="2527929" y="143122"/>
                  <a:pt x="2527929" y="169977"/>
                </a:cubicBezTo>
                <a:cubicBezTo>
                  <a:pt x="2527203" y="594564"/>
                  <a:pt x="2527203" y="1019152"/>
                  <a:pt x="2527203" y="1443739"/>
                </a:cubicBezTo>
                <a:cubicBezTo>
                  <a:pt x="2527203" y="1496721"/>
                  <a:pt x="2527929" y="1550430"/>
                  <a:pt x="2527203" y="1603413"/>
                </a:cubicBezTo>
                <a:cubicBezTo>
                  <a:pt x="2527203" y="1613574"/>
                  <a:pt x="2532284" y="1629541"/>
                  <a:pt x="2517042" y="1630267"/>
                </a:cubicBezTo>
                <a:cubicBezTo>
                  <a:pt x="2487285" y="1632444"/>
                  <a:pt x="2491640" y="1652766"/>
                  <a:pt x="2491640" y="1671637"/>
                </a:cubicBezTo>
                <a:cubicBezTo>
                  <a:pt x="2491640" y="1688330"/>
                  <a:pt x="2490188" y="1705749"/>
                  <a:pt x="2491640" y="1722443"/>
                </a:cubicBezTo>
                <a:cubicBezTo>
                  <a:pt x="2493091" y="1740587"/>
                  <a:pt x="2487285" y="1749297"/>
                  <a:pt x="2467688" y="1748571"/>
                </a:cubicBezTo>
                <a:cubicBezTo>
                  <a:pt x="2436480" y="1747845"/>
                  <a:pt x="2404544" y="1747845"/>
                  <a:pt x="2373335" y="1748571"/>
                </a:cubicBezTo>
                <a:cubicBezTo>
                  <a:pt x="2354465" y="1749297"/>
                  <a:pt x="2348658" y="1739861"/>
                  <a:pt x="2349384" y="1721716"/>
                </a:cubicBezTo>
                <a:cubicBezTo>
                  <a:pt x="2350110" y="1697766"/>
                  <a:pt x="2350110" y="1673089"/>
                  <a:pt x="2349384" y="1649137"/>
                </a:cubicBezTo>
                <a:cubicBezTo>
                  <a:pt x="2349384" y="1641154"/>
                  <a:pt x="2355191" y="1627363"/>
                  <a:pt x="2337046" y="1630993"/>
                </a:cubicBezTo>
                <a:cubicBezTo>
                  <a:pt x="2311644" y="1636073"/>
                  <a:pt x="2310918" y="1622283"/>
                  <a:pt x="2310918" y="1601961"/>
                </a:cubicBezTo>
                <a:lnTo>
                  <a:pt x="2310918" y="861655"/>
                </a:lnTo>
                <a:cubicBezTo>
                  <a:pt x="2310918" y="842059"/>
                  <a:pt x="2313820" y="823914"/>
                  <a:pt x="2322530" y="805769"/>
                </a:cubicBezTo>
                <a:cubicBezTo>
                  <a:pt x="2345030" y="760044"/>
                  <a:pt x="2314547" y="715046"/>
                  <a:pt x="2265193" y="717949"/>
                </a:cubicBezTo>
                <a:cubicBezTo>
                  <a:pt x="2232533" y="720126"/>
                  <a:pt x="2210033" y="744077"/>
                  <a:pt x="2207130" y="781093"/>
                </a:cubicBezTo>
                <a:cubicBezTo>
                  <a:pt x="2204952" y="813753"/>
                  <a:pt x="2215839" y="836978"/>
                  <a:pt x="2253580" y="838430"/>
                </a:cubicBezTo>
                <a:cubicBezTo>
                  <a:pt x="2281886" y="839881"/>
                  <a:pt x="2277531" y="860204"/>
                  <a:pt x="2277531" y="877622"/>
                </a:cubicBezTo>
                <a:cubicBezTo>
                  <a:pt x="2277531" y="1117133"/>
                  <a:pt x="2276806" y="1356644"/>
                  <a:pt x="2278257" y="1596155"/>
                </a:cubicBezTo>
                <a:cubicBezTo>
                  <a:pt x="2278984" y="1626638"/>
                  <a:pt x="2268823" y="1635348"/>
                  <a:pt x="2241242" y="1631719"/>
                </a:cubicBezTo>
                <a:cubicBezTo>
                  <a:pt x="2215113" y="1628090"/>
                  <a:pt x="2205678" y="1638976"/>
                  <a:pt x="2205678" y="1666557"/>
                </a:cubicBezTo>
                <a:cubicBezTo>
                  <a:pt x="2205678" y="1692685"/>
                  <a:pt x="2223097" y="1729700"/>
                  <a:pt x="2204952" y="1742764"/>
                </a:cubicBezTo>
                <a:cubicBezTo>
                  <a:pt x="2186808" y="1756554"/>
                  <a:pt x="2151244" y="1747119"/>
                  <a:pt x="2123665" y="1747845"/>
                </a:cubicBezTo>
                <a:cubicBezTo>
                  <a:pt x="2116406" y="1747845"/>
                  <a:pt x="2109148" y="1747119"/>
                  <a:pt x="2101890" y="1747845"/>
                </a:cubicBezTo>
                <a:cubicBezTo>
                  <a:pt x="2081568" y="1749297"/>
                  <a:pt x="2073584" y="1740587"/>
                  <a:pt x="2074309" y="1720265"/>
                </a:cubicBezTo>
                <a:cubicBezTo>
                  <a:pt x="2075035" y="1689782"/>
                  <a:pt x="2074309" y="1660025"/>
                  <a:pt x="2074309" y="1630993"/>
                </a:cubicBezTo>
                <a:cubicBezTo>
                  <a:pt x="2051085" y="1625187"/>
                  <a:pt x="2026407" y="1644057"/>
                  <a:pt x="2008989" y="1618655"/>
                </a:cubicBezTo>
                <a:cubicBezTo>
                  <a:pt x="2001730" y="1613574"/>
                  <a:pt x="2002456" y="1606316"/>
                  <a:pt x="2002456" y="1599058"/>
                </a:cubicBezTo>
                <a:lnTo>
                  <a:pt x="2002456" y="1135278"/>
                </a:lnTo>
                <a:cubicBezTo>
                  <a:pt x="2002456" y="1129472"/>
                  <a:pt x="2003908" y="1123665"/>
                  <a:pt x="2005359" y="1117859"/>
                </a:cubicBezTo>
                <a:lnTo>
                  <a:pt x="1660609" y="1117859"/>
                </a:lnTo>
                <a:cubicBezTo>
                  <a:pt x="1647545" y="1117859"/>
                  <a:pt x="1630126" y="1124391"/>
                  <a:pt x="1623594" y="1104795"/>
                </a:cubicBezTo>
                <a:cubicBezTo>
                  <a:pt x="1614159" y="1095359"/>
                  <a:pt x="1617788" y="1083747"/>
                  <a:pt x="1617788" y="1073586"/>
                </a:cubicBezTo>
                <a:lnTo>
                  <a:pt x="1617788" y="606177"/>
                </a:lnTo>
                <a:cubicBezTo>
                  <a:pt x="1617788" y="596016"/>
                  <a:pt x="1614159" y="584403"/>
                  <a:pt x="1623594" y="575693"/>
                </a:cubicBezTo>
                <a:lnTo>
                  <a:pt x="1623594" y="576420"/>
                </a:lnTo>
                <a:cubicBezTo>
                  <a:pt x="1622868" y="569888"/>
                  <a:pt x="1622868" y="563356"/>
                  <a:pt x="1631577" y="561903"/>
                </a:cubicBezTo>
                <a:lnTo>
                  <a:pt x="1640287" y="498760"/>
                </a:lnTo>
                <a:cubicBezTo>
                  <a:pt x="1631577" y="466825"/>
                  <a:pt x="1603997" y="465374"/>
                  <a:pt x="1579321" y="467551"/>
                </a:cubicBezTo>
                <a:cubicBezTo>
                  <a:pt x="1548838" y="470454"/>
                  <a:pt x="1530693" y="492953"/>
                  <a:pt x="1526338" y="523437"/>
                </a:cubicBezTo>
                <a:cubicBezTo>
                  <a:pt x="1522709" y="546662"/>
                  <a:pt x="1523435" y="572791"/>
                  <a:pt x="1551015" y="578596"/>
                </a:cubicBezTo>
                <a:cubicBezTo>
                  <a:pt x="1582224" y="585855"/>
                  <a:pt x="1581498" y="605451"/>
                  <a:pt x="1581498" y="629402"/>
                </a:cubicBezTo>
                <a:cubicBezTo>
                  <a:pt x="1580772" y="793430"/>
                  <a:pt x="1580772" y="958186"/>
                  <a:pt x="1581498" y="1122214"/>
                </a:cubicBezTo>
                <a:cubicBezTo>
                  <a:pt x="1581498" y="1130923"/>
                  <a:pt x="1575692" y="1141810"/>
                  <a:pt x="1585853" y="1149068"/>
                </a:cubicBezTo>
                <a:cubicBezTo>
                  <a:pt x="1593836" y="1138182"/>
                  <a:pt x="1605449" y="1141084"/>
                  <a:pt x="1615610" y="1141084"/>
                </a:cubicBezTo>
                <a:lnTo>
                  <a:pt x="1943667" y="1141084"/>
                </a:lnTo>
                <a:cubicBezTo>
                  <a:pt x="1953828" y="1141084"/>
                  <a:pt x="1966167" y="1136729"/>
                  <a:pt x="1972699" y="1149793"/>
                </a:cubicBezTo>
                <a:cubicBezTo>
                  <a:pt x="1975602" y="1154874"/>
                  <a:pt x="1979957" y="1160681"/>
                  <a:pt x="1979957" y="1165761"/>
                </a:cubicBezTo>
                <a:cubicBezTo>
                  <a:pt x="1980683" y="1313822"/>
                  <a:pt x="1980683" y="1462609"/>
                  <a:pt x="1980683" y="1611396"/>
                </a:cubicBezTo>
                <a:cubicBezTo>
                  <a:pt x="1980683" y="1620106"/>
                  <a:pt x="1978506" y="1630993"/>
                  <a:pt x="1968344" y="1630267"/>
                </a:cubicBezTo>
                <a:cubicBezTo>
                  <a:pt x="1932780" y="1628090"/>
                  <a:pt x="1938587" y="1652766"/>
                  <a:pt x="1938587" y="1673814"/>
                </a:cubicBezTo>
                <a:cubicBezTo>
                  <a:pt x="1938587" y="1690507"/>
                  <a:pt x="1937861" y="1707927"/>
                  <a:pt x="1939313" y="1724619"/>
                </a:cubicBezTo>
                <a:cubicBezTo>
                  <a:pt x="1940764" y="1742764"/>
                  <a:pt x="1932780" y="1747845"/>
                  <a:pt x="1916087" y="1747845"/>
                </a:cubicBezTo>
                <a:cubicBezTo>
                  <a:pt x="1884878" y="1747119"/>
                  <a:pt x="1852943" y="1746393"/>
                  <a:pt x="1821734" y="1747845"/>
                </a:cubicBezTo>
                <a:cubicBezTo>
                  <a:pt x="1801413" y="1748571"/>
                  <a:pt x="1797058" y="1738410"/>
                  <a:pt x="1797784" y="1720991"/>
                </a:cubicBezTo>
                <a:cubicBezTo>
                  <a:pt x="1798509" y="1697039"/>
                  <a:pt x="1797784" y="1672363"/>
                  <a:pt x="1797784" y="1648412"/>
                </a:cubicBezTo>
                <a:cubicBezTo>
                  <a:pt x="1797784" y="1638976"/>
                  <a:pt x="1799235" y="1627363"/>
                  <a:pt x="1783993" y="1629541"/>
                </a:cubicBezTo>
                <a:cubicBezTo>
                  <a:pt x="1758591" y="1633170"/>
                  <a:pt x="1760768" y="1615751"/>
                  <a:pt x="1760768" y="1599784"/>
                </a:cubicBezTo>
                <a:cubicBezTo>
                  <a:pt x="1760768" y="1522124"/>
                  <a:pt x="1759317" y="1445191"/>
                  <a:pt x="1760768" y="1367531"/>
                </a:cubicBezTo>
                <a:cubicBezTo>
                  <a:pt x="1761494" y="1341403"/>
                  <a:pt x="1754236" y="1333418"/>
                  <a:pt x="1726656" y="1333418"/>
                </a:cubicBezTo>
                <a:lnTo>
                  <a:pt x="1349971" y="1334145"/>
                </a:lnTo>
                <a:cubicBezTo>
                  <a:pt x="1331826" y="1334145"/>
                  <a:pt x="1316584" y="1334145"/>
                  <a:pt x="1301343" y="1318178"/>
                </a:cubicBezTo>
                <a:cubicBezTo>
                  <a:pt x="1281021" y="1296404"/>
                  <a:pt x="1232393" y="1300758"/>
                  <a:pt x="1212797" y="1320354"/>
                </a:cubicBezTo>
                <a:cubicBezTo>
                  <a:pt x="1184491" y="1349386"/>
                  <a:pt x="1183765" y="1377692"/>
                  <a:pt x="1212071" y="1411078"/>
                </a:cubicBezTo>
                <a:cubicBezTo>
                  <a:pt x="1241102" y="1417610"/>
                  <a:pt x="1270134" y="1416885"/>
                  <a:pt x="1299166" y="1409626"/>
                </a:cubicBezTo>
                <a:cubicBezTo>
                  <a:pt x="1296262" y="1401643"/>
                  <a:pt x="1299891" y="1397289"/>
                  <a:pt x="1307149" y="1395111"/>
                </a:cubicBezTo>
                <a:lnTo>
                  <a:pt x="1307149" y="1395837"/>
                </a:lnTo>
                <a:cubicBezTo>
                  <a:pt x="1306423" y="1363902"/>
                  <a:pt x="1320940" y="1351563"/>
                  <a:pt x="1353600" y="1352289"/>
                </a:cubicBezTo>
                <a:cubicBezTo>
                  <a:pt x="1463920" y="1353741"/>
                  <a:pt x="1573515" y="1352289"/>
                  <a:pt x="1683835" y="1353015"/>
                </a:cubicBezTo>
                <a:cubicBezTo>
                  <a:pt x="1694721" y="1353015"/>
                  <a:pt x="1717947" y="1343580"/>
                  <a:pt x="1707060" y="1372612"/>
                </a:cubicBezTo>
                <a:cubicBezTo>
                  <a:pt x="1709238" y="1382047"/>
                  <a:pt x="1713592" y="1390756"/>
                  <a:pt x="1713592" y="1400191"/>
                </a:cubicBezTo>
                <a:cubicBezTo>
                  <a:pt x="1714317" y="1472044"/>
                  <a:pt x="1714317" y="1543172"/>
                  <a:pt x="1715043" y="1614299"/>
                </a:cubicBezTo>
                <a:cubicBezTo>
                  <a:pt x="1715043" y="1627363"/>
                  <a:pt x="1707785" y="1631719"/>
                  <a:pt x="1696899" y="1630267"/>
                </a:cubicBezTo>
                <a:cubicBezTo>
                  <a:pt x="1662787" y="1624461"/>
                  <a:pt x="1659158" y="1644057"/>
                  <a:pt x="1661335" y="1670911"/>
                </a:cubicBezTo>
                <a:cubicBezTo>
                  <a:pt x="1662787" y="1686878"/>
                  <a:pt x="1660609" y="1702846"/>
                  <a:pt x="1662061" y="1718087"/>
                </a:cubicBezTo>
                <a:cubicBezTo>
                  <a:pt x="1664964" y="1741313"/>
                  <a:pt x="1654077" y="1747845"/>
                  <a:pt x="1633030" y="1747119"/>
                </a:cubicBezTo>
                <a:cubicBezTo>
                  <a:pt x="1603997" y="1745668"/>
                  <a:pt x="1574966" y="1745668"/>
                  <a:pt x="1545934" y="1747119"/>
                </a:cubicBezTo>
                <a:cubicBezTo>
                  <a:pt x="1524886" y="1748571"/>
                  <a:pt x="1517628" y="1739861"/>
                  <a:pt x="1519080" y="1719540"/>
                </a:cubicBezTo>
                <a:cubicBezTo>
                  <a:pt x="1519806" y="1702846"/>
                  <a:pt x="1518354" y="1685427"/>
                  <a:pt x="1519080" y="1668734"/>
                </a:cubicBezTo>
                <a:cubicBezTo>
                  <a:pt x="1520532" y="1646960"/>
                  <a:pt x="1519806" y="1627363"/>
                  <a:pt x="1495129" y="1617928"/>
                </a:cubicBezTo>
                <a:cubicBezTo>
                  <a:pt x="1481339" y="1580914"/>
                  <a:pt x="1491500" y="1542447"/>
                  <a:pt x="1490048" y="1504706"/>
                </a:cubicBezTo>
                <a:cubicBezTo>
                  <a:pt x="1482065" y="1502528"/>
                  <a:pt x="1473355" y="1499625"/>
                  <a:pt x="1465372" y="1499625"/>
                </a:cubicBezTo>
                <a:lnTo>
                  <a:pt x="934093" y="1499625"/>
                </a:lnTo>
                <a:cubicBezTo>
                  <a:pt x="900707" y="1499625"/>
                  <a:pt x="866595" y="1501802"/>
                  <a:pt x="833208" y="1502528"/>
                </a:cubicBezTo>
                <a:cubicBezTo>
                  <a:pt x="816515" y="1503979"/>
                  <a:pt x="815063" y="1521398"/>
                  <a:pt x="794741" y="1533737"/>
                </a:cubicBezTo>
                <a:lnTo>
                  <a:pt x="898529" y="1533737"/>
                </a:lnTo>
                <a:lnTo>
                  <a:pt x="1415292" y="1533737"/>
                </a:lnTo>
                <a:cubicBezTo>
                  <a:pt x="1427631" y="1533737"/>
                  <a:pt x="1442872" y="1525753"/>
                  <a:pt x="1450130" y="1543898"/>
                </a:cubicBezTo>
                <a:cubicBezTo>
                  <a:pt x="1450856" y="1556236"/>
                  <a:pt x="1450856" y="1568575"/>
                  <a:pt x="1452307" y="1580187"/>
                </a:cubicBezTo>
                <a:cubicBezTo>
                  <a:pt x="1455936" y="1612848"/>
                  <a:pt x="1450856" y="1637525"/>
                  <a:pt x="1408034" y="1629541"/>
                </a:cubicBezTo>
                <a:cubicBezTo>
                  <a:pt x="1391341" y="1626638"/>
                  <a:pt x="1382631" y="1635348"/>
                  <a:pt x="1384083" y="1652766"/>
                </a:cubicBezTo>
                <a:lnTo>
                  <a:pt x="1384083" y="1663653"/>
                </a:lnTo>
                <a:cubicBezTo>
                  <a:pt x="1382631" y="1744942"/>
                  <a:pt x="1382631" y="1744942"/>
                  <a:pt x="1299891" y="1744942"/>
                </a:cubicBezTo>
                <a:cubicBezTo>
                  <a:pt x="1211345" y="1744942"/>
                  <a:pt x="1211345" y="1744942"/>
                  <a:pt x="1211345" y="1834214"/>
                </a:cubicBezTo>
                <a:cubicBezTo>
                  <a:pt x="1211345" y="1877035"/>
                  <a:pt x="1209894" y="1919132"/>
                  <a:pt x="1211345" y="1961227"/>
                </a:cubicBezTo>
                <a:cubicBezTo>
                  <a:pt x="1212071" y="1982275"/>
                  <a:pt x="1204813" y="1989533"/>
                  <a:pt x="1184491" y="1988082"/>
                </a:cubicBezTo>
                <a:cubicBezTo>
                  <a:pt x="1168523" y="1986630"/>
                  <a:pt x="1153282" y="1987355"/>
                  <a:pt x="1137315" y="1988082"/>
                </a:cubicBezTo>
                <a:cubicBezTo>
                  <a:pt x="1119170" y="1988807"/>
                  <a:pt x="1098847" y="1980823"/>
                  <a:pt x="1090864" y="2009129"/>
                </a:cubicBezTo>
                <a:cubicBezTo>
                  <a:pt x="1087235" y="2020742"/>
                  <a:pt x="1069090" y="2016388"/>
                  <a:pt x="1057477" y="2016388"/>
                </a:cubicBezTo>
                <a:lnTo>
                  <a:pt x="557408" y="2014210"/>
                </a:lnTo>
                <a:cubicBezTo>
                  <a:pt x="544344" y="2044694"/>
                  <a:pt x="558859" y="2049048"/>
                  <a:pt x="586439" y="2049048"/>
                </a:cubicBezTo>
                <a:lnTo>
                  <a:pt x="1056026" y="2049048"/>
                </a:lnTo>
                <a:cubicBezTo>
                  <a:pt x="1067639" y="2049774"/>
                  <a:pt x="1083606" y="2041791"/>
                  <a:pt x="1090864" y="2059209"/>
                </a:cubicBezTo>
                <a:cubicBezTo>
                  <a:pt x="1097396" y="2078080"/>
                  <a:pt x="1093041" y="2097676"/>
                  <a:pt x="1094493" y="2116546"/>
                </a:cubicBezTo>
                <a:cubicBezTo>
                  <a:pt x="1132234" y="2115095"/>
                  <a:pt x="1170701" y="2102757"/>
                  <a:pt x="1206991" y="2122353"/>
                </a:cubicBezTo>
                <a:cubicBezTo>
                  <a:pt x="1214248" y="2162997"/>
                  <a:pt x="1208442" y="2204367"/>
                  <a:pt x="1210619" y="2245011"/>
                </a:cubicBezTo>
                <a:cubicBezTo>
                  <a:pt x="1212071" y="2260979"/>
                  <a:pt x="1204813" y="2266785"/>
                  <a:pt x="1189571" y="2266060"/>
                </a:cubicBezTo>
                <a:lnTo>
                  <a:pt x="1142395" y="2266060"/>
                </a:lnTo>
                <a:cubicBezTo>
                  <a:pt x="1117718" y="2265333"/>
                  <a:pt x="1090864" y="2259527"/>
                  <a:pt x="1093767" y="2301623"/>
                </a:cubicBezTo>
                <a:cubicBezTo>
                  <a:pt x="1095218" y="2321219"/>
                  <a:pt x="1073445" y="2313962"/>
                  <a:pt x="1061832" y="2313962"/>
                </a:cubicBezTo>
                <a:lnTo>
                  <a:pt x="528376" y="2313962"/>
                </a:lnTo>
                <a:cubicBezTo>
                  <a:pt x="522570" y="2340090"/>
                  <a:pt x="534909" y="2346622"/>
                  <a:pt x="559586" y="2346622"/>
                </a:cubicBezTo>
                <a:lnTo>
                  <a:pt x="1055300" y="2346622"/>
                </a:lnTo>
                <a:cubicBezTo>
                  <a:pt x="1066912" y="2347348"/>
                  <a:pt x="1085057" y="2336461"/>
                  <a:pt x="1091589" y="2358235"/>
                </a:cubicBezTo>
                <a:cubicBezTo>
                  <a:pt x="1089412" y="2391621"/>
                  <a:pt x="1103202" y="2401056"/>
                  <a:pt x="1137315" y="2399605"/>
                </a:cubicBezTo>
                <a:cubicBezTo>
                  <a:pt x="1210619" y="2395976"/>
                  <a:pt x="1210619" y="2398153"/>
                  <a:pt x="1210619" y="2470732"/>
                </a:cubicBezTo>
                <a:lnTo>
                  <a:pt x="1137315" y="2543311"/>
                </a:lnTo>
                <a:cubicBezTo>
                  <a:pt x="1118444" y="2544037"/>
                  <a:pt x="1095944" y="2536053"/>
                  <a:pt x="1092315" y="2569440"/>
                </a:cubicBezTo>
                <a:cubicBezTo>
                  <a:pt x="1090864" y="2585407"/>
                  <a:pt x="1069816" y="2578149"/>
                  <a:pt x="1057477" y="2578149"/>
                </a:cubicBezTo>
                <a:lnTo>
                  <a:pt x="557408" y="2578875"/>
                </a:lnTo>
                <a:cubicBezTo>
                  <a:pt x="560311" y="2604278"/>
                  <a:pt x="579907" y="2599197"/>
                  <a:pt x="595875" y="2599197"/>
                </a:cubicBezTo>
                <a:lnTo>
                  <a:pt x="1048042" y="2599922"/>
                </a:lnTo>
                <a:cubicBezTo>
                  <a:pt x="1061106" y="2599922"/>
                  <a:pt x="1077074" y="2592665"/>
                  <a:pt x="1087235" y="2608632"/>
                </a:cubicBezTo>
                <a:cubicBezTo>
                  <a:pt x="1101025" y="2628954"/>
                  <a:pt x="1089412" y="2652905"/>
                  <a:pt x="1095218" y="2673954"/>
                </a:cubicBezTo>
                <a:cubicBezTo>
                  <a:pt x="1132234" y="2665244"/>
                  <a:pt x="1168523" y="2656534"/>
                  <a:pt x="1204087" y="2679034"/>
                </a:cubicBezTo>
                <a:cubicBezTo>
                  <a:pt x="1213523" y="2689195"/>
                  <a:pt x="1209894" y="2702260"/>
                  <a:pt x="1209894" y="2713872"/>
                </a:cubicBezTo>
                <a:cubicBezTo>
                  <a:pt x="1209894" y="2761048"/>
                  <a:pt x="1211345" y="2808224"/>
                  <a:pt x="1209167" y="2855401"/>
                </a:cubicBezTo>
                <a:cubicBezTo>
                  <a:pt x="1208442" y="2876449"/>
                  <a:pt x="1214974" y="2882981"/>
                  <a:pt x="1235296" y="2882255"/>
                </a:cubicBezTo>
                <a:cubicBezTo>
                  <a:pt x="1282473" y="2880804"/>
                  <a:pt x="1329649" y="2883707"/>
                  <a:pt x="1376825" y="2880804"/>
                </a:cubicBezTo>
                <a:cubicBezTo>
                  <a:pt x="1413115" y="2877900"/>
                  <a:pt x="1426179" y="2888061"/>
                  <a:pt x="1423276" y="2925802"/>
                </a:cubicBezTo>
                <a:cubicBezTo>
                  <a:pt x="1421824" y="2952657"/>
                  <a:pt x="1406583" y="2988220"/>
                  <a:pt x="1448678" y="3003462"/>
                </a:cubicBezTo>
                <a:cubicBezTo>
                  <a:pt x="1451582" y="3004188"/>
                  <a:pt x="1450856" y="3016526"/>
                  <a:pt x="1450856" y="3023784"/>
                </a:cubicBezTo>
                <a:lnTo>
                  <a:pt x="1450856" y="3300883"/>
                </a:lnTo>
                <a:lnTo>
                  <a:pt x="1490048" y="3300883"/>
                </a:lnTo>
                <a:lnTo>
                  <a:pt x="1490048" y="3027414"/>
                </a:lnTo>
                <a:cubicBezTo>
                  <a:pt x="1490048" y="3015075"/>
                  <a:pt x="1484242" y="3000559"/>
                  <a:pt x="1496580" y="2990398"/>
                </a:cubicBezTo>
                <a:lnTo>
                  <a:pt x="1495855" y="2991124"/>
                </a:lnTo>
                <a:cubicBezTo>
                  <a:pt x="1497307" y="2989673"/>
                  <a:pt x="1498032" y="2987495"/>
                  <a:pt x="1500210" y="2986043"/>
                </a:cubicBezTo>
                <a:cubicBezTo>
                  <a:pt x="1516903" y="2976608"/>
                  <a:pt x="1543031" y="2995478"/>
                  <a:pt x="1551741" y="2972979"/>
                </a:cubicBezTo>
                <a:cubicBezTo>
                  <a:pt x="1558273" y="2956286"/>
                  <a:pt x="1553918" y="2935238"/>
                  <a:pt x="1553918" y="2915641"/>
                </a:cubicBezTo>
                <a:cubicBezTo>
                  <a:pt x="1553918" y="2868465"/>
                  <a:pt x="1553918" y="2866288"/>
                  <a:pt x="1601821" y="2869191"/>
                </a:cubicBezTo>
                <a:cubicBezTo>
                  <a:pt x="1633755" y="2871368"/>
                  <a:pt x="1667867" y="2856853"/>
                  <a:pt x="1698350" y="2879352"/>
                </a:cubicBezTo>
                <a:cubicBezTo>
                  <a:pt x="1710689" y="2933061"/>
                  <a:pt x="1712141" y="2988946"/>
                  <a:pt x="1712866" y="3041929"/>
                </a:cubicBezTo>
                <a:lnTo>
                  <a:pt x="1713637" y="3300883"/>
                </a:lnTo>
                <a:lnTo>
                  <a:pt x="1762496" y="3300883"/>
                </a:lnTo>
                <a:lnTo>
                  <a:pt x="1762220" y="3001284"/>
                </a:lnTo>
                <a:cubicBezTo>
                  <a:pt x="1757865" y="2971528"/>
                  <a:pt x="1781817" y="2985317"/>
                  <a:pt x="1790526" y="2986043"/>
                </a:cubicBezTo>
                <a:cubicBezTo>
                  <a:pt x="1823912" y="2989673"/>
                  <a:pt x="1832622" y="2976608"/>
                  <a:pt x="1831896" y="2943947"/>
                </a:cubicBezTo>
                <a:cubicBezTo>
                  <a:pt x="1830444" y="2859030"/>
                  <a:pt x="1820283" y="2869191"/>
                  <a:pt x="1905926" y="2869917"/>
                </a:cubicBezTo>
                <a:cubicBezTo>
                  <a:pt x="1929877" y="2869917"/>
                  <a:pt x="1956006" y="2859756"/>
                  <a:pt x="1978506" y="2878626"/>
                </a:cubicBezTo>
                <a:cubicBezTo>
                  <a:pt x="1986489" y="2908384"/>
                  <a:pt x="1979957" y="2938867"/>
                  <a:pt x="1982134" y="2968624"/>
                </a:cubicBezTo>
                <a:cubicBezTo>
                  <a:pt x="1982860" y="2978060"/>
                  <a:pt x="1978506" y="2991849"/>
                  <a:pt x="1991570" y="2992576"/>
                </a:cubicBezTo>
                <a:cubicBezTo>
                  <a:pt x="2022053" y="2994752"/>
                  <a:pt x="2016247" y="3016526"/>
                  <a:pt x="2016247" y="3034671"/>
                </a:cubicBezTo>
                <a:lnTo>
                  <a:pt x="2016442" y="3300883"/>
                </a:lnTo>
                <a:lnTo>
                  <a:pt x="2053457" y="3300883"/>
                </a:lnTo>
                <a:lnTo>
                  <a:pt x="2053262" y="3025236"/>
                </a:lnTo>
                <a:cubicBezTo>
                  <a:pt x="2053262" y="2999108"/>
                  <a:pt x="2053988" y="2978785"/>
                  <a:pt x="2088826" y="2983866"/>
                </a:cubicBezTo>
                <a:cubicBezTo>
                  <a:pt x="2100439" y="2985317"/>
                  <a:pt x="2106244" y="2978785"/>
                  <a:pt x="2106244" y="2966447"/>
                </a:cubicBezTo>
                <a:lnTo>
                  <a:pt x="2106244" y="2944673"/>
                </a:lnTo>
                <a:cubicBezTo>
                  <a:pt x="2107696" y="2857578"/>
                  <a:pt x="2095358" y="2868465"/>
                  <a:pt x="2184631" y="2869917"/>
                </a:cubicBezTo>
                <a:cubicBezTo>
                  <a:pt x="2207130" y="2869917"/>
                  <a:pt x="2234710" y="2855401"/>
                  <a:pt x="2254307" y="2880078"/>
                </a:cubicBezTo>
                <a:cubicBezTo>
                  <a:pt x="2261563" y="2909835"/>
                  <a:pt x="2257935" y="2940318"/>
                  <a:pt x="2257210" y="2970075"/>
                </a:cubicBezTo>
                <a:cubicBezTo>
                  <a:pt x="2257210" y="2986769"/>
                  <a:pt x="2258661" y="2996205"/>
                  <a:pt x="2277531" y="2993301"/>
                </a:cubicBezTo>
                <a:cubicBezTo>
                  <a:pt x="2312369" y="2987495"/>
                  <a:pt x="2316725" y="3006365"/>
                  <a:pt x="2316725" y="3035397"/>
                </a:cubicBezTo>
                <a:lnTo>
                  <a:pt x="2316725" y="3300883"/>
                </a:lnTo>
                <a:lnTo>
                  <a:pt x="2350697" y="3300883"/>
                </a:lnTo>
                <a:cubicBezTo>
                  <a:pt x="2350743" y="3211904"/>
                  <a:pt x="2350790" y="3122925"/>
                  <a:pt x="2350836" y="3033946"/>
                </a:cubicBezTo>
                <a:cubicBezTo>
                  <a:pt x="2350836" y="3020155"/>
                  <a:pt x="2340675" y="3002011"/>
                  <a:pt x="2360997" y="2992576"/>
                </a:cubicBezTo>
                <a:cubicBezTo>
                  <a:pt x="2371884" y="2996930"/>
                  <a:pt x="2379868" y="2991849"/>
                  <a:pt x="2386399" y="2983866"/>
                </a:cubicBezTo>
                <a:cubicBezTo>
                  <a:pt x="2386399" y="2956286"/>
                  <a:pt x="2389303" y="2928705"/>
                  <a:pt x="2383497" y="2901126"/>
                </a:cubicBezTo>
                <a:cubicBezTo>
                  <a:pt x="2379868" y="2885884"/>
                  <a:pt x="2383497" y="2870642"/>
                  <a:pt x="2403093" y="2869917"/>
                </a:cubicBezTo>
                <a:cubicBezTo>
                  <a:pt x="2443011" y="2869191"/>
                  <a:pt x="2482203" y="2869917"/>
                  <a:pt x="2522123" y="2870642"/>
                </a:cubicBezTo>
                <a:cubicBezTo>
                  <a:pt x="2525026" y="2870642"/>
                  <a:pt x="2527929" y="2877175"/>
                  <a:pt x="2530832" y="2880804"/>
                </a:cubicBezTo>
                <a:cubicBezTo>
                  <a:pt x="2538090" y="2917819"/>
                  <a:pt x="2525026" y="2956286"/>
                  <a:pt x="2537364" y="2992576"/>
                </a:cubicBezTo>
                <a:cubicBezTo>
                  <a:pt x="2567847" y="2975156"/>
                  <a:pt x="2600508" y="2986769"/>
                  <a:pt x="2632443" y="2985317"/>
                </a:cubicBezTo>
                <a:cubicBezTo>
                  <a:pt x="2655668" y="2984592"/>
                  <a:pt x="2663652" y="2978785"/>
                  <a:pt x="2663652" y="2954835"/>
                </a:cubicBezTo>
                <a:cubicBezTo>
                  <a:pt x="2664378" y="2869191"/>
                  <a:pt x="2665104" y="2869191"/>
                  <a:pt x="2752198" y="2869191"/>
                </a:cubicBezTo>
                <a:lnTo>
                  <a:pt x="2798649" y="2869191"/>
                </a:lnTo>
                <a:lnTo>
                  <a:pt x="2798649" y="2879352"/>
                </a:lnTo>
                <a:lnTo>
                  <a:pt x="2681797" y="2879352"/>
                </a:lnTo>
                <a:cubicBezTo>
                  <a:pt x="2691957" y="2880078"/>
                  <a:pt x="2701393" y="2880804"/>
                  <a:pt x="2710828" y="2880804"/>
                </a:cubicBezTo>
                <a:cubicBezTo>
                  <a:pt x="2815342" y="2880804"/>
                  <a:pt x="2815342" y="2880804"/>
                  <a:pt x="2809536" y="2985317"/>
                </a:cubicBezTo>
                <a:cubicBezTo>
                  <a:pt x="2842922" y="2984592"/>
                  <a:pt x="2877034" y="2983140"/>
                  <a:pt x="2910420" y="2984592"/>
                </a:cubicBezTo>
                <a:cubicBezTo>
                  <a:pt x="2932194" y="2985317"/>
                  <a:pt x="2939452" y="2978785"/>
                  <a:pt x="2940177" y="2956286"/>
                </a:cubicBezTo>
                <a:cubicBezTo>
                  <a:pt x="2940541" y="2942859"/>
                  <a:pt x="2938363" y="2929250"/>
                  <a:pt x="2938000" y="2915733"/>
                </a:cubicBezTo>
                <a:lnTo>
                  <a:pt x="2946568" y="2876375"/>
                </a:lnTo>
                <a:lnTo>
                  <a:pt x="2945985" y="2876449"/>
                </a:lnTo>
                <a:lnTo>
                  <a:pt x="2946710" y="2875723"/>
                </a:lnTo>
                <a:cubicBezTo>
                  <a:pt x="2946663" y="2875940"/>
                  <a:pt x="2946615" y="2876158"/>
                  <a:pt x="2946568" y="2876375"/>
                </a:cubicBezTo>
                <a:lnTo>
                  <a:pt x="3016658" y="2867467"/>
                </a:lnTo>
                <a:cubicBezTo>
                  <a:pt x="3040155" y="2867376"/>
                  <a:pt x="3063562" y="2870642"/>
                  <a:pt x="3086787" y="2878626"/>
                </a:cubicBezTo>
                <a:cubicBezTo>
                  <a:pt x="3088965" y="2888787"/>
                  <a:pt x="3091868" y="2898223"/>
                  <a:pt x="3094045" y="2908384"/>
                </a:cubicBezTo>
                <a:cubicBezTo>
                  <a:pt x="3093319" y="2984592"/>
                  <a:pt x="3093319" y="2984592"/>
                  <a:pt x="3169527" y="2984592"/>
                </a:cubicBezTo>
                <a:cubicBezTo>
                  <a:pt x="3215978" y="2984592"/>
                  <a:pt x="3215978" y="2984592"/>
                  <a:pt x="3215978" y="2938141"/>
                </a:cubicBezTo>
                <a:cubicBezTo>
                  <a:pt x="3215978" y="2861207"/>
                  <a:pt x="3207995" y="2869191"/>
                  <a:pt x="3282751" y="2869191"/>
                </a:cubicBezTo>
                <a:cubicBezTo>
                  <a:pt x="3340088" y="2869191"/>
                  <a:pt x="3396700" y="2867014"/>
                  <a:pt x="3453311" y="2869917"/>
                </a:cubicBezTo>
                <a:cubicBezTo>
                  <a:pt x="3487424" y="2872094"/>
                  <a:pt x="3499762" y="2863385"/>
                  <a:pt x="3498311" y="2827095"/>
                </a:cubicBezTo>
                <a:cubicBezTo>
                  <a:pt x="3496133" y="2740001"/>
                  <a:pt x="3499762" y="2652905"/>
                  <a:pt x="3496859" y="2565810"/>
                </a:cubicBezTo>
                <a:cubicBezTo>
                  <a:pt x="3496133" y="2527343"/>
                  <a:pt x="3509198" y="2515731"/>
                  <a:pt x="3544761" y="2520086"/>
                </a:cubicBezTo>
                <a:cubicBezTo>
                  <a:pt x="3560003" y="2521537"/>
                  <a:pt x="3575970" y="2520086"/>
                  <a:pt x="3591938" y="2520086"/>
                </a:cubicBezTo>
                <a:cubicBezTo>
                  <a:pt x="3602098" y="2520086"/>
                  <a:pt x="3614437" y="2520086"/>
                  <a:pt x="3613711" y="2507022"/>
                </a:cubicBezTo>
                <a:cubicBezTo>
                  <a:pt x="3612259" y="2480894"/>
                  <a:pt x="3628228" y="2481619"/>
                  <a:pt x="3646372" y="2481619"/>
                </a:cubicBezTo>
                <a:lnTo>
                  <a:pt x="4048460" y="2481619"/>
                </a:lnTo>
                <a:cubicBezTo>
                  <a:pt x="4058621" y="2481619"/>
                  <a:pt x="4070959" y="2477990"/>
                  <a:pt x="4078217" y="2489602"/>
                </a:cubicBezTo>
                <a:cubicBezTo>
                  <a:pt x="4073137" y="2512828"/>
                  <a:pt x="4069508" y="2535328"/>
                  <a:pt x="4063702" y="2557827"/>
                </a:cubicBezTo>
                <a:cubicBezTo>
                  <a:pt x="4004913" y="2773386"/>
                  <a:pt x="3900399" y="2963543"/>
                  <a:pt x="3740724" y="3121765"/>
                </a:cubicBezTo>
                <a:cubicBezTo>
                  <a:pt x="3687016" y="3174023"/>
                  <a:pt x="3628228" y="3220474"/>
                  <a:pt x="3566535" y="3262569"/>
                </a:cubicBezTo>
                <a:cubicBezTo>
                  <a:pt x="3553833" y="3271279"/>
                  <a:pt x="3547664" y="3278900"/>
                  <a:pt x="3548027" y="3286067"/>
                </a:cubicBezTo>
                <a:lnTo>
                  <a:pt x="3562779" y="3300883"/>
                </a:lnTo>
                <a:lnTo>
                  <a:pt x="4927481" y="3300883"/>
                </a:lnTo>
                <a:lnTo>
                  <a:pt x="6796755" y="3296863"/>
                </a:lnTo>
                <a:lnTo>
                  <a:pt x="9075283" y="3297407"/>
                </a:lnTo>
                <a:lnTo>
                  <a:pt x="9637770" y="3298133"/>
                </a:lnTo>
                <a:cubicBezTo>
                  <a:pt x="9682769" y="3298133"/>
                  <a:pt x="9720511" y="3286521"/>
                  <a:pt x="9759703" y="3262569"/>
                </a:cubicBezTo>
                <a:lnTo>
                  <a:pt x="11394183" y="2251543"/>
                </a:lnTo>
                <a:cubicBezTo>
                  <a:pt x="11128544" y="2077595"/>
                  <a:pt x="10057882" y="1428861"/>
                  <a:pt x="9760429" y="1255034"/>
                </a:cubicBezTo>
                <a:cubicBezTo>
                  <a:pt x="9462976" y="1081207"/>
                  <a:pt x="9666076" y="1208583"/>
                  <a:pt x="9609464" y="1208583"/>
                </a:cubicBezTo>
                <a:lnTo>
                  <a:pt x="6151074" y="1210034"/>
                </a:lnTo>
                <a:lnTo>
                  <a:pt x="3621696" y="1208583"/>
                </a:lnTo>
                <a:cubicBezTo>
                  <a:pt x="3598470" y="1208583"/>
                  <a:pt x="3575970" y="1210034"/>
                  <a:pt x="3552745" y="1211486"/>
                </a:cubicBezTo>
                <a:cubicBezTo>
                  <a:pt x="3542583" y="1212212"/>
                  <a:pt x="3529519" y="1211486"/>
                  <a:pt x="3526616" y="1225276"/>
                </a:cubicBezTo>
                <a:cubicBezTo>
                  <a:pt x="3524439" y="1237614"/>
                  <a:pt x="3533149" y="1245598"/>
                  <a:pt x="3541858" y="1252131"/>
                </a:cubicBezTo>
                <a:cubicBezTo>
                  <a:pt x="3554922" y="1261566"/>
                  <a:pt x="3567987" y="1270275"/>
                  <a:pt x="3581050" y="1278984"/>
                </a:cubicBezTo>
                <a:cubicBezTo>
                  <a:pt x="3872819" y="1482205"/>
                  <a:pt x="4041928" y="1760909"/>
                  <a:pt x="4092007" y="2112917"/>
                </a:cubicBezTo>
                <a:cubicBezTo>
                  <a:pt x="4094910" y="2132514"/>
                  <a:pt x="4094910" y="2144852"/>
                  <a:pt x="4068782" y="2144852"/>
                </a:cubicBezTo>
                <a:lnTo>
                  <a:pt x="3644195" y="2144127"/>
                </a:lnTo>
                <a:cubicBezTo>
                  <a:pt x="3636211" y="2144127"/>
                  <a:pt x="3623872" y="2147030"/>
                  <a:pt x="3623147" y="2136142"/>
                </a:cubicBezTo>
                <a:cubicBezTo>
                  <a:pt x="3621696" y="2108563"/>
                  <a:pt x="3602825" y="2120902"/>
                  <a:pt x="3589760" y="2117998"/>
                </a:cubicBezTo>
                <a:cubicBezTo>
                  <a:pt x="3561454" y="2112192"/>
                  <a:pt x="3529519" y="2132514"/>
                  <a:pt x="3504842" y="2105660"/>
                </a:cubicBezTo>
                <a:cubicBezTo>
                  <a:pt x="3502666" y="2100579"/>
                  <a:pt x="3499037" y="2094772"/>
                  <a:pt x="3499037" y="2089693"/>
                </a:cubicBezTo>
                <a:cubicBezTo>
                  <a:pt x="3498311" y="1981550"/>
                  <a:pt x="3498311" y="1874133"/>
                  <a:pt x="3499037" y="1765989"/>
                </a:cubicBezTo>
                <a:cubicBezTo>
                  <a:pt x="3499037" y="1760909"/>
                  <a:pt x="3502666" y="1755103"/>
                  <a:pt x="3504842" y="1750022"/>
                </a:cubicBezTo>
                <a:cubicBezTo>
                  <a:pt x="3503391" y="1741313"/>
                  <a:pt x="3496859" y="1744216"/>
                  <a:pt x="3491053" y="1744216"/>
                </a:cubicBezTo>
                <a:lnTo>
                  <a:pt x="3248639" y="1744942"/>
                </a:lnTo>
                <a:cubicBezTo>
                  <a:pt x="3186947" y="1744942"/>
                  <a:pt x="3188398" y="1744942"/>
                  <a:pt x="3186220" y="1683975"/>
                </a:cubicBezTo>
                <a:cubicBezTo>
                  <a:pt x="3185495" y="1662201"/>
                  <a:pt x="3199285" y="1635348"/>
                  <a:pt x="3172431" y="1617928"/>
                </a:cubicBezTo>
                <a:cubicBezTo>
                  <a:pt x="3162995" y="1610670"/>
                  <a:pt x="3165898" y="1600510"/>
                  <a:pt x="3165898" y="1591074"/>
                </a:cubicBezTo>
                <a:lnTo>
                  <a:pt x="3165898" y="1007539"/>
                </a:lnTo>
                <a:lnTo>
                  <a:pt x="3172375" y="980915"/>
                </a:lnTo>
                <a:lnTo>
                  <a:pt x="3171705" y="981410"/>
                </a:lnTo>
                <a:lnTo>
                  <a:pt x="3172431" y="980685"/>
                </a:lnTo>
                <a:cubicBezTo>
                  <a:pt x="3172412" y="980762"/>
                  <a:pt x="3172394" y="980838"/>
                  <a:pt x="3172375" y="980915"/>
                </a:cubicBezTo>
                <a:lnTo>
                  <a:pt x="3184225" y="972157"/>
                </a:lnTo>
                <a:cubicBezTo>
                  <a:pt x="3189305" y="971612"/>
                  <a:pt x="3194930" y="972701"/>
                  <a:pt x="3200011" y="972701"/>
                </a:cubicBezTo>
                <a:lnTo>
                  <a:pt x="3781369" y="972701"/>
                </a:lnTo>
                <a:cubicBezTo>
                  <a:pt x="3791530" y="972701"/>
                  <a:pt x="3803868" y="967621"/>
                  <a:pt x="3809675" y="981410"/>
                </a:cubicBezTo>
                <a:lnTo>
                  <a:pt x="3808949" y="980685"/>
                </a:lnTo>
                <a:cubicBezTo>
                  <a:pt x="3810400" y="982136"/>
                  <a:pt x="3811852" y="982862"/>
                  <a:pt x="3813303" y="984314"/>
                </a:cubicBezTo>
                <a:lnTo>
                  <a:pt x="3811127" y="986491"/>
                </a:lnTo>
                <a:cubicBezTo>
                  <a:pt x="3816207" y="998103"/>
                  <a:pt x="3819837" y="1010442"/>
                  <a:pt x="3831448" y="1017700"/>
                </a:cubicBezTo>
                <a:cubicBezTo>
                  <a:pt x="3858303" y="1019152"/>
                  <a:pt x="3885157" y="1022055"/>
                  <a:pt x="3912011" y="1017700"/>
                </a:cubicBezTo>
                <a:cubicBezTo>
                  <a:pt x="3911285" y="1012620"/>
                  <a:pt x="3913463" y="1009716"/>
                  <a:pt x="3919269" y="1010442"/>
                </a:cubicBezTo>
                <a:cubicBezTo>
                  <a:pt x="3918544" y="1004635"/>
                  <a:pt x="3920720" y="1001732"/>
                  <a:pt x="3926527" y="1002459"/>
                </a:cubicBezTo>
                <a:cubicBezTo>
                  <a:pt x="3927254" y="979959"/>
                  <a:pt x="3927979" y="957459"/>
                  <a:pt x="3928705" y="934960"/>
                </a:cubicBezTo>
                <a:cubicBezTo>
                  <a:pt x="3905479" y="905203"/>
                  <a:pt x="3864835" y="897945"/>
                  <a:pt x="3838706" y="922621"/>
                </a:cubicBezTo>
                <a:cubicBezTo>
                  <a:pt x="3823465" y="936412"/>
                  <a:pt x="3808949" y="939315"/>
                  <a:pt x="3790078" y="939315"/>
                </a:cubicBezTo>
                <a:lnTo>
                  <a:pt x="3191301" y="939315"/>
                </a:lnTo>
                <a:cubicBezTo>
                  <a:pt x="3141947" y="939315"/>
                  <a:pt x="3141947" y="939315"/>
                  <a:pt x="3141947" y="987217"/>
                </a:cubicBezTo>
                <a:lnTo>
                  <a:pt x="3141947" y="1596881"/>
                </a:lnTo>
                <a:cubicBezTo>
                  <a:pt x="3141947" y="1615026"/>
                  <a:pt x="3143399" y="1628815"/>
                  <a:pt x="3117271" y="1630267"/>
                </a:cubicBezTo>
                <a:cubicBezTo>
                  <a:pt x="3048321" y="1633896"/>
                  <a:pt x="3048321" y="1635348"/>
                  <a:pt x="3049046" y="1702846"/>
                </a:cubicBezTo>
                <a:cubicBezTo>
                  <a:pt x="3049046" y="1710104"/>
                  <a:pt x="3048321" y="1717362"/>
                  <a:pt x="3049773" y="1724619"/>
                </a:cubicBezTo>
                <a:cubicBezTo>
                  <a:pt x="3052675" y="1741313"/>
                  <a:pt x="3045418" y="1746393"/>
                  <a:pt x="3030176" y="1746393"/>
                </a:cubicBezTo>
                <a:lnTo>
                  <a:pt x="2968483" y="1746393"/>
                </a:lnTo>
                <a:cubicBezTo>
                  <a:pt x="2900985" y="1745668"/>
                  <a:pt x="2911147" y="1755829"/>
                  <a:pt x="2909695" y="1689782"/>
                </a:cubicBezTo>
                <a:cubicBezTo>
                  <a:pt x="2909695" y="1660025"/>
                  <a:pt x="2919855" y="1625187"/>
                  <a:pt x="2874131" y="1617928"/>
                </a:cubicBezTo>
                <a:cubicBezTo>
                  <a:pt x="2862518" y="1607767"/>
                  <a:pt x="2867598" y="1594703"/>
                  <a:pt x="2863970" y="1584542"/>
                </a:cubicBezTo>
                <a:lnTo>
                  <a:pt x="2863970" y="535775"/>
                </a:lnTo>
                <a:cubicBezTo>
                  <a:pt x="2863970" y="524162"/>
                  <a:pt x="2858163" y="511098"/>
                  <a:pt x="2871228" y="502389"/>
                </a:cubicBezTo>
                <a:lnTo>
                  <a:pt x="2870501" y="503114"/>
                </a:lnTo>
                <a:cubicBezTo>
                  <a:pt x="2879211" y="487147"/>
                  <a:pt x="2893727" y="494405"/>
                  <a:pt x="2906066" y="494405"/>
                </a:cubicBezTo>
                <a:lnTo>
                  <a:pt x="3344443" y="495131"/>
                </a:lnTo>
                <a:cubicBezTo>
                  <a:pt x="3372023" y="495131"/>
                  <a:pt x="3379281" y="487147"/>
                  <a:pt x="3378556" y="460293"/>
                </a:cubicBezTo>
                <a:cubicBezTo>
                  <a:pt x="3377104" y="375375"/>
                  <a:pt x="3377829" y="291183"/>
                  <a:pt x="3378556" y="206266"/>
                </a:cubicBezTo>
                <a:cubicBezTo>
                  <a:pt x="3378556" y="195379"/>
                  <a:pt x="3370572" y="177961"/>
                  <a:pt x="3393071" y="176509"/>
                </a:cubicBezTo>
                <a:cubicBezTo>
                  <a:pt x="3393071" y="162719"/>
                  <a:pt x="3401054" y="155461"/>
                  <a:pt x="3414845" y="154735"/>
                </a:cubicBezTo>
                <a:cubicBezTo>
                  <a:pt x="3415570" y="133687"/>
                  <a:pt x="3416296" y="113365"/>
                  <a:pt x="3417022" y="92317"/>
                </a:cubicBezTo>
                <a:cubicBezTo>
                  <a:pt x="3403232" y="63285"/>
                  <a:pt x="3374926" y="58931"/>
                  <a:pt x="3349523" y="62560"/>
                </a:cubicBezTo>
                <a:cubicBezTo>
                  <a:pt x="3325573" y="65463"/>
                  <a:pt x="3306702" y="85059"/>
                  <a:pt x="3300169" y="109736"/>
                </a:cubicBezTo>
                <a:cubicBezTo>
                  <a:pt x="3292186" y="140945"/>
                  <a:pt x="3305977" y="166348"/>
                  <a:pt x="3330653" y="180863"/>
                </a:cubicBezTo>
                <a:cubicBezTo>
                  <a:pt x="3350250" y="192476"/>
                  <a:pt x="3352427" y="205540"/>
                  <a:pt x="3352427" y="224411"/>
                </a:cubicBezTo>
                <a:cubicBezTo>
                  <a:pt x="3352427" y="295539"/>
                  <a:pt x="3350975" y="367392"/>
                  <a:pt x="3353153" y="438519"/>
                </a:cubicBezTo>
                <a:cubicBezTo>
                  <a:pt x="3353879" y="465374"/>
                  <a:pt x="3346620" y="472632"/>
                  <a:pt x="3319041" y="472632"/>
                </a:cubicBezTo>
                <a:lnTo>
                  <a:pt x="2869050" y="471179"/>
                </a:lnTo>
                <a:cubicBezTo>
                  <a:pt x="2836390" y="470454"/>
                  <a:pt x="2825503" y="479164"/>
                  <a:pt x="2825503" y="513276"/>
                </a:cubicBezTo>
                <a:cubicBezTo>
                  <a:pt x="2826955" y="876171"/>
                  <a:pt x="2826229" y="1239066"/>
                  <a:pt x="2826955" y="1601961"/>
                </a:cubicBezTo>
                <a:cubicBezTo>
                  <a:pt x="2826955" y="1623735"/>
                  <a:pt x="2823325" y="1634622"/>
                  <a:pt x="2800100" y="1631719"/>
                </a:cubicBezTo>
                <a:cubicBezTo>
                  <a:pt x="2776875" y="1628090"/>
                  <a:pt x="2765989" y="1636799"/>
                  <a:pt x="2768891" y="1661476"/>
                </a:cubicBezTo>
                <a:cubicBezTo>
                  <a:pt x="2769618" y="1670185"/>
                  <a:pt x="2768891" y="1678169"/>
                  <a:pt x="2768891" y="1686878"/>
                </a:cubicBezTo>
                <a:cubicBezTo>
                  <a:pt x="2768891" y="1747845"/>
                  <a:pt x="2768891" y="1747845"/>
                  <a:pt x="2708650" y="1747845"/>
                </a:cubicBezTo>
                <a:cubicBezTo>
                  <a:pt x="2626636" y="1747845"/>
                  <a:pt x="2625910" y="1747845"/>
                  <a:pt x="2626636" y="1667282"/>
                </a:cubicBezTo>
                <a:cubicBezTo>
                  <a:pt x="2626636" y="1644057"/>
                  <a:pt x="2628088" y="1623009"/>
                  <a:pt x="2593976" y="1631719"/>
                </a:cubicBezTo>
                <a:cubicBezTo>
                  <a:pt x="2583815" y="1633896"/>
                  <a:pt x="2574380" y="1630993"/>
                  <a:pt x="2570751" y="1619380"/>
                </a:cubicBezTo>
                <a:cubicBezTo>
                  <a:pt x="2562041" y="1607767"/>
                  <a:pt x="2566396" y="1593978"/>
                  <a:pt x="2566396" y="1580914"/>
                </a:cubicBezTo>
                <a:lnTo>
                  <a:pt x="2566396" y="137317"/>
                </a:lnTo>
                <a:cubicBezTo>
                  <a:pt x="2566396" y="126429"/>
                  <a:pt x="2559863" y="113365"/>
                  <a:pt x="2573653" y="104655"/>
                </a:cubicBezTo>
                <a:lnTo>
                  <a:pt x="2573653" y="105382"/>
                </a:lnTo>
                <a:cubicBezTo>
                  <a:pt x="2572929" y="99575"/>
                  <a:pt x="2575105" y="96672"/>
                  <a:pt x="2580912" y="97398"/>
                </a:cubicBezTo>
                <a:cubicBezTo>
                  <a:pt x="2576557" y="77802"/>
                  <a:pt x="2592525" y="60382"/>
                  <a:pt x="2588896" y="40786"/>
                </a:cubicBezTo>
                <a:cubicBezTo>
                  <a:pt x="2582364" y="8126"/>
                  <a:pt x="2556235" y="-1310"/>
                  <a:pt x="2529381" y="142"/>
                </a:cubicBezTo>
                <a:close/>
              </a:path>
            </a:pathLst>
          </a:custGeom>
          <a:solidFill>
            <a:srgbClr val="1EA6C9">
              <a:alpha val="70000"/>
            </a:srgbClr>
          </a:solidFill>
          <a:ln w="77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5B9E84-295C-428D-9A13-40A5F631C137}"/>
              </a:ext>
            </a:extLst>
          </p:cNvPr>
          <p:cNvSpPr txBox="1"/>
          <p:nvPr/>
        </p:nvSpPr>
        <p:spPr>
          <a:xfrm>
            <a:off x="2385723" y="102244"/>
            <a:ext cx="38583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Docker là gì? 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7817" y="2814517"/>
            <a:ext cx="184731" cy="5837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endParaRPr lang="en-US" sz="320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5B9E84-295C-428D-9A13-40A5F631C137}"/>
              </a:ext>
            </a:extLst>
          </p:cNvPr>
          <p:cNvSpPr txBox="1"/>
          <p:nvPr/>
        </p:nvSpPr>
        <p:spPr>
          <a:xfrm>
            <a:off x="3682540" y="1044802"/>
            <a:ext cx="256150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Container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images</a:t>
            </a:r>
            <a:endParaRPr lang="en-US" altLang="ko-KR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4" descr="Docker With Spring Boot and MySQL: Introduction (Part 1) - DZone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30" y="2924508"/>
            <a:ext cx="4850105" cy="230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ockerizing Spring boot Application with Tomcat &amp; MySQL Database | by  Raghwendra Sonu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737" y="212912"/>
            <a:ext cx="5054963" cy="129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654369" y="2424436"/>
            <a:ext cx="67883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mtClean="0">
                <a:latin typeface="Times New Roman" panose="02020603050405020304" pitchFamily="18" charset="0"/>
                <a:ea typeface="Yu Mincho" panose="02020400000000000000" pitchFamily="18" charset="-128"/>
              </a:rPr>
              <a:t>	Docker</a:t>
            </a:r>
            <a:r>
              <a:rPr lang="en-US" i="1" smtClean="0">
                <a:latin typeface="Times New Roman" panose="02020603050405020304" pitchFamily="18" charset="0"/>
                <a:ea typeface="Yu Mincho" panose="02020400000000000000" pitchFamily="18" charset="-128"/>
              </a:rPr>
              <a:t> là một nền tảng để cung cấp cách để building, deploying và running ứng dụng dễ dàng hơn bằng cách sử dụng các containers (trên nền tảng ảo hóa)</a:t>
            </a:r>
            <a:endParaRPr lang="en-US" i="1"/>
          </a:p>
        </p:txBody>
      </p:sp>
      <p:sp>
        <p:nvSpPr>
          <p:cNvPr id="13" name="Rectangle 12"/>
          <p:cNvSpPr/>
          <p:nvPr/>
        </p:nvSpPr>
        <p:spPr>
          <a:xfrm>
            <a:off x="5346700" y="3775390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b="1" i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Docker image </a:t>
            </a:r>
            <a:r>
              <a:rPr lang="en-US" i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là một file bất biến - không thay đổi, chứa các source code, libraries, dependencies, tools và các files khác cần thiết cho một ứng dụng </a:t>
            </a:r>
            <a:r>
              <a:rPr lang="en-US" i="1" smtClean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để </a:t>
            </a:r>
            <a:r>
              <a:rPr lang="en-US" i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chạy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74429" y="5793661"/>
            <a:ext cx="992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ea typeface="Yu Mincho" panose="02020400000000000000" pitchFamily="18" charset="-128"/>
              </a:rPr>
              <a:t>Các </a:t>
            </a:r>
            <a:r>
              <a:rPr lang="en-US" b="1" i="1">
                <a:latin typeface="Times New Roman" panose="02020603050405020304" pitchFamily="18" charset="0"/>
                <a:ea typeface="Yu Mincho" panose="02020400000000000000" pitchFamily="18" charset="-128"/>
              </a:rPr>
              <a:t>containers</a:t>
            </a:r>
            <a:r>
              <a:rPr lang="en-US" i="1">
                <a:latin typeface="Times New Roman" panose="02020603050405020304" pitchFamily="18" charset="0"/>
                <a:ea typeface="Yu Mincho" panose="02020400000000000000" pitchFamily="18" charset="-128"/>
              </a:rPr>
              <a:t> cho phép lập trình viên đóng gói một ứng dụng với tất cả các phần cần thiết, 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0628" y="85045"/>
            <a:ext cx="380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>
                <a:cs typeface="Arial" pitchFamily="34" charset="0"/>
              </a:rPr>
              <a:t>Docker file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8696" y="5031565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en-US" b="1" i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Dockerfile</a:t>
            </a:r>
            <a:r>
              <a:rPr lang="en-US" i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là một file text, trong đó chứa các dòng chỉ thị để Docker đọc và chạy theo chỉ thị đó để cuối cùng bạn có một image mới theo nhu cầu.</a:t>
            </a:r>
          </a:p>
        </p:txBody>
      </p:sp>
      <p:pic>
        <p:nvPicPr>
          <p:cNvPr id="3080" name="Picture 8" descr="How to build application inside and outside Docker. Dockerfile structure  and commands. | by Saurabh Singh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74" y="1498905"/>
            <a:ext cx="5326651" cy="264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EBCE64-AFB1-4811-B8F9-0B8D4CB0140A}"/>
              </a:ext>
            </a:extLst>
          </p:cNvPr>
          <p:cNvSpPr/>
          <p:nvPr/>
        </p:nvSpPr>
        <p:spPr>
          <a:xfrm flipH="1">
            <a:off x="797817" y="-1163476"/>
            <a:ext cx="11394183" cy="3300883"/>
          </a:xfrm>
          <a:custGeom>
            <a:avLst/>
            <a:gdLst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11174995 w 11394183"/>
              <a:gd name="connsiteY293" fmla="*/ 2114369 h 3300883"/>
              <a:gd name="connsiteX294" fmla="*/ 10310578 w 11394183"/>
              <a:gd name="connsiteY294" fmla="*/ 1592525 h 3300883"/>
              <a:gd name="connsiteX295" fmla="*/ 9760429 w 11394183"/>
              <a:gd name="connsiteY295" fmla="*/ 1255034 h 3300883"/>
              <a:gd name="connsiteX296" fmla="*/ 9609464 w 11394183"/>
              <a:gd name="connsiteY296" fmla="*/ 1208583 h 3300883"/>
              <a:gd name="connsiteX297" fmla="*/ 6151074 w 11394183"/>
              <a:gd name="connsiteY297" fmla="*/ 1210034 h 3300883"/>
              <a:gd name="connsiteX298" fmla="*/ 3621696 w 11394183"/>
              <a:gd name="connsiteY298" fmla="*/ 1208583 h 3300883"/>
              <a:gd name="connsiteX299" fmla="*/ 3552745 w 11394183"/>
              <a:gd name="connsiteY299" fmla="*/ 1211486 h 3300883"/>
              <a:gd name="connsiteX300" fmla="*/ 3526616 w 11394183"/>
              <a:gd name="connsiteY300" fmla="*/ 1225276 h 3300883"/>
              <a:gd name="connsiteX301" fmla="*/ 3541858 w 11394183"/>
              <a:gd name="connsiteY301" fmla="*/ 1252131 h 3300883"/>
              <a:gd name="connsiteX302" fmla="*/ 3581050 w 11394183"/>
              <a:gd name="connsiteY302" fmla="*/ 1278984 h 3300883"/>
              <a:gd name="connsiteX303" fmla="*/ 4092007 w 11394183"/>
              <a:gd name="connsiteY303" fmla="*/ 2112917 h 3300883"/>
              <a:gd name="connsiteX304" fmla="*/ 4068782 w 11394183"/>
              <a:gd name="connsiteY304" fmla="*/ 2144852 h 3300883"/>
              <a:gd name="connsiteX305" fmla="*/ 3644195 w 11394183"/>
              <a:gd name="connsiteY305" fmla="*/ 2144127 h 3300883"/>
              <a:gd name="connsiteX306" fmla="*/ 3623147 w 11394183"/>
              <a:gd name="connsiteY306" fmla="*/ 2136142 h 3300883"/>
              <a:gd name="connsiteX307" fmla="*/ 3589760 w 11394183"/>
              <a:gd name="connsiteY307" fmla="*/ 2117998 h 3300883"/>
              <a:gd name="connsiteX308" fmla="*/ 3504842 w 11394183"/>
              <a:gd name="connsiteY308" fmla="*/ 2105660 h 3300883"/>
              <a:gd name="connsiteX309" fmla="*/ 3499037 w 11394183"/>
              <a:gd name="connsiteY309" fmla="*/ 2089693 h 3300883"/>
              <a:gd name="connsiteX310" fmla="*/ 3499037 w 11394183"/>
              <a:gd name="connsiteY310" fmla="*/ 1765989 h 3300883"/>
              <a:gd name="connsiteX311" fmla="*/ 3504842 w 11394183"/>
              <a:gd name="connsiteY311" fmla="*/ 1750022 h 3300883"/>
              <a:gd name="connsiteX312" fmla="*/ 3491053 w 11394183"/>
              <a:gd name="connsiteY312" fmla="*/ 1744216 h 3300883"/>
              <a:gd name="connsiteX313" fmla="*/ 3248639 w 11394183"/>
              <a:gd name="connsiteY313" fmla="*/ 1744942 h 3300883"/>
              <a:gd name="connsiteX314" fmla="*/ 3186220 w 11394183"/>
              <a:gd name="connsiteY314" fmla="*/ 1683975 h 3300883"/>
              <a:gd name="connsiteX315" fmla="*/ 3172431 w 11394183"/>
              <a:gd name="connsiteY315" fmla="*/ 1617928 h 3300883"/>
              <a:gd name="connsiteX316" fmla="*/ 3165898 w 11394183"/>
              <a:gd name="connsiteY316" fmla="*/ 1591074 h 3300883"/>
              <a:gd name="connsiteX317" fmla="*/ 3165898 w 11394183"/>
              <a:gd name="connsiteY317" fmla="*/ 1007539 h 3300883"/>
              <a:gd name="connsiteX318" fmla="*/ 3172375 w 11394183"/>
              <a:gd name="connsiteY318" fmla="*/ 980915 h 3300883"/>
              <a:gd name="connsiteX319" fmla="*/ 3171705 w 11394183"/>
              <a:gd name="connsiteY319" fmla="*/ 981410 h 3300883"/>
              <a:gd name="connsiteX320" fmla="*/ 3172431 w 11394183"/>
              <a:gd name="connsiteY320" fmla="*/ 980685 h 3300883"/>
              <a:gd name="connsiteX321" fmla="*/ 3172375 w 11394183"/>
              <a:gd name="connsiteY321" fmla="*/ 980915 h 3300883"/>
              <a:gd name="connsiteX322" fmla="*/ 3184225 w 11394183"/>
              <a:gd name="connsiteY322" fmla="*/ 972157 h 3300883"/>
              <a:gd name="connsiteX323" fmla="*/ 3200011 w 11394183"/>
              <a:gd name="connsiteY323" fmla="*/ 972701 h 3300883"/>
              <a:gd name="connsiteX324" fmla="*/ 3781369 w 11394183"/>
              <a:gd name="connsiteY324" fmla="*/ 972701 h 3300883"/>
              <a:gd name="connsiteX325" fmla="*/ 3809675 w 11394183"/>
              <a:gd name="connsiteY325" fmla="*/ 981410 h 3300883"/>
              <a:gd name="connsiteX326" fmla="*/ 3808949 w 11394183"/>
              <a:gd name="connsiteY326" fmla="*/ 980685 h 3300883"/>
              <a:gd name="connsiteX327" fmla="*/ 3813303 w 11394183"/>
              <a:gd name="connsiteY327" fmla="*/ 984314 h 3300883"/>
              <a:gd name="connsiteX328" fmla="*/ 3811127 w 11394183"/>
              <a:gd name="connsiteY328" fmla="*/ 986491 h 3300883"/>
              <a:gd name="connsiteX329" fmla="*/ 3831448 w 11394183"/>
              <a:gd name="connsiteY329" fmla="*/ 1017700 h 3300883"/>
              <a:gd name="connsiteX330" fmla="*/ 3912011 w 11394183"/>
              <a:gd name="connsiteY330" fmla="*/ 1017700 h 3300883"/>
              <a:gd name="connsiteX331" fmla="*/ 3919269 w 11394183"/>
              <a:gd name="connsiteY331" fmla="*/ 1010442 h 3300883"/>
              <a:gd name="connsiteX332" fmla="*/ 3926527 w 11394183"/>
              <a:gd name="connsiteY332" fmla="*/ 1002459 h 3300883"/>
              <a:gd name="connsiteX333" fmla="*/ 3928705 w 11394183"/>
              <a:gd name="connsiteY333" fmla="*/ 934960 h 3300883"/>
              <a:gd name="connsiteX334" fmla="*/ 3838706 w 11394183"/>
              <a:gd name="connsiteY334" fmla="*/ 922621 h 3300883"/>
              <a:gd name="connsiteX335" fmla="*/ 3790078 w 11394183"/>
              <a:gd name="connsiteY335" fmla="*/ 939315 h 3300883"/>
              <a:gd name="connsiteX336" fmla="*/ 3191301 w 11394183"/>
              <a:gd name="connsiteY336" fmla="*/ 939315 h 3300883"/>
              <a:gd name="connsiteX337" fmla="*/ 3141947 w 11394183"/>
              <a:gd name="connsiteY337" fmla="*/ 987217 h 3300883"/>
              <a:gd name="connsiteX338" fmla="*/ 3141947 w 11394183"/>
              <a:gd name="connsiteY338" fmla="*/ 1596881 h 3300883"/>
              <a:gd name="connsiteX339" fmla="*/ 3117271 w 11394183"/>
              <a:gd name="connsiteY339" fmla="*/ 1630267 h 3300883"/>
              <a:gd name="connsiteX340" fmla="*/ 3049046 w 11394183"/>
              <a:gd name="connsiteY340" fmla="*/ 1702846 h 3300883"/>
              <a:gd name="connsiteX341" fmla="*/ 3049773 w 11394183"/>
              <a:gd name="connsiteY341" fmla="*/ 1724619 h 3300883"/>
              <a:gd name="connsiteX342" fmla="*/ 3030176 w 11394183"/>
              <a:gd name="connsiteY342" fmla="*/ 1746393 h 3300883"/>
              <a:gd name="connsiteX343" fmla="*/ 2968483 w 11394183"/>
              <a:gd name="connsiteY343" fmla="*/ 1746393 h 3300883"/>
              <a:gd name="connsiteX344" fmla="*/ 2909695 w 11394183"/>
              <a:gd name="connsiteY344" fmla="*/ 1689782 h 3300883"/>
              <a:gd name="connsiteX345" fmla="*/ 2874131 w 11394183"/>
              <a:gd name="connsiteY345" fmla="*/ 1617928 h 3300883"/>
              <a:gd name="connsiteX346" fmla="*/ 2863970 w 11394183"/>
              <a:gd name="connsiteY346" fmla="*/ 1584542 h 3300883"/>
              <a:gd name="connsiteX347" fmla="*/ 2863970 w 11394183"/>
              <a:gd name="connsiteY347" fmla="*/ 535775 h 3300883"/>
              <a:gd name="connsiteX348" fmla="*/ 2871228 w 11394183"/>
              <a:gd name="connsiteY348" fmla="*/ 502389 h 3300883"/>
              <a:gd name="connsiteX349" fmla="*/ 2870501 w 11394183"/>
              <a:gd name="connsiteY349" fmla="*/ 503114 h 3300883"/>
              <a:gd name="connsiteX350" fmla="*/ 2906066 w 11394183"/>
              <a:gd name="connsiteY350" fmla="*/ 494405 h 3300883"/>
              <a:gd name="connsiteX351" fmla="*/ 3344443 w 11394183"/>
              <a:gd name="connsiteY351" fmla="*/ 495131 h 3300883"/>
              <a:gd name="connsiteX352" fmla="*/ 3378556 w 11394183"/>
              <a:gd name="connsiteY352" fmla="*/ 460293 h 3300883"/>
              <a:gd name="connsiteX353" fmla="*/ 3378556 w 11394183"/>
              <a:gd name="connsiteY353" fmla="*/ 206266 h 3300883"/>
              <a:gd name="connsiteX354" fmla="*/ 3393071 w 11394183"/>
              <a:gd name="connsiteY354" fmla="*/ 176509 h 3300883"/>
              <a:gd name="connsiteX355" fmla="*/ 3414845 w 11394183"/>
              <a:gd name="connsiteY355" fmla="*/ 154735 h 3300883"/>
              <a:gd name="connsiteX356" fmla="*/ 3417022 w 11394183"/>
              <a:gd name="connsiteY356" fmla="*/ 92317 h 3300883"/>
              <a:gd name="connsiteX357" fmla="*/ 3349523 w 11394183"/>
              <a:gd name="connsiteY357" fmla="*/ 62560 h 3300883"/>
              <a:gd name="connsiteX358" fmla="*/ 3300169 w 11394183"/>
              <a:gd name="connsiteY358" fmla="*/ 109736 h 3300883"/>
              <a:gd name="connsiteX359" fmla="*/ 3330653 w 11394183"/>
              <a:gd name="connsiteY359" fmla="*/ 180863 h 3300883"/>
              <a:gd name="connsiteX360" fmla="*/ 3352427 w 11394183"/>
              <a:gd name="connsiteY360" fmla="*/ 224411 h 3300883"/>
              <a:gd name="connsiteX361" fmla="*/ 3353153 w 11394183"/>
              <a:gd name="connsiteY361" fmla="*/ 438519 h 3300883"/>
              <a:gd name="connsiteX362" fmla="*/ 3319041 w 11394183"/>
              <a:gd name="connsiteY362" fmla="*/ 472632 h 3300883"/>
              <a:gd name="connsiteX363" fmla="*/ 2869050 w 11394183"/>
              <a:gd name="connsiteY363" fmla="*/ 471179 h 3300883"/>
              <a:gd name="connsiteX364" fmla="*/ 2825503 w 11394183"/>
              <a:gd name="connsiteY364" fmla="*/ 513276 h 3300883"/>
              <a:gd name="connsiteX365" fmla="*/ 2826955 w 11394183"/>
              <a:gd name="connsiteY365" fmla="*/ 1601961 h 3300883"/>
              <a:gd name="connsiteX366" fmla="*/ 2800100 w 11394183"/>
              <a:gd name="connsiteY366" fmla="*/ 1631719 h 3300883"/>
              <a:gd name="connsiteX367" fmla="*/ 2768891 w 11394183"/>
              <a:gd name="connsiteY367" fmla="*/ 1661476 h 3300883"/>
              <a:gd name="connsiteX368" fmla="*/ 2768891 w 11394183"/>
              <a:gd name="connsiteY368" fmla="*/ 1686878 h 3300883"/>
              <a:gd name="connsiteX369" fmla="*/ 2708650 w 11394183"/>
              <a:gd name="connsiteY369" fmla="*/ 1747845 h 3300883"/>
              <a:gd name="connsiteX370" fmla="*/ 2626636 w 11394183"/>
              <a:gd name="connsiteY370" fmla="*/ 1667282 h 3300883"/>
              <a:gd name="connsiteX371" fmla="*/ 2593976 w 11394183"/>
              <a:gd name="connsiteY371" fmla="*/ 1631719 h 3300883"/>
              <a:gd name="connsiteX372" fmla="*/ 2570751 w 11394183"/>
              <a:gd name="connsiteY372" fmla="*/ 1619380 h 3300883"/>
              <a:gd name="connsiteX373" fmla="*/ 2566396 w 11394183"/>
              <a:gd name="connsiteY373" fmla="*/ 1580914 h 3300883"/>
              <a:gd name="connsiteX374" fmla="*/ 2566396 w 11394183"/>
              <a:gd name="connsiteY374" fmla="*/ 137317 h 3300883"/>
              <a:gd name="connsiteX375" fmla="*/ 2573653 w 11394183"/>
              <a:gd name="connsiteY375" fmla="*/ 104655 h 3300883"/>
              <a:gd name="connsiteX376" fmla="*/ 2573653 w 11394183"/>
              <a:gd name="connsiteY376" fmla="*/ 105382 h 3300883"/>
              <a:gd name="connsiteX377" fmla="*/ 2580912 w 11394183"/>
              <a:gd name="connsiteY377" fmla="*/ 97398 h 3300883"/>
              <a:gd name="connsiteX378" fmla="*/ 2588896 w 11394183"/>
              <a:gd name="connsiteY378" fmla="*/ 40786 h 3300883"/>
              <a:gd name="connsiteX379" fmla="*/ 2529381 w 11394183"/>
              <a:gd name="connsiteY379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11174995 w 11394183"/>
              <a:gd name="connsiteY293" fmla="*/ 2114369 h 3300883"/>
              <a:gd name="connsiteX294" fmla="*/ 9760429 w 11394183"/>
              <a:gd name="connsiteY294" fmla="*/ 1255034 h 3300883"/>
              <a:gd name="connsiteX295" fmla="*/ 9609464 w 11394183"/>
              <a:gd name="connsiteY295" fmla="*/ 1208583 h 3300883"/>
              <a:gd name="connsiteX296" fmla="*/ 6151074 w 11394183"/>
              <a:gd name="connsiteY296" fmla="*/ 1210034 h 3300883"/>
              <a:gd name="connsiteX297" fmla="*/ 3621696 w 11394183"/>
              <a:gd name="connsiteY297" fmla="*/ 1208583 h 3300883"/>
              <a:gd name="connsiteX298" fmla="*/ 3552745 w 11394183"/>
              <a:gd name="connsiteY298" fmla="*/ 1211486 h 3300883"/>
              <a:gd name="connsiteX299" fmla="*/ 3526616 w 11394183"/>
              <a:gd name="connsiteY299" fmla="*/ 1225276 h 3300883"/>
              <a:gd name="connsiteX300" fmla="*/ 3541858 w 11394183"/>
              <a:gd name="connsiteY300" fmla="*/ 1252131 h 3300883"/>
              <a:gd name="connsiteX301" fmla="*/ 3581050 w 11394183"/>
              <a:gd name="connsiteY301" fmla="*/ 1278984 h 3300883"/>
              <a:gd name="connsiteX302" fmla="*/ 4092007 w 11394183"/>
              <a:gd name="connsiteY302" fmla="*/ 2112917 h 3300883"/>
              <a:gd name="connsiteX303" fmla="*/ 4068782 w 11394183"/>
              <a:gd name="connsiteY303" fmla="*/ 2144852 h 3300883"/>
              <a:gd name="connsiteX304" fmla="*/ 3644195 w 11394183"/>
              <a:gd name="connsiteY304" fmla="*/ 2144127 h 3300883"/>
              <a:gd name="connsiteX305" fmla="*/ 3623147 w 11394183"/>
              <a:gd name="connsiteY305" fmla="*/ 2136142 h 3300883"/>
              <a:gd name="connsiteX306" fmla="*/ 3589760 w 11394183"/>
              <a:gd name="connsiteY306" fmla="*/ 2117998 h 3300883"/>
              <a:gd name="connsiteX307" fmla="*/ 3504842 w 11394183"/>
              <a:gd name="connsiteY307" fmla="*/ 2105660 h 3300883"/>
              <a:gd name="connsiteX308" fmla="*/ 3499037 w 11394183"/>
              <a:gd name="connsiteY308" fmla="*/ 2089693 h 3300883"/>
              <a:gd name="connsiteX309" fmla="*/ 3499037 w 11394183"/>
              <a:gd name="connsiteY309" fmla="*/ 1765989 h 3300883"/>
              <a:gd name="connsiteX310" fmla="*/ 3504842 w 11394183"/>
              <a:gd name="connsiteY310" fmla="*/ 1750022 h 3300883"/>
              <a:gd name="connsiteX311" fmla="*/ 3491053 w 11394183"/>
              <a:gd name="connsiteY311" fmla="*/ 1744216 h 3300883"/>
              <a:gd name="connsiteX312" fmla="*/ 3248639 w 11394183"/>
              <a:gd name="connsiteY312" fmla="*/ 1744942 h 3300883"/>
              <a:gd name="connsiteX313" fmla="*/ 3186220 w 11394183"/>
              <a:gd name="connsiteY313" fmla="*/ 1683975 h 3300883"/>
              <a:gd name="connsiteX314" fmla="*/ 3172431 w 11394183"/>
              <a:gd name="connsiteY314" fmla="*/ 1617928 h 3300883"/>
              <a:gd name="connsiteX315" fmla="*/ 3165898 w 11394183"/>
              <a:gd name="connsiteY315" fmla="*/ 1591074 h 3300883"/>
              <a:gd name="connsiteX316" fmla="*/ 3165898 w 11394183"/>
              <a:gd name="connsiteY316" fmla="*/ 1007539 h 3300883"/>
              <a:gd name="connsiteX317" fmla="*/ 3172375 w 11394183"/>
              <a:gd name="connsiteY317" fmla="*/ 980915 h 3300883"/>
              <a:gd name="connsiteX318" fmla="*/ 3171705 w 11394183"/>
              <a:gd name="connsiteY318" fmla="*/ 981410 h 3300883"/>
              <a:gd name="connsiteX319" fmla="*/ 3172431 w 11394183"/>
              <a:gd name="connsiteY319" fmla="*/ 980685 h 3300883"/>
              <a:gd name="connsiteX320" fmla="*/ 3172375 w 11394183"/>
              <a:gd name="connsiteY320" fmla="*/ 980915 h 3300883"/>
              <a:gd name="connsiteX321" fmla="*/ 3184225 w 11394183"/>
              <a:gd name="connsiteY321" fmla="*/ 972157 h 3300883"/>
              <a:gd name="connsiteX322" fmla="*/ 3200011 w 11394183"/>
              <a:gd name="connsiteY322" fmla="*/ 972701 h 3300883"/>
              <a:gd name="connsiteX323" fmla="*/ 3781369 w 11394183"/>
              <a:gd name="connsiteY323" fmla="*/ 972701 h 3300883"/>
              <a:gd name="connsiteX324" fmla="*/ 3809675 w 11394183"/>
              <a:gd name="connsiteY324" fmla="*/ 981410 h 3300883"/>
              <a:gd name="connsiteX325" fmla="*/ 3808949 w 11394183"/>
              <a:gd name="connsiteY325" fmla="*/ 980685 h 3300883"/>
              <a:gd name="connsiteX326" fmla="*/ 3813303 w 11394183"/>
              <a:gd name="connsiteY326" fmla="*/ 984314 h 3300883"/>
              <a:gd name="connsiteX327" fmla="*/ 3811127 w 11394183"/>
              <a:gd name="connsiteY327" fmla="*/ 986491 h 3300883"/>
              <a:gd name="connsiteX328" fmla="*/ 3831448 w 11394183"/>
              <a:gd name="connsiteY328" fmla="*/ 1017700 h 3300883"/>
              <a:gd name="connsiteX329" fmla="*/ 3912011 w 11394183"/>
              <a:gd name="connsiteY329" fmla="*/ 1017700 h 3300883"/>
              <a:gd name="connsiteX330" fmla="*/ 3919269 w 11394183"/>
              <a:gd name="connsiteY330" fmla="*/ 1010442 h 3300883"/>
              <a:gd name="connsiteX331" fmla="*/ 3926527 w 11394183"/>
              <a:gd name="connsiteY331" fmla="*/ 1002459 h 3300883"/>
              <a:gd name="connsiteX332" fmla="*/ 3928705 w 11394183"/>
              <a:gd name="connsiteY332" fmla="*/ 934960 h 3300883"/>
              <a:gd name="connsiteX333" fmla="*/ 3838706 w 11394183"/>
              <a:gd name="connsiteY333" fmla="*/ 922621 h 3300883"/>
              <a:gd name="connsiteX334" fmla="*/ 3790078 w 11394183"/>
              <a:gd name="connsiteY334" fmla="*/ 939315 h 3300883"/>
              <a:gd name="connsiteX335" fmla="*/ 3191301 w 11394183"/>
              <a:gd name="connsiteY335" fmla="*/ 939315 h 3300883"/>
              <a:gd name="connsiteX336" fmla="*/ 3141947 w 11394183"/>
              <a:gd name="connsiteY336" fmla="*/ 987217 h 3300883"/>
              <a:gd name="connsiteX337" fmla="*/ 3141947 w 11394183"/>
              <a:gd name="connsiteY337" fmla="*/ 1596881 h 3300883"/>
              <a:gd name="connsiteX338" fmla="*/ 3117271 w 11394183"/>
              <a:gd name="connsiteY338" fmla="*/ 1630267 h 3300883"/>
              <a:gd name="connsiteX339" fmla="*/ 3049046 w 11394183"/>
              <a:gd name="connsiteY339" fmla="*/ 1702846 h 3300883"/>
              <a:gd name="connsiteX340" fmla="*/ 3049773 w 11394183"/>
              <a:gd name="connsiteY340" fmla="*/ 1724619 h 3300883"/>
              <a:gd name="connsiteX341" fmla="*/ 3030176 w 11394183"/>
              <a:gd name="connsiteY341" fmla="*/ 1746393 h 3300883"/>
              <a:gd name="connsiteX342" fmla="*/ 2968483 w 11394183"/>
              <a:gd name="connsiteY342" fmla="*/ 1746393 h 3300883"/>
              <a:gd name="connsiteX343" fmla="*/ 2909695 w 11394183"/>
              <a:gd name="connsiteY343" fmla="*/ 1689782 h 3300883"/>
              <a:gd name="connsiteX344" fmla="*/ 2874131 w 11394183"/>
              <a:gd name="connsiteY344" fmla="*/ 1617928 h 3300883"/>
              <a:gd name="connsiteX345" fmla="*/ 2863970 w 11394183"/>
              <a:gd name="connsiteY345" fmla="*/ 1584542 h 3300883"/>
              <a:gd name="connsiteX346" fmla="*/ 2863970 w 11394183"/>
              <a:gd name="connsiteY346" fmla="*/ 535775 h 3300883"/>
              <a:gd name="connsiteX347" fmla="*/ 2871228 w 11394183"/>
              <a:gd name="connsiteY347" fmla="*/ 502389 h 3300883"/>
              <a:gd name="connsiteX348" fmla="*/ 2870501 w 11394183"/>
              <a:gd name="connsiteY348" fmla="*/ 503114 h 3300883"/>
              <a:gd name="connsiteX349" fmla="*/ 2906066 w 11394183"/>
              <a:gd name="connsiteY349" fmla="*/ 494405 h 3300883"/>
              <a:gd name="connsiteX350" fmla="*/ 3344443 w 11394183"/>
              <a:gd name="connsiteY350" fmla="*/ 495131 h 3300883"/>
              <a:gd name="connsiteX351" fmla="*/ 3378556 w 11394183"/>
              <a:gd name="connsiteY351" fmla="*/ 460293 h 3300883"/>
              <a:gd name="connsiteX352" fmla="*/ 3378556 w 11394183"/>
              <a:gd name="connsiteY352" fmla="*/ 206266 h 3300883"/>
              <a:gd name="connsiteX353" fmla="*/ 3393071 w 11394183"/>
              <a:gd name="connsiteY353" fmla="*/ 176509 h 3300883"/>
              <a:gd name="connsiteX354" fmla="*/ 3414845 w 11394183"/>
              <a:gd name="connsiteY354" fmla="*/ 154735 h 3300883"/>
              <a:gd name="connsiteX355" fmla="*/ 3417022 w 11394183"/>
              <a:gd name="connsiteY355" fmla="*/ 92317 h 3300883"/>
              <a:gd name="connsiteX356" fmla="*/ 3349523 w 11394183"/>
              <a:gd name="connsiteY356" fmla="*/ 62560 h 3300883"/>
              <a:gd name="connsiteX357" fmla="*/ 3300169 w 11394183"/>
              <a:gd name="connsiteY357" fmla="*/ 109736 h 3300883"/>
              <a:gd name="connsiteX358" fmla="*/ 3330653 w 11394183"/>
              <a:gd name="connsiteY358" fmla="*/ 180863 h 3300883"/>
              <a:gd name="connsiteX359" fmla="*/ 3352427 w 11394183"/>
              <a:gd name="connsiteY359" fmla="*/ 224411 h 3300883"/>
              <a:gd name="connsiteX360" fmla="*/ 3353153 w 11394183"/>
              <a:gd name="connsiteY360" fmla="*/ 438519 h 3300883"/>
              <a:gd name="connsiteX361" fmla="*/ 3319041 w 11394183"/>
              <a:gd name="connsiteY361" fmla="*/ 472632 h 3300883"/>
              <a:gd name="connsiteX362" fmla="*/ 2869050 w 11394183"/>
              <a:gd name="connsiteY362" fmla="*/ 471179 h 3300883"/>
              <a:gd name="connsiteX363" fmla="*/ 2825503 w 11394183"/>
              <a:gd name="connsiteY363" fmla="*/ 513276 h 3300883"/>
              <a:gd name="connsiteX364" fmla="*/ 2826955 w 11394183"/>
              <a:gd name="connsiteY364" fmla="*/ 1601961 h 3300883"/>
              <a:gd name="connsiteX365" fmla="*/ 2800100 w 11394183"/>
              <a:gd name="connsiteY365" fmla="*/ 1631719 h 3300883"/>
              <a:gd name="connsiteX366" fmla="*/ 2768891 w 11394183"/>
              <a:gd name="connsiteY366" fmla="*/ 1661476 h 3300883"/>
              <a:gd name="connsiteX367" fmla="*/ 2768891 w 11394183"/>
              <a:gd name="connsiteY367" fmla="*/ 1686878 h 3300883"/>
              <a:gd name="connsiteX368" fmla="*/ 2708650 w 11394183"/>
              <a:gd name="connsiteY368" fmla="*/ 1747845 h 3300883"/>
              <a:gd name="connsiteX369" fmla="*/ 2626636 w 11394183"/>
              <a:gd name="connsiteY369" fmla="*/ 1667282 h 3300883"/>
              <a:gd name="connsiteX370" fmla="*/ 2593976 w 11394183"/>
              <a:gd name="connsiteY370" fmla="*/ 1631719 h 3300883"/>
              <a:gd name="connsiteX371" fmla="*/ 2570751 w 11394183"/>
              <a:gd name="connsiteY371" fmla="*/ 1619380 h 3300883"/>
              <a:gd name="connsiteX372" fmla="*/ 2566396 w 11394183"/>
              <a:gd name="connsiteY372" fmla="*/ 1580914 h 3300883"/>
              <a:gd name="connsiteX373" fmla="*/ 2566396 w 11394183"/>
              <a:gd name="connsiteY373" fmla="*/ 137317 h 3300883"/>
              <a:gd name="connsiteX374" fmla="*/ 2573653 w 11394183"/>
              <a:gd name="connsiteY374" fmla="*/ 104655 h 3300883"/>
              <a:gd name="connsiteX375" fmla="*/ 2573653 w 11394183"/>
              <a:gd name="connsiteY375" fmla="*/ 105382 h 3300883"/>
              <a:gd name="connsiteX376" fmla="*/ 2580912 w 11394183"/>
              <a:gd name="connsiteY376" fmla="*/ 97398 h 3300883"/>
              <a:gd name="connsiteX377" fmla="*/ 2588896 w 11394183"/>
              <a:gd name="connsiteY377" fmla="*/ 40786 h 3300883"/>
              <a:gd name="connsiteX378" fmla="*/ 2529381 w 11394183"/>
              <a:gd name="connsiteY378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9760429 w 11394183"/>
              <a:gd name="connsiteY293" fmla="*/ 1255034 h 3300883"/>
              <a:gd name="connsiteX294" fmla="*/ 9609464 w 11394183"/>
              <a:gd name="connsiteY294" fmla="*/ 1208583 h 3300883"/>
              <a:gd name="connsiteX295" fmla="*/ 6151074 w 11394183"/>
              <a:gd name="connsiteY295" fmla="*/ 1210034 h 3300883"/>
              <a:gd name="connsiteX296" fmla="*/ 3621696 w 11394183"/>
              <a:gd name="connsiteY296" fmla="*/ 1208583 h 3300883"/>
              <a:gd name="connsiteX297" fmla="*/ 3552745 w 11394183"/>
              <a:gd name="connsiteY297" fmla="*/ 1211486 h 3300883"/>
              <a:gd name="connsiteX298" fmla="*/ 3526616 w 11394183"/>
              <a:gd name="connsiteY298" fmla="*/ 1225276 h 3300883"/>
              <a:gd name="connsiteX299" fmla="*/ 3541858 w 11394183"/>
              <a:gd name="connsiteY299" fmla="*/ 1252131 h 3300883"/>
              <a:gd name="connsiteX300" fmla="*/ 3581050 w 11394183"/>
              <a:gd name="connsiteY300" fmla="*/ 1278984 h 3300883"/>
              <a:gd name="connsiteX301" fmla="*/ 4092007 w 11394183"/>
              <a:gd name="connsiteY301" fmla="*/ 2112917 h 3300883"/>
              <a:gd name="connsiteX302" fmla="*/ 4068782 w 11394183"/>
              <a:gd name="connsiteY302" fmla="*/ 2144852 h 3300883"/>
              <a:gd name="connsiteX303" fmla="*/ 3644195 w 11394183"/>
              <a:gd name="connsiteY303" fmla="*/ 2144127 h 3300883"/>
              <a:gd name="connsiteX304" fmla="*/ 3623147 w 11394183"/>
              <a:gd name="connsiteY304" fmla="*/ 2136142 h 3300883"/>
              <a:gd name="connsiteX305" fmla="*/ 3589760 w 11394183"/>
              <a:gd name="connsiteY305" fmla="*/ 2117998 h 3300883"/>
              <a:gd name="connsiteX306" fmla="*/ 3504842 w 11394183"/>
              <a:gd name="connsiteY306" fmla="*/ 2105660 h 3300883"/>
              <a:gd name="connsiteX307" fmla="*/ 3499037 w 11394183"/>
              <a:gd name="connsiteY307" fmla="*/ 2089693 h 3300883"/>
              <a:gd name="connsiteX308" fmla="*/ 3499037 w 11394183"/>
              <a:gd name="connsiteY308" fmla="*/ 1765989 h 3300883"/>
              <a:gd name="connsiteX309" fmla="*/ 3504842 w 11394183"/>
              <a:gd name="connsiteY309" fmla="*/ 1750022 h 3300883"/>
              <a:gd name="connsiteX310" fmla="*/ 3491053 w 11394183"/>
              <a:gd name="connsiteY310" fmla="*/ 1744216 h 3300883"/>
              <a:gd name="connsiteX311" fmla="*/ 3248639 w 11394183"/>
              <a:gd name="connsiteY311" fmla="*/ 1744942 h 3300883"/>
              <a:gd name="connsiteX312" fmla="*/ 3186220 w 11394183"/>
              <a:gd name="connsiteY312" fmla="*/ 1683975 h 3300883"/>
              <a:gd name="connsiteX313" fmla="*/ 3172431 w 11394183"/>
              <a:gd name="connsiteY313" fmla="*/ 1617928 h 3300883"/>
              <a:gd name="connsiteX314" fmla="*/ 3165898 w 11394183"/>
              <a:gd name="connsiteY314" fmla="*/ 1591074 h 3300883"/>
              <a:gd name="connsiteX315" fmla="*/ 3165898 w 11394183"/>
              <a:gd name="connsiteY315" fmla="*/ 1007539 h 3300883"/>
              <a:gd name="connsiteX316" fmla="*/ 3172375 w 11394183"/>
              <a:gd name="connsiteY316" fmla="*/ 980915 h 3300883"/>
              <a:gd name="connsiteX317" fmla="*/ 3171705 w 11394183"/>
              <a:gd name="connsiteY317" fmla="*/ 981410 h 3300883"/>
              <a:gd name="connsiteX318" fmla="*/ 3172431 w 11394183"/>
              <a:gd name="connsiteY318" fmla="*/ 980685 h 3300883"/>
              <a:gd name="connsiteX319" fmla="*/ 3172375 w 11394183"/>
              <a:gd name="connsiteY319" fmla="*/ 980915 h 3300883"/>
              <a:gd name="connsiteX320" fmla="*/ 3184225 w 11394183"/>
              <a:gd name="connsiteY320" fmla="*/ 972157 h 3300883"/>
              <a:gd name="connsiteX321" fmla="*/ 3200011 w 11394183"/>
              <a:gd name="connsiteY321" fmla="*/ 972701 h 3300883"/>
              <a:gd name="connsiteX322" fmla="*/ 3781369 w 11394183"/>
              <a:gd name="connsiteY322" fmla="*/ 972701 h 3300883"/>
              <a:gd name="connsiteX323" fmla="*/ 3809675 w 11394183"/>
              <a:gd name="connsiteY323" fmla="*/ 981410 h 3300883"/>
              <a:gd name="connsiteX324" fmla="*/ 3808949 w 11394183"/>
              <a:gd name="connsiteY324" fmla="*/ 980685 h 3300883"/>
              <a:gd name="connsiteX325" fmla="*/ 3813303 w 11394183"/>
              <a:gd name="connsiteY325" fmla="*/ 984314 h 3300883"/>
              <a:gd name="connsiteX326" fmla="*/ 3811127 w 11394183"/>
              <a:gd name="connsiteY326" fmla="*/ 986491 h 3300883"/>
              <a:gd name="connsiteX327" fmla="*/ 3831448 w 11394183"/>
              <a:gd name="connsiteY327" fmla="*/ 1017700 h 3300883"/>
              <a:gd name="connsiteX328" fmla="*/ 3912011 w 11394183"/>
              <a:gd name="connsiteY328" fmla="*/ 1017700 h 3300883"/>
              <a:gd name="connsiteX329" fmla="*/ 3919269 w 11394183"/>
              <a:gd name="connsiteY329" fmla="*/ 1010442 h 3300883"/>
              <a:gd name="connsiteX330" fmla="*/ 3926527 w 11394183"/>
              <a:gd name="connsiteY330" fmla="*/ 1002459 h 3300883"/>
              <a:gd name="connsiteX331" fmla="*/ 3928705 w 11394183"/>
              <a:gd name="connsiteY331" fmla="*/ 934960 h 3300883"/>
              <a:gd name="connsiteX332" fmla="*/ 3838706 w 11394183"/>
              <a:gd name="connsiteY332" fmla="*/ 922621 h 3300883"/>
              <a:gd name="connsiteX333" fmla="*/ 3790078 w 11394183"/>
              <a:gd name="connsiteY333" fmla="*/ 939315 h 3300883"/>
              <a:gd name="connsiteX334" fmla="*/ 3191301 w 11394183"/>
              <a:gd name="connsiteY334" fmla="*/ 939315 h 3300883"/>
              <a:gd name="connsiteX335" fmla="*/ 3141947 w 11394183"/>
              <a:gd name="connsiteY335" fmla="*/ 987217 h 3300883"/>
              <a:gd name="connsiteX336" fmla="*/ 3141947 w 11394183"/>
              <a:gd name="connsiteY336" fmla="*/ 1596881 h 3300883"/>
              <a:gd name="connsiteX337" fmla="*/ 3117271 w 11394183"/>
              <a:gd name="connsiteY337" fmla="*/ 1630267 h 3300883"/>
              <a:gd name="connsiteX338" fmla="*/ 3049046 w 11394183"/>
              <a:gd name="connsiteY338" fmla="*/ 1702846 h 3300883"/>
              <a:gd name="connsiteX339" fmla="*/ 3049773 w 11394183"/>
              <a:gd name="connsiteY339" fmla="*/ 1724619 h 3300883"/>
              <a:gd name="connsiteX340" fmla="*/ 3030176 w 11394183"/>
              <a:gd name="connsiteY340" fmla="*/ 1746393 h 3300883"/>
              <a:gd name="connsiteX341" fmla="*/ 2968483 w 11394183"/>
              <a:gd name="connsiteY341" fmla="*/ 1746393 h 3300883"/>
              <a:gd name="connsiteX342" fmla="*/ 2909695 w 11394183"/>
              <a:gd name="connsiteY342" fmla="*/ 1689782 h 3300883"/>
              <a:gd name="connsiteX343" fmla="*/ 2874131 w 11394183"/>
              <a:gd name="connsiteY343" fmla="*/ 1617928 h 3300883"/>
              <a:gd name="connsiteX344" fmla="*/ 2863970 w 11394183"/>
              <a:gd name="connsiteY344" fmla="*/ 1584542 h 3300883"/>
              <a:gd name="connsiteX345" fmla="*/ 2863970 w 11394183"/>
              <a:gd name="connsiteY345" fmla="*/ 535775 h 3300883"/>
              <a:gd name="connsiteX346" fmla="*/ 2871228 w 11394183"/>
              <a:gd name="connsiteY346" fmla="*/ 502389 h 3300883"/>
              <a:gd name="connsiteX347" fmla="*/ 2870501 w 11394183"/>
              <a:gd name="connsiteY347" fmla="*/ 503114 h 3300883"/>
              <a:gd name="connsiteX348" fmla="*/ 2906066 w 11394183"/>
              <a:gd name="connsiteY348" fmla="*/ 494405 h 3300883"/>
              <a:gd name="connsiteX349" fmla="*/ 3344443 w 11394183"/>
              <a:gd name="connsiteY349" fmla="*/ 495131 h 3300883"/>
              <a:gd name="connsiteX350" fmla="*/ 3378556 w 11394183"/>
              <a:gd name="connsiteY350" fmla="*/ 460293 h 3300883"/>
              <a:gd name="connsiteX351" fmla="*/ 3378556 w 11394183"/>
              <a:gd name="connsiteY351" fmla="*/ 206266 h 3300883"/>
              <a:gd name="connsiteX352" fmla="*/ 3393071 w 11394183"/>
              <a:gd name="connsiteY352" fmla="*/ 176509 h 3300883"/>
              <a:gd name="connsiteX353" fmla="*/ 3414845 w 11394183"/>
              <a:gd name="connsiteY353" fmla="*/ 154735 h 3300883"/>
              <a:gd name="connsiteX354" fmla="*/ 3417022 w 11394183"/>
              <a:gd name="connsiteY354" fmla="*/ 92317 h 3300883"/>
              <a:gd name="connsiteX355" fmla="*/ 3349523 w 11394183"/>
              <a:gd name="connsiteY355" fmla="*/ 62560 h 3300883"/>
              <a:gd name="connsiteX356" fmla="*/ 3300169 w 11394183"/>
              <a:gd name="connsiteY356" fmla="*/ 109736 h 3300883"/>
              <a:gd name="connsiteX357" fmla="*/ 3330653 w 11394183"/>
              <a:gd name="connsiteY357" fmla="*/ 180863 h 3300883"/>
              <a:gd name="connsiteX358" fmla="*/ 3352427 w 11394183"/>
              <a:gd name="connsiteY358" fmla="*/ 224411 h 3300883"/>
              <a:gd name="connsiteX359" fmla="*/ 3353153 w 11394183"/>
              <a:gd name="connsiteY359" fmla="*/ 438519 h 3300883"/>
              <a:gd name="connsiteX360" fmla="*/ 3319041 w 11394183"/>
              <a:gd name="connsiteY360" fmla="*/ 472632 h 3300883"/>
              <a:gd name="connsiteX361" fmla="*/ 2869050 w 11394183"/>
              <a:gd name="connsiteY361" fmla="*/ 471179 h 3300883"/>
              <a:gd name="connsiteX362" fmla="*/ 2825503 w 11394183"/>
              <a:gd name="connsiteY362" fmla="*/ 513276 h 3300883"/>
              <a:gd name="connsiteX363" fmla="*/ 2826955 w 11394183"/>
              <a:gd name="connsiteY363" fmla="*/ 1601961 h 3300883"/>
              <a:gd name="connsiteX364" fmla="*/ 2800100 w 11394183"/>
              <a:gd name="connsiteY364" fmla="*/ 1631719 h 3300883"/>
              <a:gd name="connsiteX365" fmla="*/ 2768891 w 11394183"/>
              <a:gd name="connsiteY365" fmla="*/ 1661476 h 3300883"/>
              <a:gd name="connsiteX366" fmla="*/ 2768891 w 11394183"/>
              <a:gd name="connsiteY366" fmla="*/ 1686878 h 3300883"/>
              <a:gd name="connsiteX367" fmla="*/ 2708650 w 11394183"/>
              <a:gd name="connsiteY367" fmla="*/ 1747845 h 3300883"/>
              <a:gd name="connsiteX368" fmla="*/ 2626636 w 11394183"/>
              <a:gd name="connsiteY368" fmla="*/ 1667282 h 3300883"/>
              <a:gd name="connsiteX369" fmla="*/ 2593976 w 11394183"/>
              <a:gd name="connsiteY369" fmla="*/ 1631719 h 3300883"/>
              <a:gd name="connsiteX370" fmla="*/ 2570751 w 11394183"/>
              <a:gd name="connsiteY370" fmla="*/ 1619380 h 3300883"/>
              <a:gd name="connsiteX371" fmla="*/ 2566396 w 11394183"/>
              <a:gd name="connsiteY371" fmla="*/ 1580914 h 3300883"/>
              <a:gd name="connsiteX372" fmla="*/ 2566396 w 11394183"/>
              <a:gd name="connsiteY372" fmla="*/ 137317 h 3300883"/>
              <a:gd name="connsiteX373" fmla="*/ 2573653 w 11394183"/>
              <a:gd name="connsiteY373" fmla="*/ 104655 h 3300883"/>
              <a:gd name="connsiteX374" fmla="*/ 2573653 w 11394183"/>
              <a:gd name="connsiteY374" fmla="*/ 105382 h 3300883"/>
              <a:gd name="connsiteX375" fmla="*/ 2580912 w 11394183"/>
              <a:gd name="connsiteY375" fmla="*/ 97398 h 3300883"/>
              <a:gd name="connsiteX376" fmla="*/ 2588896 w 11394183"/>
              <a:gd name="connsiteY376" fmla="*/ 40786 h 3300883"/>
              <a:gd name="connsiteX377" fmla="*/ 2529381 w 11394183"/>
              <a:gd name="connsiteY377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94183 w 11394183"/>
              <a:gd name="connsiteY291" fmla="*/ 2251543 h 3300883"/>
              <a:gd name="connsiteX292" fmla="*/ 9760429 w 11394183"/>
              <a:gd name="connsiteY292" fmla="*/ 1255034 h 3300883"/>
              <a:gd name="connsiteX293" fmla="*/ 9609464 w 11394183"/>
              <a:gd name="connsiteY293" fmla="*/ 1208583 h 3300883"/>
              <a:gd name="connsiteX294" fmla="*/ 6151074 w 11394183"/>
              <a:gd name="connsiteY294" fmla="*/ 1210034 h 3300883"/>
              <a:gd name="connsiteX295" fmla="*/ 3621696 w 11394183"/>
              <a:gd name="connsiteY295" fmla="*/ 1208583 h 3300883"/>
              <a:gd name="connsiteX296" fmla="*/ 3552745 w 11394183"/>
              <a:gd name="connsiteY296" fmla="*/ 1211486 h 3300883"/>
              <a:gd name="connsiteX297" fmla="*/ 3526616 w 11394183"/>
              <a:gd name="connsiteY297" fmla="*/ 1225276 h 3300883"/>
              <a:gd name="connsiteX298" fmla="*/ 3541858 w 11394183"/>
              <a:gd name="connsiteY298" fmla="*/ 1252131 h 3300883"/>
              <a:gd name="connsiteX299" fmla="*/ 3581050 w 11394183"/>
              <a:gd name="connsiteY299" fmla="*/ 1278984 h 3300883"/>
              <a:gd name="connsiteX300" fmla="*/ 4092007 w 11394183"/>
              <a:gd name="connsiteY300" fmla="*/ 2112917 h 3300883"/>
              <a:gd name="connsiteX301" fmla="*/ 4068782 w 11394183"/>
              <a:gd name="connsiteY301" fmla="*/ 2144852 h 3300883"/>
              <a:gd name="connsiteX302" fmla="*/ 3644195 w 11394183"/>
              <a:gd name="connsiteY302" fmla="*/ 2144127 h 3300883"/>
              <a:gd name="connsiteX303" fmla="*/ 3623147 w 11394183"/>
              <a:gd name="connsiteY303" fmla="*/ 2136142 h 3300883"/>
              <a:gd name="connsiteX304" fmla="*/ 3589760 w 11394183"/>
              <a:gd name="connsiteY304" fmla="*/ 2117998 h 3300883"/>
              <a:gd name="connsiteX305" fmla="*/ 3504842 w 11394183"/>
              <a:gd name="connsiteY305" fmla="*/ 2105660 h 3300883"/>
              <a:gd name="connsiteX306" fmla="*/ 3499037 w 11394183"/>
              <a:gd name="connsiteY306" fmla="*/ 2089693 h 3300883"/>
              <a:gd name="connsiteX307" fmla="*/ 3499037 w 11394183"/>
              <a:gd name="connsiteY307" fmla="*/ 1765989 h 3300883"/>
              <a:gd name="connsiteX308" fmla="*/ 3504842 w 11394183"/>
              <a:gd name="connsiteY308" fmla="*/ 1750022 h 3300883"/>
              <a:gd name="connsiteX309" fmla="*/ 3491053 w 11394183"/>
              <a:gd name="connsiteY309" fmla="*/ 1744216 h 3300883"/>
              <a:gd name="connsiteX310" fmla="*/ 3248639 w 11394183"/>
              <a:gd name="connsiteY310" fmla="*/ 1744942 h 3300883"/>
              <a:gd name="connsiteX311" fmla="*/ 3186220 w 11394183"/>
              <a:gd name="connsiteY311" fmla="*/ 1683975 h 3300883"/>
              <a:gd name="connsiteX312" fmla="*/ 3172431 w 11394183"/>
              <a:gd name="connsiteY312" fmla="*/ 1617928 h 3300883"/>
              <a:gd name="connsiteX313" fmla="*/ 3165898 w 11394183"/>
              <a:gd name="connsiteY313" fmla="*/ 1591074 h 3300883"/>
              <a:gd name="connsiteX314" fmla="*/ 3165898 w 11394183"/>
              <a:gd name="connsiteY314" fmla="*/ 1007539 h 3300883"/>
              <a:gd name="connsiteX315" fmla="*/ 3172375 w 11394183"/>
              <a:gd name="connsiteY315" fmla="*/ 980915 h 3300883"/>
              <a:gd name="connsiteX316" fmla="*/ 3171705 w 11394183"/>
              <a:gd name="connsiteY316" fmla="*/ 981410 h 3300883"/>
              <a:gd name="connsiteX317" fmla="*/ 3172431 w 11394183"/>
              <a:gd name="connsiteY317" fmla="*/ 980685 h 3300883"/>
              <a:gd name="connsiteX318" fmla="*/ 3172375 w 11394183"/>
              <a:gd name="connsiteY318" fmla="*/ 980915 h 3300883"/>
              <a:gd name="connsiteX319" fmla="*/ 3184225 w 11394183"/>
              <a:gd name="connsiteY319" fmla="*/ 972157 h 3300883"/>
              <a:gd name="connsiteX320" fmla="*/ 3200011 w 11394183"/>
              <a:gd name="connsiteY320" fmla="*/ 972701 h 3300883"/>
              <a:gd name="connsiteX321" fmla="*/ 3781369 w 11394183"/>
              <a:gd name="connsiteY321" fmla="*/ 972701 h 3300883"/>
              <a:gd name="connsiteX322" fmla="*/ 3809675 w 11394183"/>
              <a:gd name="connsiteY322" fmla="*/ 981410 h 3300883"/>
              <a:gd name="connsiteX323" fmla="*/ 3808949 w 11394183"/>
              <a:gd name="connsiteY323" fmla="*/ 980685 h 3300883"/>
              <a:gd name="connsiteX324" fmla="*/ 3813303 w 11394183"/>
              <a:gd name="connsiteY324" fmla="*/ 984314 h 3300883"/>
              <a:gd name="connsiteX325" fmla="*/ 3811127 w 11394183"/>
              <a:gd name="connsiteY325" fmla="*/ 986491 h 3300883"/>
              <a:gd name="connsiteX326" fmla="*/ 3831448 w 11394183"/>
              <a:gd name="connsiteY326" fmla="*/ 1017700 h 3300883"/>
              <a:gd name="connsiteX327" fmla="*/ 3912011 w 11394183"/>
              <a:gd name="connsiteY327" fmla="*/ 1017700 h 3300883"/>
              <a:gd name="connsiteX328" fmla="*/ 3919269 w 11394183"/>
              <a:gd name="connsiteY328" fmla="*/ 1010442 h 3300883"/>
              <a:gd name="connsiteX329" fmla="*/ 3926527 w 11394183"/>
              <a:gd name="connsiteY329" fmla="*/ 1002459 h 3300883"/>
              <a:gd name="connsiteX330" fmla="*/ 3928705 w 11394183"/>
              <a:gd name="connsiteY330" fmla="*/ 934960 h 3300883"/>
              <a:gd name="connsiteX331" fmla="*/ 3838706 w 11394183"/>
              <a:gd name="connsiteY331" fmla="*/ 922621 h 3300883"/>
              <a:gd name="connsiteX332" fmla="*/ 3790078 w 11394183"/>
              <a:gd name="connsiteY332" fmla="*/ 939315 h 3300883"/>
              <a:gd name="connsiteX333" fmla="*/ 3191301 w 11394183"/>
              <a:gd name="connsiteY333" fmla="*/ 939315 h 3300883"/>
              <a:gd name="connsiteX334" fmla="*/ 3141947 w 11394183"/>
              <a:gd name="connsiteY334" fmla="*/ 987217 h 3300883"/>
              <a:gd name="connsiteX335" fmla="*/ 3141947 w 11394183"/>
              <a:gd name="connsiteY335" fmla="*/ 1596881 h 3300883"/>
              <a:gd name="connsiteX336" fmla="*/ 3117271 w 11394183"/>
              <a:gd name="connsiteY336" fmla="*/ 1630267 h 3300883"/>
              <a:gd name="connsiteX337" fmla="*/ 3049046 w 11394183"/>
              <a:gd name="connsiteY337" fmla="*/ 1702846 h 3300883"/>
              <a:gd name="connsiteX338" fmla="*/ 3049773 w 11394183"/>
              <a:gd name="connsiteY338" fmla="*/ 1724619 h 3300883"/>
              <a:gd name="connsiteX339" fmla="*/ 3030176 w 11394183"/>
              <a:gd name="connsiteY339" fmla="*/ 1746393 h 3300883"/>
              <a:gd name="connsiteX340" fmla="*/ 2968483 w 11394183"/>
              <a:gd name="connsiteY340" fmla="*/ 1746393 h 3300883"/>
              <a:gd name="connsiteX341" fmla="*/ 2909695 w 11394183"/>
              <a:gd name="connsiteY341" fmla="*/ 1689782 h 3300883"/>
              <a:gd name="connsiteX342" fmla="*/ 2874131 w 11394183"/>
              <a:gd name="connsiteY342" fmla="*/ 1617928 h 3300883"/>
              <a:gd name="connsiteX343" fmla="*/ 2863970 w 11394183"/>
              <a:gd name="connsiteY343" fmla="*/ 1584542 h 3300883"/>
              <a:gd name="connsiteX344" fmla="*/ 2863970 w 11394183"/>
              <a:gd name="connsiteY344" fmla="*/ 535775 h 3300883"/>
              <a:gd name="connsiteX345" fmla="*/ 2871228 w 11394183"/>
              <a:gd name="connsiteY345" fmla="*/ 502389 h 3300883"/>
              <a:gd name="connsiteX346" fmla="*/ 2870501 w 11394183"/>
              <a:gd name="connsiteY346" fmla="*/ 503114 h 3300883"/>
              <a:gd name="connsiteX347" fmla="*/ 2906066 w 11394183"/>
              <a:gd name="connsiteY347" fmla="*/ 494405 h 3300883"/>
              <a:gd name="connsiteX348" fmla="*/ 3344443 w 11394183"/>
              <a:gd name="connsiteY348" fmla="*/ 495131 h 3300883"/>
              <a:gd name="connsiteX349" fmla="*/ 3378556 w 11394183"/>
              <a:gd name="connsiteY349" fmla="*/ 460293 h 3300883"/>
              <a:gd name="connsiteX350" fmla="*/ 3378556 w 11394183"/>
              <a:gd name="connsiteY350" fmla="*/ 206266 h 3300883"/>
              <a:gd name="connsiteX351" fmla="*/ 3393071 w 11394183"/>
              <a:gd name="connsiteY351" fmla="*/ 176509 h 3300883"/>
              <a:gd name="connsiteX352" fmla="*/ 3414845 w 11394183"/>
              <a:gd name="connsiteY352" fmla="*/ 154735 h 3300883"/>
              <a:gd name="connsiteX353" fmla="*/ 3417022 w 11394183"/>
              <a:gd name="connsiteY353" fmla="*/ 92317 h 3300883"/>
              <a:gd name="connsiteX354" fmla="*/ 3349523 w 11394183"/>
              <a:gd name="connsiteY354" fmla="*/ 62560 h 3300883"/>
              <a:gd name="connsiteX355" fmla="*/ 3300169 w 11394183"/>
              <a:gd name="connsiteY355" fmla="*/ 109736 h 3300883"/>
              <a:gd name="connsiteX356" fmla="*/ 3330653 w 11394183"/>
              <a:gd name="connsiteY356" fmla="*/ 180863 h 3300883"/>
              <a:gd name="connsiteX357" fmla="*/ 3352427 w 11394183"/>
              <a:gd name="connsiteY357" fmla="*/ 224411 h 3300883"/>
              <a:gd name="connsiteX358" fmla="*/ 3353153 w 11394183"/>
              <a:gd name="connsiteY358" fmla="*/ 438519 h 3300883"/>
              <a:gd name="connsiteX359" fmla="*/ 3319041 w 11394183"/>
              <a:gd name="connsiteY359" fmla="*/ 472632 h 3300883"/>
              <a:gd name="connsiteX360" fmla="*/ 2869050 w 11394183"/>
              <a:gd name="connsiteY360" fmla="*/ 471179 h 3300883"/>
              <a:gd name="connsiteX361" fmla="*/ 2825503 w 11394183"/>
              <a:gd name="connsiteY361" fmla="*/ 513276 h 3300883"/>
              <a:gd name="connsiteX362" fmla="*/ 2826955 w 11394183"/>
              <a:gd name="connsiteY362" fmla="*/ 1601961 h 3300883"/>
              <a:gd name="connsiteX363" fmla="*/ 2800100 w 11394183"/>
              <a:gd name="connsiteY363" fmla="*/ 1631719 h 3300883"/>
              <a:gd name="connsiteX364" fmla="*/ 2768891 w 11394183"/>
              <a:gd name="connsiteY364" fmla="*/ 1661476 h 3300883"/>
              <a:gd name="connsiteX365" fmla="*/ 2768891 w 11394183"/>
              <a:gd name="connsiteY365" fmla="*/ 1686878 h 3300883"/>
              <a:gd name="connsiteX366" fmla="*/ 2708650 w 11394183"/>
              <a:gd name="connsiteY366" fmla="*/ 1747845 h 3300883"/>
              <a:gd name="connsiteX367" fmla="*/ 2626636 w 11394183"/>
              <a:gd name="connsiteY367" fmla="*/ 1667282 h 3300883"/>
              <a:gd name="connsiteX368" fmla="*/ 2593976 w 11394183"/>
              <a:gd name="connsiteY368" fmla="*/ 1631719 h 3300883"/>
              <a:gd name="connsiteX369" fmla="*/ 2570751 w 11394183"/>
              <a:gd name="connsiteY369" fmla="*/ 1619380 h 3300883"/>
              <a:gd name="connsiteX370" fmla="*/ 2566396 w 11394183"/>
              <a:gd name="connsiteY370" fmla="*/ 1580914 h 3300883"/>
              <a:gd name="connsiteX371" fmla="*/ 2566396 w 11394183"/>
              <a:gd name="connsiteY371" fmla="*/ 137317 h 3300883"/>
              <a:gd name="connsiteX372" fmla="*/ 2573653 w 11394183"/>
              <a:gd name="connsiteY372" fmla="*/ 104655 h 3300883"/>
              <a:gd name="connsiteX373" fmla="*/ 2573653 w 11394183"/>
              <a:gd name="connsiteY373" fmla="*/ 105382 h 3300883"/>
              <a:gd name="connsiteX374" fmla="*/ 2580912 w 11394183"/>
              <a:gd name="connsiteY374" fmla="*/ 97398 h 3300883"/>
              <a:gd name="connsiteX375" fmla="*/ 2588896 w 11394183"/>
              <a:gd name="connsiteY375" fmla="*/ 40786 h 3300883"/>
              <a:gd name="connsiteX376" fmla="*/ 2529381 w 11394183"/>
              <a:gd name="connsiteY376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1394183 w 11394183"/>
              <a:gd name="connsiteY290" fmla="*/ 2251543 h 3300883"/>
              <a:gd name="connsiteX291" fmla="*/ 9760429 w 11394183"/>
              <a:gd name="connsiteY291" fmla="*/ 1255034 h 3300883"/>
              <a:gd name="connsiteX292" fmla="*/ 9609464 w 11394183"/>
              <a:gd name="connsiteY292" fmla="*/ 1208583 h 3300883"/>
              <a:gd name="connsiteX293" fmla="*/ 6151074 w 11394183"/>
              <a:gd name="connsiteY293" fmla="*/ 1210034 h 3300883"/>
              <a:gd name="connsiteX294" fmla="*/ 3621696 w 11394183"/>
              <a:gd name="connsiteY294" fmla="*/ 1208583 h 3300883"/>
              <a:gd name="connsiteX295" fmla="*/ 3552745 w 11394183"/>
              <a:gd name="connsiteY295" fmla="*/ 1211486 h 3300883"/>
              <a:gd name="connsiteX296" fmla="*/ 3526616 w 11394183"/>
              <a:gd name="connsiteY296" fmla="*/ 1225276 h 3300883"/>
              <a:gd name="connsiteX297" fmla="*/ 3541858 w 11394183"/>
              <a:gd name="connsiteY297" fmla="*/ 1252131 h 3300883"/>
              <a:gd name="connsiteX298" fmla="*/ 3581050 w 11394183"/>
              <a:gd name="connsiteY298" fmla="*/ 1278984 h 3300883"/>
              <a:gd name="connsiteX299" fmla="*/ 4092007 w 11394183"/>
              <a:gd name="connsiteY299" fmla="*/ 2112917 h 3300883"/>
              <a:gd name="connsiteX300" fmla="*/ 4068782 w 11394183"/>
              <a:gd name="connsiteY300" fmla="*/ 2144852 h 3300883"/>
              <a:gd name="connsiteX301" fmla="*/ 3644195 w 11394183"/>
              <a:gd name="connsiteY301" fmla="*/ 2144127 h 3300883"/>
              <a:gd name="connsiteX302" fmla="*/ 3623147 w 11394183"/>
              <a:gd name="connsiteY302" fmla="*/ 2136142 h 3300883"/>
              <a:gd name="connsiteX303" fmla="*/ 3589760 w 11394183"/>
              <a:gd name="connsiteY303" fmla="*/ 2117998 h 3300883"/>
              <a:gd name="connsiteX304" fmla="*/ 3504842 w 11394183"/>
              <a:gd name="connsiteY304" fmla="*/ 2105660 h 3300883"/>
              <a:gd name="connsiteX305" fmla="*/ 3499037 w 11394183"/>
              <a:gd name="connsiteY305" fmla="*/ 2089693 h 3300883"/>
              <a:gd name="connsiteX306" fmla="*/ 3499037 w 11394183"/>
              <a:gd name="connsiteY306" fmla="*/ 1765989 h 3300883"/>
              <a:gd name="connsiteX307" fmla="*/ 3504842 w 11394183"/>
              <a:gd name="connsiteY307" fmla="*/ 1750022 h 3300883"/>
              <a:gd name="connsiteX308" fmla="*/ 3491053 w 11394183"/>
              <a:gd name="connsiteY308" fmla="*/ 1744216 h 3300883"/>
              <a:gd name="connsiteX309" fmla="*/ 3248639 w 11394183"/>
              <a:gd name="connsiteY309" fmla="*/ 1744942 h 3300883"/>
              <a:gd name="connsiteX310" fmla="*/ 3186220 w 11394183"/>
              <a:gd name="connsiteY310" fmla="*/ 1683975 h 3300883"/>
              <a:gd name="connsiteX311" fmla="*/ 3172431 w 11394183"/>
              <a:gd name="connsiteY311" fmla="*/ 1617928 h 3300883"/>
              <a:gd name="connsiteX312" fmla="*/ 3165898 w 11394183"/>
              <a:gd name="connsiteY312" fmla="*/ 1591074 h 3300883"/>
              <a:gd name="connsiteX313" fmla="*/ 3165898 w 11394183"/>
              <a:gd name="connsiteY313" fmla="*/ 1007539 h 3300883"/>
              <a:gd name="connsiteX314" fmla="*/ 3172375 w 11394183"/>
              <a:gd name="connsiteY314" fmla="*/ 980915 h 3300883"/>
              <a:gd name="connsiteX315" fmla="*/ 3171705 w 11394183"/>
              <a:gd name="connsiteY315" fmla="*/ 981410 h 3300883"/>
              <a:gd name="connsiteX316" fmla="*/ 3172431 w 11394183"/>
              <a:gd name="connsiteY316" fmla="*/ 980685 h 3300883"/>
              <a:gd name="connsiteX317" fmla="*/ 3172375 w 11394183"/>
              <a:gd name="connsiteY317" fmla="*/ 980915 h 3300883"/>
              <a:gd name="connsiteX318" fmla="*/ 3184225 w 11394183"/>
              <a:gd name="connsiteY318" fmla="*/ 972157 h 3300883"/>
              <a:gd name="connsiteX319" fmla="*/ 3200011 w 11394183"/>
              <a:gd name="connsiteY319" fmla="*/ 972701 h 3300883"/>
              <a:gd name="connsiteX320" fmla="*/ 3781369 w 11394183"/>
              <a:gd name="connsiteY320" fmla="*/ 972701 h 3300883"/>
              <a:gd name="connsiteX321" fmla="*/ 3809675 w 11394183"/>
              <a:gd name="connsiteY321" fmla="*/ 981410 h 3300883"/>
              <a:gd name="connsiteX322" fmla="*/ 3808949 w 11394183"/>
              <a:gd name="connsiteY322" fmla="*/ 980685 h 3300883"/>
              <a:gd name="connsiteX323" fmla="*/ 3813303 w 11394183"/>
              <a:gd name="connsiteY323" fmla="*/ 984314 h 3300883"/>
              <a:gd name="connsiteX324" fmla="*/ 3811127 w 11394183"/>
              <a:gd name="connsiteY324" fmla="*/ 986491 h 3300883"/>
              <a:gd name="connsiteX325" fmla="*/ 3831448 w 11394183"/>
              <a:gd name="connsiteY325" fmla="*/ 1017700 h 3300883"/>
              <a:gd name="connsiteX326" fmla="*/ 3912011 w 11394183"/>
              <a:gd name="connsiteY326" fmla="*/ 1017700 h 3300883"/>
              <a:gd name="connsiteX327" fmla="*/ 3919269 w 11394183"/>
              <a:gd name="connsiteY327" fmla="*/ 1010442 h 3300883"/>
              <a:gd name="connsiteX328" fmla="*/ 3926527 w 11394183"/>
              <a:gd name="connsiteY328" fmla="*/ 1002459 h 3300883"/>
              <a:gd name="connsiteX329" fmla="*/ 3928705 w 11394183"/>
              <a:gd name="connsiteY329" fmla="*/ 934960 h 3300883"/>
              <a:gd name="connsiteX330" fmla="*/ 3838706 w 11394183"/>
              <a:gd name="connsiteY330" fmla="*/ 922621 h 3300883"/>
              <a:gd name="connsiteX331" fmla="*/ 3790078 w 11394183"/>
              <a:gd name="connsiteY331" fmla="*/ 939315 h 3300883"/>
              <a:gd name="connsiteX332" fmla="*/ 3191301 w 11394183"/>
              <a:gd name="connsiteY332" fmla="*/ 939315 h 3300883"/>
              <a:gd name="connsiteX333" fmla="*/ 3141947 w 11394183"/>
              <a:gd name="connsiteY333" fmla="*/ 987217 h 3300883"/>
              <a:gd name="connsiteX334" fmla="*/ 3141947 w 11394183"/>
              <a:gd name="connsiteY334" fmla="*/ 1596881 h 3300883"/>
              <a:gd name="connsiteX335" fmla="*/ 3117271 w 11394183"/>
              <a:gd name="connsiteY335" fmla="*/ 1630267 h 3300883"/>
              <a:gd name="connsiteX336" fmla="*/ 3049046 w 11394183"/>
              <a:gd name="connsiteY336" fmla="*/ 1702846 h 3300883"/>
              <a:gd name="connsiteX337" fmla="*/ 3049773 w 11394183"/>
              <a:gd name="connsiteY337" fmla="*/ 1724619 h 3300883"/>
              <a:gd name="connsiteX338" fmla="*/ 3030176 w 11394183"/>
              <a:gd name="connsiteY338" fmla="*/ 1746393 h 3300883"/>
              <a:gd name="connsiteX339" fmla="*/ 2968483 w 11394183"/>
              <a:gd name="connsiteY339" fmla="*/ 1746393 h 3300883"/>
              <a:gd name="connsiteX340" fmla="*/ 2909695 w 11394183"/>
              <a:gd name="connsiteY340" fmla="*/ 1689782 h 3300883"/>
              <a:gd name="connsiteX341" fmla="*/ 2874131 w 11394183"/>
              <a:gd name="connsiteY341" fmla="*/ 1617928 h 3300883"/>
              <a:gd name="connsiteX342" fmla="*/ 2863970 w 11394183"/>
              <a:gd name="connsiteY342" fmla="*/ 1584542 h 3300883"/>
              <a:gd name="connsiteX343" fmla="*/ 2863970 w 11394183"/>
              <a:gd name="connsiteY343" fmla="*/ 535775 h 3300883"/>
              <a:gd name="connsiteX344" fmla="*/ 2871228 w 11394183"/>
              <a:gd name="connsiteY344" fmla="*/ 502389 h 3300883"/>
              <a:gd name="connsiteX345" fmla="*/ 2870501 w 11394183"/>
              <a:gd name="connsiteY345" fmla="*/ 503114 h 3300883"/>
              <a:gd name="connsiteX346" fmla="*/ 2906066 w 11394183"/>
              <a:gd name="connsiteY346" fmla="*/ 494405 h 3300883"/>
              <a:gd name="connsiteX347" fmla="*/ 3344443 w 11394183"/>
              <a:gd name="connsiteY347" fmla="*/ 495131 h 3300883"/>
              <a:gd name="connsiteX348" fmla="*/ 3378556 w 11394183"/>
              <a:gd name="connsiteY348" fmla="*/ 460293 h 3300883"/>
              <a:gd name="connsiteX349" fmla="*/ 3378556 w 11394183"/>
              <a:gd name="connsiteY349" fmla="*/ 206266 h 3300883"/>
              <a:gd name="connsiteX350" fmla="*/ 3393071 w 11394183"/>
              <a:gd name="connsiteY350" fmla="*/ 176509 h 3300883"/>
              <a:gd name="connsiteX351" fmla="*/ 3414845 w 11394183"/>
              <a:gd name="connsiteY351" fmla="*/ 154735 h 3300883"/>
              <a:gd name="connsiteX352" fmla="*/ 3417022 w 11394183"/>
              <a:gd name="connsiteY352" fmla="*/ 92317 h 3300883"/>
              <a:gd name="connsiteX353" fmla="*/ 3349523 w 11394183"/>
              <a:gd name="connsiteY353" fmla="*/ 62560 h 3300883"/>
              <a:gd name="connsiteX354" fmla="*/ 3300169 w 11394183"/>
              <a:gd name="connsiteY354" fmla="*/ 109736 h 3300883"/>
              <a:gd name="connsiteX355" fmla="*/ 3330653 w 11394183"/>
              <a:gd name="connsiteY355" fmla="*/ 180863 h 3300883"/>
              <a:gd name="connsiteX356" fmla="*/ 3352427 w 11394183"/>
              <a:gd name="connsiteY356" fmla="*/ 224411 h 3300883"/>
              <a:gd name="connsiteX357" fmla="*/ 3353153 w 11394183"/>
              <a:gd name="connsiteY357" fmla="*/ 438519 h 3300883"/>
              <a:gd name="connsiteX358" fmla="*/ 3319041 w 11394183"/>
              <a:gd name="connsiteY358" fmla="*/ 472632 h 3300883"/>
              <a:gd name="connsiteX359" fmla="*/ 2869050 w 11394183"/>
              <a:gd name="connsiteY359" fmla="*/ 471179 h 3300883"/>
              <a:gd name="connsiteX360" fmla="*/ 2825503 w 11394183"/>
              <a:gd name="connsiteY360" fmla="*/ 513276 h 3300883"/>
              <a:gd name="connsiteX361" fmla="*/ 2826955 w 11394183"/>
              <a:gd name="connsiteY361" fmla="*/ 1601961 h 3300883"/>
              <a:gd name="connsiteX362" fmla="*/ 2800100 w 11394183"/>
              <a:gd name="connsiteY362" fmla="*/ 1631719 h 3300883"/>
              <a:gd name="connsiteX363" fmla="*/ 2768891 w 11394183"/>
              <a:gd name="connsiteY363" fmla="*/ 1661476 h 3300883"/>
              <a:gd name="connsiteX364" fmla="*/ 2768891 w 11394183"/>
              <a:gd name="connsiteY364" fmla="*/ 1686878 h 3300883"/>
              <a:gd name="connsiteX365" fmla="*/ 2708650 w 11394183"/>
              <a:gd name="connsiteY365" fmla="*/ 1747845 h 3300883"/>
              <a:gd name="connsiteX366" fmla="*/ 2626636 w 11394183"/>
              <a:gd name="connsiteY366" fmla="*/ 1667282 h 3300883"/>
              <a:gd name="connsiteX367" fmla="*/ 2593976 w 11394183"/>
              <a:gd name="connsiteY367" fmla="*/ 1631719 h 3300883"/>
              <a:gd name="connsiteX368" fmla="*/ 2570751 w 11394183"/>
              <a:gd name="connsiteY368" fmla="*/ 1619380 h 3300883"/>
              <a:gd name="connsiteX369" fmla="*/ 2566396 w 11394183"/>
              <a:gd name="connsiteY369" fmla="*/ 1580914 h 3300883"/>
              <a:gd name="connsiteX370" fmla="*/ 2566396 w 11394183"/>
              <a:gd name="connsiteY370" fmla="*/ 137317 h 3300883"/>
              <a:gd name="connsiteX371" fmla="*/ 2573653 w 11394183"/>
              <a:gd name="connsiteY371" fmla="*/ 104655 h 3300883"/>
              <a:gd name="connsiteX372" fmla="*/ 2573653 w 11394183"/>
              <a:gd name="connsiteY372" fmla="*/ 105382 h 3300883"/>
              <a:gd name="connsiteX373" fmla="*/ 2580912 w 11394183"/>
              <a:gd name="connsiteY373" fmla="*/ 97398 h 3300883"/>
              <a:gd name="connsiteX374" fmla="*/ 2588896 w 11394183"/>
              <a:gd name="connsiteY374" fmla="*/ 40786 h 3300883"/>
              <a:gd name="connsiteX375" fmla="*/ 2529381 w 11394183"/>
              <a:gd name="connsiteY375" fmla="*/ 142 h 330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11394183" h="3300883">
                <a:moveTo>
                  <a:pt x="3168075" y="3011446"/>
                </a:moveTo>
                <a:cubicBezTo>
                  <a:pt x="3133237" y="3004189"/>
                  <a:pt x="3141946" y="3031042"/>
                  <a:pt x="3141946" y="3047736"/>
                </a:cubicBezTo>
                <a:lnTo>
                  <a:pt x="3141946" y="3300883"/>
                </a:lnTo>
                <a:lnTo>
                  <a:pt x="3165898" y="3300883"/>
                </a:lnTo>
                <a:lnTo>
                  <a:pt x="3165898" y="3029591"/>
                </a:lnTo>
                <a:cubicBezTo>
                  <a:pt x="3165898" y="3023059"/>
                  <a:pt x="3167349" y="3017253"/>
                  <a:pt x="3168075" y="3011446"/>
                </a:cubicBezTo>
                <a:close/>
                <a:moveTo>
                  <a:pt x="2591366" y="3007317"/>
                </a:moveTo>
                <a:cubicBezTo>
                  <a:pt x="2577282" y="3007181"/>
                  <a:pt x="2577282" y="3023783"/>
                  <a:pt x="2577282" y="3041202"/>
                </a:cubicBezTo>
                <a:cubicBezTo>
                  <a:pt x="2577352" y="3127762"/>
                  <a:pt x="2577421" y="3214323"/>
                  <a:pt x="2577491" y="3300883"/>
                </a:cubicBezTo>
                <a:lnTo>
                  <a:pt x="2606313" y="3300883"/>
                </a:lnTo>
                <a:lnTo>
                  <a:pt x="2606313" y="3041928"/>
                </a:lnTo>
                <a:cubicBezTo>
                  <a:pt x="2606313" y="3031767"/>
                  <a:pt x="2604135" y="3022332"/>
                  <a:pt x="2610667" y="3013622"/>
                </a:cubicBezTo>
                <a:cubicBezTo>
                  <a:pt x="2602321" y="3009268"/>
                  <a:pt x="2596061" y="3007362"/>
                  <a:pt x="2591366" y="3007317"/>
                </a:cubicBezTo>
                <a:close/>
                <a:moveTo>
                  <a:pt x="2903083" y="3005447"/>
                </a:moveTo>
                <a:cubicBezTo>
                  <a:pt x="2898490" y="3005594"/>
                  <a:pt x="2893182" y="3007091"/>
                  <a:pt x="2887195" y="3009994"/>
                </a:cubicBezTo>
                <a:cubicBezTo>
                  <a:pt x="2869776" y="3018703"/>
                  <a:pt x="2877033" y="3035396"/>
                  <a:pt x="2877033" y="3048460"/>
                </a:cubicBezTo>
                <a:lnTo>
                  <a:pt x="2877033" y="3300883"/>
                </a:lnTo>
                <a:lnTo>
                  <a:pt x="2924210" y="3300883"/>
                </a:lnTo>
                <a:lnTo>
                  <a:pt x="2924210" y="3039025"/>
                </a:lnTo>
                <a:cubicBezTo>
                  <a:pt x="2924210" y="3016707"/>
                  <a:pt x="2916862" y="3005004"/>
                  <a:pt x="2903083" y="3005447"/>
                </a:cubicBezTo>
                <a:close/>
                <a:moveTo>
                  <a:pt x="1413840" y="2870642"/>
                </a:moveTo>
                <a:cubicBezTo>
                  <a:pt x="1414566" y="2872094"/>
                  <a:pt x="1414566" y="2872820"/>
                  <a:pt x="1414566" y="2874271"/>
                </a:cubicBezTo>
                <a:lnTo>
                  <a:pt x="1228038" y="2874271"/>
                </a:lnTo>
                <a:lnTo>
                  <a:pt x="1228038" y="2870642"/>
                </a:lnTo>
                <a:lnTo>
                  <a:pt x="1413840" y="2870642"/>
                </a:lnTo>
                <a:close/>
                <a:moveTo>
                  <a:pt x="3635032" y="2179418"/>
                </a:moveTo>
                <a:cubicBezTo>
                  <a:pt x="3639659" y="2178965"/>
                  <a:pt x="3644558" y="2179690"/>
                  <a:pt x="3649275" y="2179690"/>
                </a:cubicBezTo>
                <a:lnTo>
                  <a:pt x="4079669" y="2179690"/>
                </a:lnTo>
                <a:cubicBezTo>
                  <a:pt x="4084023" y="2179690"/>
                  <a:pt x="4089104" y="2180416"/>
                  <a:pt x="4093459" y="2186222"/>
                </a:cubicBezTo>
                <a:lnTo>
                  <a:pt x="3622421" y="2186222"/>
                </a:lnTo>
                <a:lnTo>
                  <a:pt x="3624598" y="2190577"/>
                </a:lnTo>
                <a:lnTo>
                  <a:pt x="4062975" y="2190577"/>
                </a:lnTo>
                <a:cubicBezTo>
                  <a:pt x="4092733" y="2190577"/>
                  <a:pt x="4102168" y="2197835"/>
                  <a:pt x="4102168" y="2228318"/>
                </a:cubicBezTo>
                <a:cubicBezTo>
                  <a:pt x="4101443" y="2291462"/>
                  <a:pt x="4099265" y="2353880"/>
                  <a:pt x="4093459" y="2416298"/>
                </a:cubicBezTo>
                <a:cubicBezTo>
                  <a:pt x="4091281" y="2438072"/>
                  <a:pt x="4082572" y="2447507"/>
                  <a:pt x="4059347" y="2447507"/>
                </a:cubicBezTo>
                <a:lnTo>
                  <a:pt x="3650000" y="2447507"/>
                </a:lnTo>
                <a:cubicBezTo>
                  <a:pt x="3628228" y="2447507"/>
                  <a:pt x="3618791" y="2440975"/>
                  <a:pt x="3621696" y="2418475"/>
                </a:cubicBezTo>
                <a:cubicBezTo>
                  <a:pt x="3623872" y="2400330"/>
                  <a:pt x="3615163" y="2397427"/>
                  <a:pt x="3598470" y="2396702"/>
                </a:cubicBezTo>
                <a:cubicBezTo>
                  <a:pt x="3567260" y="2394524"/>
                  <a:pt x="3533875" y="2408315"/>
                  <a:pt x="3504842" y="2387266"/>
                </a:cubicBezTo>
                <a:cubicBezTo>
                  <a:pt x="3496859" y="2341541"/>
                  <a:pt x="3493230" y="2295817"/>
                  <a:pt x="3506294" y="2251543"/>
                </a:cubicBezTo>
                <a:cubicBezTo>
                  <a:pt x="3543309" y="2237754"/>
                  <a:pt x="3580324" y="2239930"/>
                  <a:pt x="3618791" y="2250818"/>
                </a:cubicBezTo>
                <a:cubicBezTo>
                  <a:pt x="3625324" y="2232673"/>
                  <a:pt x="3620969" y="2213802"/>
                  <a:pt x="3620969" y="2195657"/>
                </a:cubicBezTo>
                <a:cubicBezTo>
                  <a:pt x="3617340" y="2192028"/>
                  <a:pt x="3614437" y="2188400"/>
                  <a:pt x="3622421" y="2186222"/>
                </a:cubicBezTo>
                <a:cubicBezTo>
                  <a:pt x="3626050" y="2181505"/>
                  <a:pt x="3630405" y="2179872"/>
                  <a:pt x="3635032" y="2179418"/>
                </a:cubicBezTo>
                <a:close/>
                <a:moveTo>
                  <a:pt x="76208" y="1218744"/>
                </a:moveTo>
                <a:cubicBezTo>
                  <a:pt x="10161" y="1219469"/>
                  <a:pt x="1452" y="1231082"/>
                  <a:pt x="0" y="1294951"/>
                </a:cubicBezTo>
                <a:lnTo>
                  <a:pt x="0" y="1338499"/>
                </a:lnTo>
                <a:lnTo>
                  <a:pt x="0" y="3206684"/>
                </a:lnTo>
                <a:cubicBezTo>
                  <a:pt x="0" y="3226280"/>
                  <a:pt x="0" y="3245151"/>
                  <a:pt x="1452" y="3264747"/>
                </a:cubicBezTo>
                <a:cubicBezTo>
                  <a:pt x="1815" y="3272731"/>
                  <a:pt x="2904" y="3280533"/>
                  <a:pt x="5988" y="3287337"/>
                </a:cubicBezTo>
                <a:lnTo>
                  <a:pt x="19459" y="3300883"/>
                </a:lnTo>
                <a:lnTo>
                  <a:pt x="25633" y="3300883"/>
                </a:lnTo>
                <a:lnTo>
                  <a:pt x="26219" y="3300311"/>
                </a:lnTo>
                <a:lnTo>
                  <a:pt x="26699" y="3300883"/>
                </a:lnTo>
                <a:lnTo>
                  <a:pt x="1001629" y="3300883"/>
                </a:lnTo>
                <a:lnTo>
                  <a:pt x="1038606" y="3290150"/>
                </a:lnTo>
                <a:cubicBezTo>
                  <a:pt x="1029171" y="3272006"/>
                  <a:pt x="1012478" y="3262570"/>
                  <a:pt x="997236" y="3251683"/>
                </a:cubicBezTo>
                <a:cubicBezTo>
                  <a:pt x="880384" y="3165314"/>
                  <a:pt x="784580" y="3060074"/>
                  <a:pt x="706920" y="2937416"/>
                </a:cubicBezTo>
                <a:cubicBezTo>
                  <a:pt x="643051" y="2835805"/>
                  <a:pt x="592971" y="2728388"/>
                  <a:pt x="566116" y="2610810"/>
                </a:cubicBezTo>
                <a:cubicBezTo>
                  <a:pt x="549423" y="2604278"/>
                  <a:pt x="548698" y="2591939"/>
                  <a:pt x="553779" y="2577424"/>
                </a:cubicBezTo>
                <a:cubicBezTo>
                  <a:pt x="551601" y="2570165"/>
                  <a:pt x="548698" y="2563633"/>
                  <a:pt x="545795" y="2556376"/>
                </a:cubicBezTo>
                <a:cubicBezTo>
                  <a:pt x="528376" y="2515006"/>
                  <a:pt x="524021" y="2470007"/>
                  <a:pt x="521117" y="2426459"/>
                </a:cubicBezTo>
                <a:cubicBezTo>
                  <a:pt x="513134" y="2316139"/>
                  <a:pt x="511682" y="2205819"/>
                  <a:pt x="528376" y="2095499"/>
                </a:cubicBezTo>
                <a:cubicBezTo>
                  <a:pt x="529827" y="2086789"/>
                  <a:pt x="529827" y="2075903"/>
                  <a:pt x="538537" y="2069371"/>
                </a:cubicBezTo>
                <a:lnTo>
                  <a:pt x="538537" y="2066467"/>
                </a:lnTo>
                <a:cubicBezTo>
                  <a:pt x="539988" y="1990260"/>
                  <a:pt x="567568" y="1919857"/>
                  <a:pt x="593697" y="1850181"/>
                </a:cubicBezTo>
                <a:cubicBezTo>
                  <a:pt x="656115" y="1685427"/>
                  <a:pt x="751193" y="1540995"/>
                  <a:pt x="880384" y="1419788"/>
                </a:cubicBezTo>
                <a:cubicBezTo>
                  <a:pt x="888368" y="1411804"/>
                  <a:pt x="894175" y="1398014"/>
                  <a:pt x="909415" y="1403095"/>
                </a:cubicBezTo>
                <a:cubicBezTo>
                  <a:pt x="920303" y="1366079"/>
                  <a:pt x="955866" y="1353741"/>
                  <a:pt x="981269" y="1331967"/>
                </a:cubicBezTo>
                <a:cubicBezTo>
                  <a:pt x="1013204" y="1305113"/>
                  <a:pt x="1050219" y="1283340"/>
                  <a:pt x="1085057" y="1260114"/>
                </a:cubicBezTo>
                <a:cubicBezTo>
                  <a:pt x="1096670" y="1252856"/>
                  <a:pt x="1108282" y="1246324"/>
                  <a:pt x="1107556" y="1230357"/>
                </a:cubicBezTo>
                <a:cubicBezTo>
                  <a:pt x="1096670" y="1217293"/>
                  <a:pt x="1080703" y="1219469"/>
                  <a:pt x="1066912" y="1219469"/>
                </a:cubicBezTo>
                <a:lnTo>
                  <a:pt x="76208" y="1218744"/>
                </a:lnTo>
                <a:close/>
                <a:moveTo>
                  <a:pt x="2529381" y="142"/>
                </a:moveTo>
                <a:cubicBezTo>
                  <a:pt x="2501075" y="1594"/>
                  <a:pt x="2475672" y="16835"/>
                  <a:pt x="2466963" y="46592"/>
                </a:cubicBezTo>
                <a:cubicBezTo>
                  <a:pt x="2458978" y="74898"/>
                  <a:pt x="2469866" y="98849"/>
                  <a:pt x="2497445" y="111914"/>
                </a:cubicBezTo>
                <a:cubicBezTo>
                  <a:pt x="2522849" y="124252"/>
                  <a:pt x="2527929" y="143122"/>
                  <a:pt x="2527929" y="169977"/>
                </a:cubicBezTo>
                <a:cubicBezTo>
                  <a:pt x="2527203" y="594564"/>
                  <a:pt x="2527203" y="1019152"/>
                  <a:pt x="2527203" y="1443739"/>
                </a:cubicBezTo>
                <a:cubicBezTo>
                  <a:pt x="2527203" y="1496721"/>
                  <a:pt x="2527929" y="1550430"/>
                  <a:pt x="2527203" y="1603413"/>
                </a:cubicBezTo>
                <a:cubicBezTo>
                  <a:pt x="2527203" y="1613574"/>
                  <a:pt x="2532284" y="1629541"/>
                  <a:pt x="2517042" y="1630267"/>
                </a:cubicBezTo>
                <a:cubicBezTo>
                  <a:pt x="2487285" y="1632444"/>
                  <a:pt x="2491640" y="1652766"/>
                  <a:pt x="2491640" y="1671637"/>
                </a:cubicBezTo>
                <a:cubicBezTo>
                  <a:pt x="2491640" y="1688330"/>
                  <a:pt x="2490188" y="1705749"/>
                  <a:pt x="2491640" y="1722443"/>
                </a:cubicBezTo>
                <a:cubicBezTo>
                  <a:pt x="2493091" y="1740587"/>
                  <a:pt x="2487285" y="1749297"/>
                  <a:pt x="2467688" y="1748571"/>
                </a:cubicBezTo>
                <a:cubicBezTo>
                  <a:pt x="2436480" y="1747845"/>
                  <a:pt x="2404544" y="1747845"/>
                  <a:pt x="2373335" y="1748571"/>
                </a:cubicBezTo>
                <a:cubicBezTo>
                  <a:pt x="2354465" y="1749297"/>
                  <a:pt x="2348658" y="1739861"/>
                  <a:pt x="2349384" y="1721716"/>
                </a:cubicBezTo>
                <a:cubicBezTo>
                  <a:pt x="2350110" y="1697766"/>
                  <a:pt x="2350110" y="1673089"/>
                  <a:pt x="2349384" y="1649137"/>
                </a:cubicBezTo>
                <a:cubicBezTo>
                  <a:pt x="2349384" y="1641154"/>
                  <a:pt x="2355191" y="1627363"/>
                  <a:pt x="2337046" y="1630993"/>
                </a:cubicBezTo>
                <a:cubicBezTo>
                  <a:pt x="2311644" y="1636073"/>
                  <a:pt x="2310918" y="1622283"/>
                  <a:pt x="2310918" y="1601961"/>
                </a:cubicBezTo>
                <a:lnTo>
                  <a:pt x="2310918" y="861655"/>
                </a:lnTo>
                <a:cubicBezTo>
                  <a:pt x="2310918" y="842059"/>
                  <a:pt x="2313820" y="823914"/>
                  <a:pt x="2322530" y="805769"/>
                </a:cubicBezTo>
                <a:cubicBezTo>
                  <a:pt x="2345030" y="760044"/>
                  <a:pt x="2314547" y="715046"/>
                  <a:pt x="2265193" y="717949"/>
                </a:cubicBezTo>
                <a:cubicBezTo>
                  <a:pt x="2232533" y="720126"/>
                  <a:pt x="2210033" y="744077"/>
                  <a:pt x="2207130" y="781093"/>
                </a:cubicBezTo>
                <a:cubicBezTo>
                  <a:pt x="2204952" y="813753"/>
                  <a:pt x="2215839" y="836978"/>
                  <a:pt x="2253580" y="838430"/>
                </a:cubicBezTo>
                <a:cubicBezTo>
                  <a:pt x="2281886" y="839881"/>
                  <a:pt x="2277531" y="860204"/>
                  <a:pt x="2277531" y="877622"/>
                </a:cubicBezTo>
                <a:cubicBezTo>
                  <a:pt x="2277531" y="1117133"/>
                  <a:pt x="2276806" y="1356644"/>
                  <a:pt x="2278257" y="1596155"/>
                </a:cubicBezTo>
                <a:cubicBezTo>
                  <a:pt x="2278984" y="1626638"/>
                  <a:pt x="2268823" y="1635348"/>
                  <a:pt x="2241242" y="1631719"/>
                </a:cubicBezTo>
                <a:cubicBezTo>
                  <a:pt x="2215113" y="1628090"/>
                  <a:pt x="2205678" y="1638976"/>
                  <a:pt x="2205678" y="1666557"/>
                </a:cubicBezTo>
                <a:cubicBezTo>
                  <a:pt x="2205678" y="1692685"/>
                  <a:pt x="2223097" y="1729700"/>
                  <a:pt x="2204952" y="1742764"/>
                </a:cubicBezTo>
                <a:cubicBezTo>
                  <a:pt x="2186808" y="1756554"/>
                  <a:pt x="2151244" y="1747119"/>
                  <a:pt x="2123665" y="1747845"/>
                </a:cubicBezTo>
                <a:cubicBezTo>
                  <a:pt x="2116406" y="1747845"/>
                  <a:pt x="2109148" y="1747119"/>
                  <a:pt x="2101890" y="1747845"/>
                </a:cubicBezTo>
                <a:cubicBezTo>
                  <a:pt x="2081568" y="1749297"/>
                  <a:pt x="2073584" y="1740587"/>
                  <a:pt x="2074309" y="1720265"/>
                </a:cubicBezTo>
                <a:cubicBezTo>
                  <a:pt x="2075035" y="1689782"/>
                  <a:pt x="2074309" y="1660025"/>
                  <a:pt x="2074309" y="1630993"/>
                </a:cubicBezTo>
                <a:cubicBezTo>
                  <a:pt x="2051085" y="1625187"/>
                  <a:pt x="2026407" y="1644057"/>
                  <a:pt x="2008989" y="1618655"/>
                </a:cubicBezTo>
                <a:cubicBezTo>
                  <a:pt x="2001730" y="1613574"/>
                  <a:pt x="2002456" y="1606316"/>
                  <a:pt x="2002456" y="1599058"/>
                </a:cubicBezTo>
                <a:lnTo>
                  <a:pt x="2002456" y="1135278"/>
                </a:lnTo>
                <a:cubicBezTo>
                  <a:pt x="2002456" y="1129472"/>
                  <a:pt x="2003908" y="1123665"/>
                  <a:pt x="2005359" y="1117859"/>
                </a:cubicBezTo>
                <a:lnTo>
                  <a:pt x="1660609" y="1117859"/>
                </a:lnTo>
                <a:cubicBezTo>
                  <a:pt x="1647545" y="1117859"/>
                  <a:pt x="1630126" y="1124391"/>
                  <a:pt x="1623594" y="1104795"/>
                </a:cubicBezTo>
                <a:cubicBezTo>
                  <a:pt x="1614159" y="1095359"/>
                  <a:pt x="1617788" y="1083747"/>
                  <a:pt x="1617788" y="1073586"/>
                </a:cubicBezTo>
                <a:lnTo>
                  <a:pt x="1617788" y="606177"/>
                </a:lnTo>
                <a:cubicBezTo>
                  <a:pt x="1617788" y="596016"/>
                  <a:pt x="1614159" y="584403"/>
                  <a:pt x="1623594" y="575693"/>
                </a:cubicBezTo>
                <a:lnTo>
                  <a:pt x="1623594" y="576420"/>
                </a:lnTo>
                <a:cubicBezTo>
                  <a:pt x="1622868" y="569888"/>
                  <a:pt x="1622868" y="563356"/>
                  <a:pt x="1631577" y="561903"/>
                </a:cubicBezTo>
                <a:lnTo>
                  <a:pt x="1640287" y="498760"/>
                </a:lnTo>
                <a:cubicBezTo>
                  <a:pt x="1631577" y="466825"/>
                  <a:pt x="1603997" y="465374"/>
                  <a:pt x="1579321" y="467551"/>
                </a:cubicBezTo>
                <a:cubicBezTo>
                  <a:pt x="1548838" y="470454"/>
                  <a:pt x="1530693" y="492953"/>
                  <a:pt x="1526338" y="523437"/>
                </a:cubicBezTo>
                <a:cubicBezTo>
                  <a:pt x="1522709" y="546662"/>
                  <a:pt x="1523435" y="572791"/>
                  <a:pt x="1551015" y="578596"/>
                </a:cubicBezTo>
                <a:cubicBezTo>
                  <a:pt x="1582224" y="585855"/>
                  <a:pt x="1581498" y="605451"/>
                  <a:pt x="1581498" y="629402"/>
                </a:cubicBezTo>
                <a:cubicBezTo>
                  <a:pt x="1580772" y="793430"/>
                  <a:pt x="1580772" y="958186"/>
                  <a:pt x="1581498" y="1122214"/>
                </a:cubicBezTo>
                <a:cubicBezTo>
                  <a:pt x="1581498" y="1130923"/>
                  <a:pt x="1575692" y="1141810"/>
                  <a:pt x="1585853" y="1149068"/>
                </a:cubicBezTo>
                <a:cubicBezTo>
                  <a:pt x="1593836" y="1138182"/>
                  <a:pt x="1605449" y="1141084"/>
                  <a:pt x="1615610" y="1141084"/>
                </a:cubicBezTo>
                <a:lnTo>
                  <a:pt x="1943667" y="1141084"/>
                </a:lnTo>
                <a:cubicBezTo>
                  <a:pt x="1953828" y="1141084"/>
                  <a:pt x="1966167" y="1136729"/>
                  <a:pt x="1972699" y="1149793"/>
                </a:cubicBezTo>
                <a:cubicBezTo>
                  <a:pt x="1975602" y="1154874"/>
                  <a:pt x="1979957" y="1160681"/>
                  <a:pt x="1979957" y="1165761"/>
                </a:cubicBezTo>
                <a:cubicBezTo>
                  <a:pt x="1980683" y="1313822"/>
                  <a:pt x="1980683" y="1462609"/>
                  <a:pt x="1980683" y="1611396"/>
                </a:cubicBezTo>
                <a:cubicBezTo>
                  <a:pt x="1980683" y="1620106"/>
                  <a:pt x="1978506" y="1630993"/>
                  <a:pt x="1968344" y="1630267"/>
                </a:cubicBezTo>
                <a:cubicBezTo>
                  <a:pt x="1932780" y="1628090"/>
                  <a:pt x="1938587" y="1652766"/>
                  <a:pt x="1938587" y="1673814"/>
                </a:cubicBezTo>
                <a:cubicBezTo>
                  <a:pt x="1938587" y="1690507"/>
                  <a:pt x="1937861" y="1707927"/>
                  <a:pt x="1939313" y="1724619"/>
                </a:cubicBezTo>
                <a:cubicBezTo>
                  <a:pt x="1940764" y="1742764"/>
                  <a:pt x="1932780" y="1747845"/>
                  <a:pt x="1916087" y="1747845"/>
                </a:cubicBezTo>
                <a:cubicBezTo>
                  <a:pt x="1884878" y="1747119"/>
                  <a:pt x="1852943" y="1746393"/>
                  <a:pt x="1821734" y="1747845"/>
                </a:cubicBezTo>
                <a:cubicBezTo>
                  <a:pt x="1801413" y="1748571"/>
                  <a:pt x="1797058" y="1738410"/>
                  <a:pt x="1797784" y="1720991"/>
                </a:cubicBezTo>
                <a:cubicBezTo>
                  <a:pt x="1798509" y="1697039"/>
                  <a:pt x="1797784" y="1672363"/>
                  <a:pt x="1797784" y="1648412"/>
                </a:cubicBezTo>
                <a:cubicBezTo>
                  <a:pt x="1797784" y="1638976"/>
                  <a:pt x="1799235" y="1627363"/>
                  <a:pt x="1783993" y="1629541"/>
                </a:cubicBezTo>
                <a:cubicBezTo>
                  <a:pt x="1758591" y="1633170"/>
                  <a:pt x="1760768" y="1615751"/>
                  <a:pt x="1760768" y="1599784"/>
                </a:cubicBezTo>
                <a:cubicBezTo>
                  <a:pt x="1760768" y="1522124"/>
                  <a:pt x="1759317" y="1445191"/>
                  <a:pt x="1760768" y="1367531"/>
                </a:cubicBezTo>
                <a:cubicBezTo>
                  <a:pt x="1761494" y="1341403"/>
                  <a:pt x="1754236" y="1333418"/>
                  <a:pt x="1726656" y="1333418"/>
                </a:cubicBezTo>
                <a:lnTo>
                  <a:pt x="1349971" y="1334145"/>
                </a:lnTo>
                <a:cubicBezTo>
                  <a:pt x="1331826" y="1334145"/>
                  <a:pt x="1316584" y="1334145"/>
                  <a:pt x="1301343" y="1318178"/>
                </a:cubicBezTo>
                <a:cubicBezTo>
                  <a:pt x="1281021" y="1296404"/>
                  <a:pt x="1232393" y="1300758"/>
                  <a:pt x="1212797" y="1320354"/>
                </a:cubicBezTo>
                <a:cubicBezTo>
                  <a:pt x="1184491" y="1349386"/>
                  <a:pt x="1183765" y="1377692"/>
                  <a:pt x="1212071" y="1411078"/>
                </a:cubicBezTo>
                <a:cubicBezTo>
                  <a:pt x="1241102" y="1417610"/>
                  <a:pt x="1270134" y="1416885"/>
                  <a:pt x="1299166" y="1409626"/>
                </a:cubicBezTo>
                <a:cubicBezTo>
                  <a:pt x="1296262" y="1401643"/>
                  <a:pt x="1299891" y="1397289"/>
                  <a:pt x="1307149" y="1395111"/>
                </a:cubicBezTo>
                <a:lnTo>
                  <a:pt x="1307149" y="1395837"/>
                </a:lnTo>
                <a:cubicBezTo>
                  <a:pt x="1306423" y="1363902"/>
                  <a:pt x="1320940" y="1351563"/>
                  <a:pt x="1353600" y="1352289"/>
                </a:cubicBezTo>
                <a:cubicBezTo>
                  <a:pt x="1463920" y="1353741"/>
                  <a:pt x="1573515" y="1352289"/>
                  <a:pt x="1683835" y="1353015"/>
                </a:cubicBezTo>
                <a:cubicBezTo>
                  <a:pt x="1694721" y="1353015"/>
                  <a:pt x="1717947" y="1343580"/>
                  <a:pt x="1707060" y="1372612"/>
                </a:cubicBezTo>
                <a:cubicBezTo>
                  <a:pt x="1709238" y="1382047"/>
                  <a:pt x="1713592" y="1390756"/>
                  <a:pt x="1713592" y="1400191"/>
                </a:cubicBezTo>
                <a:cubicBezTo>
                  <a:pt x="1714317" y="1472044"/>
                  <a:pt x="1714317" y="1543172"/>
                  <a:pt x="1715043" y="1614299"/>
                </a:cubicBezTo>
                <a:cubicBezTo>
                  <a:pt x="1715043" y="1627363"/>
                  <a:pt x="1707785" y="1631719"/>
                  <a:pt x="1696899" y="1630267"/>
                </a:cubicBezTo>
                <a:cubicBezTo>
                  <a:pt x="1662787" y="1624461"/>
                  <a:pt x="1659158" y="1644057"/>
                  <a:pt x="1661335" y="1670911"/>
                </a:cubicBezTo>
                <a:cubicBezTo>
                  <a:pt x="1662787" y="1686878"/>
                  <a:pt x="1660609" y="1702846"/>
                  <a:pt x="1662061" y="1718087"/>
                </a:cubicBezTo>
                <a:cubicBezTo>
                  <a:pt x="1664964" y="1741313"/>
                  <a:pt x="1654077" y="1747845"/>
                  <a:pt x="1633030" y="1747119"/>
                </a:cubicBezTo>
                <a:cubicBezTo>
                  <a:pt x="1603997" y="1745668"/>
                  <a:pt x="1574966" y="1745668"/>
                  <a:pt x="1545934" y="1747119"/>
                </a:cubicBezTo>
                <a:cubicBezTo>
                  <a:pt x="1524886" y="1748571"/>
                  <a:pt x="1517628" y="1739861"/>
                  <a:pt x="1519080" y="1719540"/>
                </a:cubicBezTo>
                <a:cubicBezTo>
                  <a:pt x="1519806" y="1702846"/>
                  <a:pt x="1518354" y="1685427"/>
                  <a:pt x="1519080" y="1668734"/>
                </a:cubicBezTo>
                <a:cubicBezTo>
                  <a:pt x="1520532" y="1646960"/>
                  <a:pt x="1519806" y="1627363"/>
                  <a:pt x="1495129" y="1617928"/>
                </a:cubicBezTo>
                <a:cubicBezTo>
                  <a:pt x="1481339" y="1580914"/>
                  <a:pt x="1491500" y="1542447"/>
                  <a:pt x="1490048" y="1504706"/>
                </a:cubicBezTo>
                <a:cubicBezTo>
                  <a:pt x="1482065" y="1502528"/>
                  <a:pt x="1473355" y="1499625"/>
                  <a:pt x="1465372" y="1499625"/>
                </a:cubicBezTo>
                <a:lnTo>
                  <a:pt x="934093" y="1499625"/>
                </a:lnTo>
                <a:cubicBezTo>
                  <a:pt x="900707" y="1499625"/>
                  <a:pt x="866595" y="1501802"/>
                  <a:pt x="833208" y="1502528"/>
                </a:cubicBezTo>
                <a:cubicBezTo>
                  <a:pt x="816515" y="1503979"/>
                  <a:pt x="815063" y="1521398"/>
                  <a:pt x="794741" y="1533737"/>
                </a:cubicBezTo>
                <a:lnTo>
                  <a:pt x="898529" y="1533737"/>
                </a:lnTo>
                <a:lnTo>
                  <a:pt x="1415292" y="1533737"/>
                </a:lnTo>
                <a:cubicBezTo>
                  <a:pt x="1427631" y="1533737"/>
                  <a:pt x="1442872" y="1525753"/>
                  <a:pt x="1450130" y="1543898"/>
                </a:cubicBezTo>
                <a:cubicBezTo>
                  <a:pt x="1450856" y="1556236"/>
                  <a:pt x="1450856" y="1568575"/>
                  <a:pt x="1452307" y="1580187"/>
                </a:cubicBezTo>
                <a:cubicBezTo>
                  <a:pt x="1455936" y="1612848"/>
                  <a:pt x="1450856" y="1637525"/>
                  <a:pt x="1408034" y="1629541"/>
                </a:cubicBezTo>
                <a:cubicBezTo>
                  <a:pt x="1391341" y="1626638"/>
                  <a:pt x="1382631" y="1635348"/>
                  <a:pt x="1384083" y="1652766"/>
                </a:cubicBezTo>
                <a:lnTo>
                  <a:pt x="1384083" y="1663653"/>
                </a:lnTo>
                <a:cubicBezTo>
                  <a:pt x="1382631" y="1744942"/>
                  <a:pt x="1382631" y="1744942"/>
                  <a:pt x="1299891" y="1744942"/>
                </a:cubicBezTo>
                <a:cubicBezTo>
                  <a:pt x="1211345" y="1744942"/>
                  <a:pt x="1211345" y="1744942"/>
                  <a:pt x="1211345" y="1834214"/>
                </a:cubicBezTo>
                <a:cubicBezTo>
                  <a:pt x="1211345" y="1877035"/>
                  <a:pt x="1209894" y="1919132"/>
                  <a:pt x="1211345" y="1961227"/>
                </a:cubicBezTo>
                <a:cubicBezTo>
                  <a:pt x="1212071" y="1982275"/>
                  <a:pt x="1204813" y="1989533"/>
                  <a:pt x="1184491" y="1988082"/>
                </a:cubicBezTo>
                <a:cubicBezTo>
                  <a:pt x="1168523" y="1986630"/>
                  <a:pt x="1153282" y="1987355"/>
                  <a:pt x="1137315" y="1988082"/>
                </a:cubicBezTo>
                <a:cubicBezTo>
                  <a:pt x="1119170" y="1988807"/>
                  <a:pt x="1098847" y="1980823"/>
                  <a:pt x="1090864" y="2009129"/>
                </a:cubicBezTo>
                <a:cubicBezTo>
                  <a:pt x="1087235" y="2020742"/>
                  <a:pt x="1069090" y="2016388"/>
                  <a:pt x="1057477" y="2016388"/>
                </a:cubicBezTo>
                <a:lnTo>
                  <a:pt x="557408" y="2014210"/>
                </a:lnTo>
                <a:cubicBezTo>
                  <a:pt x="544344" y="2044694"/>
                  <a:pt x="558859" y="2049048"/>
                  <a:pt x="586439" y="2049048"/>
                </a:cubicBezTo>
                <a:lnTo>
                  <a:pt x="1056026" y="2049048"/>
                </a:lnTo>
                <a:cubicBezTo>
                  <a:pt x="1067639" y="2049774"/>
                  <a:pt x="1083606" y="2041791"/>
                  <a:pt x="1090864" y="2059209"/>
                </a:cubicBezTo>
                <a:cubicBezTo>
                  <a:pt x="1097396" y="2078080"/>
                  <a:pt x="1093041" y="2097676"/>
                  <a:pt x="1094493" y="2116546"/>
                </a:cubicBezTo>
                <a:cubicBezTo>
                  <a:pt x="1132234" y="2115095"/>
                  <a:pt x="1170701" y="2102757"/>
                  <a:pt x="1206991" y="2122353"/>
                </a:cubicBezTo>
                <a:cubicBezTo>
                  <a:pt x="1214248" y="2162997"/>
                  <a:pt x="1208442" y="2204367"/>
                  <a:pt x="1210619" y="2245011"/>
                </a:cubicBezTo>
                <a:cubicBezTo>
                  <a:pt x="1212071" y="2260979"/>
                  <a:pt x="1204813" y="2266785"/>
                  <a:pt x="1189571" y="2266060"/>
                </a:cubicBezTo>
                <a:lnTo>
                  <a:pt x="1142395" y="2266060"/>
                </a:lnTo>
                <a:cubicBezTo>
                  <a:pt x="1117718" y="2265333"/>
                  <a:pt x="1090864" y="2259527"/>
                  <a:pt x="1093767" y="2301623"/>
                </a:cubicBezTo>
                <a:cubicBezTo>
                  <a:pt x="1095218" y="2321219"/>
                  <a:pt x="1073445" y="2313962"/>
                  <a:pt x="1061832" y="2313962"/>
                </a:cubicBezTo>
                <a:lnTo>
                  <a:pt x="528376" y="2313962"/>
                </a:lnTo>
                <a:cubicBezTo>
                  <a:pt x="522570" y="2340090"/>
                  <a:pt x="534909" y="2346622"/>
                  <a:pt x="559586" y="2346622"/>
                </a:cubicBezTo>
                <a:lnTo>
                  <a:pt x="1055300" y="2346622"/>
                </a:lnTo>
                <a:cubicBezTo>
                  <a:pt x="1066912" y="2347348"/>
                  <a:pt x="1085057" y="2336461"/>
                  <a:pt x="1091589" y="2358235"/>
                </a:cubicBezTo>
                <a:cubicBezTo>
                  <a:pt x="1089412" y="2391621"/>
                  <a:pt x="1103202" y="2401056"/>
                  <a:pt x="1137315" y="2399605"/>
                </a:cubicBezTo>
                <a:cubicBezTo>
                  <a:pt x="1210619" y="2395976"/>
                  <a:pt x="1210619" y="2398153"/>
                  <a:pt x="1210619" y="2470732"/>
                </a:cubicBezTo>
                <a:lnTo>
                  <a:pt x="1137315" y="2543311"/>
                </a:lnTo>
                <a:cubicBezTo>
                  <a:pt x="1118444" y="2544037"/>
                  <a:pt x="1095944" y="2536053"/>
                  <a:pt x="1092315" y="2569440"/>
                </a:cubicBezTo>
                <a:cubicBezTo>
                  <a:pt x="1090864" y="2585407"/>
                  <a:pt x="1069816" y="2578149"/>
                  <a:pt x="1057477" y="2578149"/>
                </a:cubicBezTo>
                <a:lnTo>
                  <a:pt x="557408" y="2578875"/>
                </a:lnTo>
                <a:cubicBezTo>
                  <a:pt x="560311" y="2604278"/>
                  <a:pt x="579907" y="2599197"/>
                  <a:pt x="595875" y="2599197"/>
                </a:cubicBezTo>
                <a:lnTo>
                  <a:pt x="1048042" y="2599922"/>
                </a:lnTo>
                <a:cubicBezTo>
                  <a:pt x="1061106" y="2599922"/>
                  <a:pt x="1077074" y="2592665"/>
                  <a:pt x="1087235" y="2608632"/>
                </a:cubicBezTo>
                <a:cubicBezTo>
                  <a:pt x="1101025" y="2628954"/>
                  <a:pt x="1089412" y="2652905"/>
                  <a:pt x="1095218" y="2673954"/>
                </a:cubicBezTo>
                <a:cubicBezTo>
                  <a:pt x="1132234" y="2665244"/>
                  <a:pt x="1168523" y="2656534"/>
                  <a:pt x="1204087" y="2679034"/>
                </a:cubicBezTo>
                <a:cubicBezTo>
                  <a:pt x="1213523" y="2689195"/>
                  <a:pt x="1209894" y="2702260"/>
                  <a:pt x="1209894" y="2713872"/>
                </a:cubicBezTo>
                <a:cubicBezTo>
                  <a:pt x="1209894" y="2761048"/>
                  <a:pt x="1211345" y="2808224"/>
                  <a:pt x="1209167" y="2855401"/>
                </a:cubicBezTo>
                <a:cubicBezTo>
                  <a:pt x="1208442" y="2876449"/>
                  <a:pt x="1214974" y="2882981"/>
                  <a:pt x="1235296" y="2882255"/>
                </a:cubicBezTo>
                <a:cubicBezTo>
                  <a:pt x="1282473" y="2880804"/>
                  <a:pt x="1329649" y="2883707"/>
                  <a:pt x="1376825" y="2880804"/>
                </a:cubicBezTo>
                <a:cubicBezTo>
                  <a:pt x="1413115" y="2877900"/>
                  <a:pt x="1426179" y="2888061"/>
                  <a:pt x="1423276" y="2925802"/>
                </a:cubicBezTo>
                <a:cubicBezTo>
                  <a:pt x="1421824" y="2952657"/>
                  <a:pt x="1406583" y="2988220"/>
                  <a:pt x="1448678" y="3003462"/>
                </a:cubicBezTo>
                <a:cubicBezTo>
                  <a:pt x="1451582" y="3004188"/>
                  <a:pt x="1450856" y="3016526"/>
                  <a:pt x="1450856" y="3023784"/>
                </a:cubicBezTo>
                <a:lnTo>
                  <a:pt x="1450856" y="3300883"/>
                </a:lnTo>
                <a:lnTo>
                  <a:pt x="1490048" y="3300883"/>
                </a:lnTo>
                <a:lnTo>
                  <a:pt x="1490048" y="3027414"/>
                </a:lnTo>
                <a:cubicBezTo>
                  <a:pt x="1490048" y="3015075"/>
                  <a:pt x="1484242" y="3000559"/>
                  <a:pt x="1496580" y="2990398"/>
                </a:cubicBezTo>
                <a:lnTo>
                  <a:pt x="1495855" y="2991124"/>
                </a:lnTo>
                <a:cubicBezTo>
                  <a:pt x="1497307" y="2989673"/>
                  <a:pt x="1498032" y="2987495"/>
                  <a:pt x="1500210" y="2986043"/>
                </a:cubicBezTo>
                <a:cubicBezTo>
                  <a:pt x="1516903" y="2976608"/>
                  <a:pt x="1543031" y="2995478"/>
                  <a:pt x="1551741" y="2972979"/>
                </a:cubicBezTo>
                <a:cubicBezTo>
                  <a:pt x="1558273" y="2956286"/>
                  <a:pt x="1553918" y="2935238"/>
                  <a:pt x="1553918" y="2915641"/>
                </a:cubicBezTo>
                <a:cubicBezTo>
                  <a:pt x="1553918" y="2868465"/>
                  <a:pt x="1553918" y="2866288"/>
                  <a:pt x="1601821" y="2869191"/>
                </a:cubicBezTo>
                <a:cubicBezTo>
                  <a:pt x="1633755" y="2871368"/>
                  <a:pt x="1667867" y="2856853"/>
                  <a:pt x="1698350" y="2879352"/>
                </a:cubicBezTo>
                <a:cubicBezTo>
                  <a:pt x="1710689" y="2933061"/>
                  <a:pt x="1712141" y="2988946"/>
                  <a:pt x="1712866" y="3041929"/>
                </a:cubicBezTo>
                <a:lnTo>
                  <a:pt x="1713637" y="3300883"/>
                </a:lnTo>
                <a:lnTo>
                  <a:pt x="1762496" y="3300883"/>
                </a:lnTo>
                <a:lnTo>
                  <a:pt x="1762220" y="3001284"/>
                </a:lnTo>
                <a:cubicBezTo>
                  <a:pt x="1757865" y="2971528"/>
                  <a:pt x="1781817" y="2985317"/>
                  <a:pt x="1790526" y="2986043"/>
                </a:cubicBezTo>
                <a:cubicBezTo>
                  <a:pt x="1823912" y="2989673"/>
                  <a:pt x="1832622" y="2976608"/>
                  <a:pt x="1831896" y="2943947"/>
                </a:cubicBezTo>
                <a:cubicBezTo>
                  <a:pt x="1830444" y="2859030"/>
                  <a:pt x="1820283" y="2869191"/>
                  <a:pt x="1905926" y="2869917"/>
                </a:cubicBezTo>
                <a:cubicBezTo>
                  <a:pt x="1929877" y="2869917"/>
                  <a:pt x="1956006" y="2859756"/>
                  <a:pt x="1978506" y="2878626"/>
                </a:cubicBezTo>
                <a:cubicBezTo>
                  <a:pt x="1986489" y="2908384"/>
                  <a:pt x="1979957" y="2938867"/>
                  <a:pt x="1982134" y="2968624"/>
                </a:cubicBezTo>
                <a:cubicBezTo>
                  <a:pt x="1982860" y="2978060"/>
                  <a:pt x="1978506" y="2991849"/>
                  <a:pt x="1991570" y="2992576"/>
                </a:cubicBezTo>
                <a:cubicBezTo>
                  <a:pt x="2022053" y="2994752"/>
                  <a:pt x="2016247" y="3016526"/>
                  <a:pt x="2016247" y="3034671"/>
                </a:cubicBezTo>
                <a:lnTo>
                  <a:pt x="2016442" y="3300883"/>
                </a:lnTo>
                <a:lnTo>
                  <a:pt x="2053457" y="3300883"/>
                </a:lnTo>
                <a:lnTo>
                  <a:pt x="2053262" y="3025236"/>
                </a:lnTo>
                <a:cubicBezTo>
                  <a:pt x="2053262" y="2999108"/>
                  <a:pt x="2053988" y="2978785"/>
                  <a:pt x="2088826" y="2983866"/>
                </a:cubicBezTo>
                <a:cubicBezTo>
                  <a:pt x="2100439" y="2985317"/>
                  <a:pt x="2106244" y="2978785"/>
                  <a:pt x="2106244" y="2966447"/>
                </a:cubicBezTo>
                <a:lnTo>
                  <a:pt x="2106244" y="2944673"/>
                </a:lnTo>
                <a:cubicBezTo>
                  <a:pt x="2107696" y="2857578"/>
                  <a:pt x="2095358" y="2868465"/>
                  <a:pt x="2184631" y="2869917"/>
                </a:cubicBezTo>
                <a:cubicBezTo>
                  <a:pt x="2207130" y="2869917"/>
                  <a:pt x="2234710" y="2855401"/>
                  <a:pt x="2254307" y="2880078"/>
                </a:cubicBezTo>
                <a:cubicBezTo>
                  <a:pt x="2261563" y="2909835"/>
                  <a:pt x="2257935" y="2940318"/>
                  <a:pt x="2257210" y="2970075"/>
                </a:cubicBezTo>
                <a:cubicBezTo>
                  <a:pt x="2257210" y="2986769"/>
                  <a:pt x="2258661" y="2996205"/>
                  <a:pt x="2277531" y="2993301"/>
                </a:cubicBezTo>
                <a:cubicBezTo>
                  <a:pt x="2312369" y="2987495"/>
                  <a:pt x="2316725" y="3006365"/>
                  <a:pt x="2316725" y="3035397"/>
                </a:cubicBezTo>
                <a:lnTo>
                  <a:pt x="2316725" y="3300883"/>
                </a:lnTo>
                <a:lnTo>
                  <a:pt x="2350697" y="3300883"/>
                </a:lnTo>
                <a:cubicBezTo>
                  <a:pt x="2350743" y="3211904"/>
                  <a:pt x="2350790" y="3122925"/>
                  <a:pt x="2350836" y="3033946"/>
                </a:cubicBezTo>
                <a:cubicBezTo>
                  <a:pt x="2350836" y="3020155"/>
                  <a:pt x="2340675" y="3002011"/>
                  <a:pt x="2360997" y="2992576"/>
                </a:cubicBezTo>
                <a:cubicBezTo>
                  <a:pt x="2371884" y="2996930"/>
                  <a:pt x="2379868" y="2991849"/>
                  <a:pt x="2386399" y="2983866"/>
                </a:cubicBezTo>
                <a:cubicBezTo>
                  <a:pt x="2386399" y="2956286"/>
                  <a:pt x="2389303" y="2928705"/>
                  <a:pt x="2383497" y="2901126"/>
                </a:cubicBezTo>
                <a:cubicBezTo>
                  <a:pt x="2379868" y="2885884"/>
                  <a:pt x="2383497" y="2870642"/>
                  <a:pt x="2403093" y="2869917"/>
                </a:cubicBezTo>
                <a:cubicBezTo>
                  <a:pt x="2443011" y="2869191"/>
                  <a:pt x="2482203" y="2869917"/>
                  <a:pt x="2522123" y="2870642"/>
                </a:cubicBezTo>
                <a:cubicBezTo>
                  <a:pt x="2525026" y="2870642"/>
                  <a:pt x="2527929" y="2877175"/>
                  <a:pt x="2530832" y="2880804"/>
                </a:cubicBezTo>
                <a:cubicBezTo>
                  <a:pt x="2538090" y="2917819"/>
                  <a:pt x="2525026" y="2956286"/>
                  <a:pt x="2537364" y="2992576"/>
                </a:cubicBezTo>
                <a:cubicBezTo>
                  <a:pt x="2567847" y="2975156"/>
                  <a:pt x="2600508" y="2986769"/>
                  <a:pt x="2632443" y="2985317"/>
                </a:cubicBezTo>
                <a:cubicBezTo>
                  <a:pt x="2655668" y="2984592"/>
                  <a:pt x="2663652" y="2978785"/>
                  <a:pt x="2663652" y="2954835"/>
                </a:cubicBezTo>
                <a:cubicBezTo>
                  <a:pt x="2664378" y="2869191"/>
                  <a:pt x="2665104" y="2869191"/>
                  <a:pt x="2752198" y="2869191"/>
                </a:cubicBezTo>
                <a:lnTo>
                  <a:pt x="2798649" y="2869191"/>
                </a:lnTo>
                <a:lnTo>
                  <a:pt x="2798649" y="2879352"/>
                </a:lnTo>
                <a:lnTo>
                  <a:pt x="2681797" y="2879352"/>
                </a:lnTo>
                <a:cubicBezTo>
                  <a:pt x="2691957" y="2880078"/>
                  <a:pt x="2701393" y="2880804"/>
                  <a:pt x="2710828" y="2880804"/>
                </a:cubicBezTo>
                <a:cubicBezTo>
                  <a:pt x="2815342" y="2880804"/>
                  <a:pt x="2815342" y="2880804"/>
                  <a:pt x="2809536" y="2985317"/>
                </a:cubicBezTo>
                <a:cubicBezTo>
                  <a:pt x="2842922" y="2984592"/>
                  <a:pt x="2877034" y="2983140"/>
                  <a:pt x="2910420" y="2984592"/>
                </a:cubicBezTo>
                <a:cubicBezTo>
                  <a:pt x="2932194" y="2985317"/>
                  <a:pt x="2939452" y="2978785"/>
                  <a:pt x="2940177" y="2956286"/>
                </a:cubicBezTo>
                <a:cubicBezTo>
                  <a:pt x="2940541" y="2942859"/>
                  <a:pt x="2938363" y="2929250"/>
                  <a:pt x="2938000" y="2915733"/>
                </a:cubicBezTo>
                <a:lnTo>
                  <a:pt x="2946568" y="2876375"/>
                </a:lnTo>
                <a:lnTo>
                  <a:pt x="2945985" y="2876449"/>
                </a:lnTo>
                <a:lnTo>
                  <a:pt x="2946710" y="2875723"/>
                </a:lnTo>
                <a:cubicBezTo>
                  <a:pt x="2946663" y="2875940"/>
                  <a:pt x="2946615" y="2876158"/>
                  <a:pt x="2946568" y="2876375"/>
                </a:cubicBezTo>
                <a:lnTo>
                  <a:pt x="3016658" y="2867467"/>
                </a:lnTo>
                <a:cubicBezTo>
                  <a:pt x="3040155" y="2867376"/>
                  <a:pt x="3063562" y="2870642"/>
                  <a:pt x="3086787" y="2878626"/>
                </a:cubicBezTo>
                <a:cubicBezTo>
                  <a:pt x="3088965" y="2888787"/>
                  <a:pt x="3091868" y="2898223"/>
                  <a:pt x="3094045" y="2908384"/>
                </a:cubicBezTo>
                <a:cubicBezTo>
                  <a:pt x="3093319" y="2984592"/>
                  <a:pt x="3093319" y="2984592"/>
                  <a:pt x="3169527" y="2984592"/>
                </a:cubicBezTo>
                <a:cubicBezTo>
                  <a:pt x="3215978" y="2984592"/>
                  <a:pt x="3215978" y="2984592"/>
                  <a:pt x="3215978" y="2938141"/>
                </a:cubicBezTo>
                <a:cubicBezTo>
                  <a:pt x="3215978" y="2861207"/>
                  <a:pt x="3207995" y="2869191"/>
                  <a:pt x="3282751" y="2869191"/>
                </a:cubicBezTo>
                <a:cubicBezTo>
                  <a:pt x="3340088" y="2869191"/>
                  <a:pt x="3396700" y="2867014"/>
                  <a:pt x="3453311" y="2869917"/>
                </a:cubicBezTo>
                <a:cubicBezTo>
                  <a:pt x="3487424" y="2872094"/>
                  <a:pt x="3499762" y="2863385"/>
                  <a:pt x="3498311" y="2827095"/>
                </a:cubicBezTo>
                <a:cubicBezTo>
                  <a:pt x="3496133" y="2740001"/>
                  <a:pt x="3499762" y="2652905"/>
                  <a:pt x="3496859" y="2565810"/>
                </a:cubicBezTo>
                <a:cubicBezTo>
                  <a:pt x="3496133" y="2527343"/>
                  <a:pt x="3509198" y="2515731"/>
                  <a:pt x="3544761" y="2520086"/>
                </a:cubicBezTo>
                <a:cubicBezTo>
                  <a:pt x="3560003" y="2521537"/>
                  <a:pt x="3575970" y="2520086"/>
                  <a:pt x="3591938" y="2520086"/>
                </a:cubicBezTo>
                <a:cubicBezTo>
                  <a:pt x="3602098" y="2520086"/>
                  <a:pt x="3614437" y="2520086"/>
                  <a:pt x="3613711" y="2507022"/>
                </a:cubicBezTo>
                <a:cubicBezTo>
                  <a:pt x="3612259" y="2480894"/>
                  <a:pt x="3628228" y="2481619"/>
                  <a:pt x="3646372" y="2481619"/>
                </a:cubicBezTo>
                <a:lnTo>
                  <a:pt x="4048460" y="2481619"/>
                </a:lnTo>
                <a:cubicBezTo>
                  <a:pt x="4058621" y="2481619"/>
                  <a:pt x="4070959" y="2477990"/>
                  <a:pt x="4078217" y="2489602"/>
                </a:cubicBezTo>
                <a:cubicBezTo>
                  <a:pt x="4073137" y="2512828"/>
                  <a:pt x="4069508" y="2535328"/>
                  <a:pt x="4063702" y="2557827"/>
                </a:cubicBezTo>
                <a:cubicBezTo>
                  <a:pt x="4004913" y="2773386"/>
                  <a:pt x="3900399" y="2963543"/>
                  <a:pt x="3740724" y="3121765"/>
                </a:cubicBezTo>
                <a:cubicBezTo>
                  <a:pt x="3687016" y="3174023"/>
                  <a:pt x="3628228" y="3220474"/>
                  <a:pt x="3566535" y="3262569"/>
                </a:cubicBezTo>
                <a:cubicBezTo>
                  <a:pt x="3553833" y="3271279"/>
                  <a:pt x="3547664" y="3278900"/>
                  <a:pt x="3548027" y="3286067"/>
                </a:cubicBezTo>
                <a:lnTo>
                  <a:pt x="3562779" y="3300883"/>
                </a:lnTo>
                <a:lnTo>
                  <a:pt x="4927481" y="3300883"/>
                </a:lnTo>
                <a:lnTo>
                  <a:pt x="6796755" y="3296863"/>
                </a:lnTo>
                <a:lnTo>
                  <a:pt x="9075283" y="3297407"/>
                </a:lnTo>
                <a:lnTo>
                  <a:pt x="9637770" y="3298133"/>
                </a:lnTo>
                <a:cubicBezTo>
                  <a:pt x="9682769" y="3298133"/>
                  <a:pt x="9720511" y="3286521"/>
                  <a:pt x="9759703" y="3262569"/>
                </a:cubicBezTo>
                <a:lnTo>
                  <a:pt x="11394183" y="2251543"/>
                </a:lnTo>
                <a:cubicBezTo>
                  <a:pt x="11128544" y="2077595"/>
                  <a:pt x="10057882" y="1428861"/>
                  <a:pt x="9760429" y="1255034"/>
                </a:cubicBezTo>
                <a:cubicBezTo>
                  <a:pt x="9462976" y="1081207"/>
                  <a:pt x="9666076" y="1208583"/>
                  <a:pt x="9609464" y="1208583"/>
                </a:cubicBezTo>
                <a:lnTo>
                  <a:pt x="6151074" y="1210034"/>
                </a:lnTo>
                <a:lnTo>
                  <a:pt x="3621696" y="1208583"/>
                </a:lnTo>
                <a:cubicBezTo>
                  <a:pt x="3598470" y="1208583"/>
                  <a:pt x="3575970" y="1210034"/>
                  <a:pt x="3552745" y="1211486"/>
                </a:cubicBezTo>
                <a:cubicBezTo>
                  <a:pt x="3542583" y="1212212"/>
                  <a:pt x="3529519" y="1211486"/>
                  <a:pt x="3526616" y="1225276"/>
                </a:cubicBezTo>
                <a:cubicBezTo>
                  <a:pt x="3524439" y="1237614"/>
                  <a:pt x="3533149" y="1245598"/>
                  <a:pt x="3541858" y="1252131"/>
                </a:cubicBezTo>
                <a:cubicBezTo>
                  <a:pt x="3554922" y="1261566"/>
                  <a:pt x="3567987" y="1270275"/>
                  <a:pt x="3581050" y="1278984"/>
                </a:cubicBezTo>
                <a:cubicBezTo>
                  <a:pt x="3872819" y="1482205"/>
                  <a:pt x="4041928" y="1760909"/>
                  <a:pt x="4092007" y="2112917"/>
                </a:cubicBezTo>
                <a:cubicBezTo>
                  <a:pt x="4094910" y="2132514"/>
                  <a:pt x="4094910" y="2144852"/>
                  <a:pt x="4068782" y="2144852"/>
                </a:cubicBezTo>
                <a:lnTo>
                  <a:pt x="3644195" y="2144127"/>
                </a:lnTo>
                <a:cubicBezTo>
                  <a:pt x="3636211" y="2144127"/>
                  <a:pt x="3623872" y="2147030"/>
                  <a:pt x="3623147" y="2136142"/>
                </a:cubicBezTo>
                <a:cubicBezTo>
                  <a:pt x="3621696" y="2108563"/>
                  <a:pt x="3602825" y="2120902"/>
                  <a:pt x="3589760" y="2117998"/>
                </a:cubicBezTo>
                <a:cubicBezTo>
                  <a:pt x="3561454" y="2112192"/>
                  <a:pt x="3529519" y="2132514"/>
                  <a:pt x="3504842" y="2105660"/>
                </a:cubicBezTo>
                <a:cubicBezTo>
                  <a:pt x="3502666" y="2100579"/>
                  <a:pt x="3499037" y="2094772"/>
                  <a:pt x="3499037" y="2089693"/>
                </a:cubicBezTo>
                <a:cubicBezTo>
                  <a:pt x="3498311" y="1981550"/>
                  <a:pt x="3498311" y="1874133"/>
                  <a:pt x="3499037" y="1765989"/>
                </a:cubicBezTo>
                <a:cubicBezTo>
                  <a:pt x="3499037" y="1760909"/>
                  <a:pt x="3502666" y="1755103"/>
                  <a:pt x="3504842" y="1750022"/>
                </a:cubicBezTo>
                <a:cubicBezTo>
                  <a:pt x="3503391" y="1741313"/>
                  <a:pt x="3496859" y="1744216"/>
                  <a:pt x="3491053" y="1744216"/>
                </a:cubicBezTo>
                <a:lnTo>
                  <a:pt x="3248639" y="1744942"/>
                </a:lnTo>
                <a:cubicBezTo>
                  <a:pt x="3186947" y="1744942"/>
                  <a:pt x="3188398" y="1744942"/>
                  <a:pt x="3186220" y="1683975"/>
                </a:cubicBezTo>
                <a:cubicBezTo>
                  <a:pt x="3185495" y="1662201"/>
                  <a:pt x="3199285" y="1635348"/>
                  <a:pt x="3172431" y="1617928"/>
                </a:cubicBezTo>
                <a:cubicBezTo>
                  <a:pt x="3162995" y="1610670"/>
                  <a:pt x="3165898" y="1600510"/>
                  <a:pt x="3165898" y="1591074"/>
                </a:cubicBezTo>
                <a:lnTo>
                  <a:pt x="3165898" y="1007539"/>
                </a:lnTo>
                <a:lnTo>
                  <a:pt x="3172375" y="980915"/>
                </a:lnTo>
                <a:lnTo>
                  <a:pt x="3171705" y="981410"/>
                </a:lnTo>
                <a:lnTo>
                  <a:pt x="3172431" y="980685"/>
                </a:lnTo>
                <a:cubicBezTo>
                  <a:pt x="3172412" y="980762"/>
                  <a:pt x="3172394" y="980838"/>
                  <a:pt x="3172375" y="980915"/>
                </a:cubicBezTo>
                <a:lnTo>
                  <a:pt x="3184225" y="972157"/>
                </a:lnTo>
                <a:cubicBezTo>
                  <a:pt x="3189305" y="971612"/>
                  <a:pt x="3194930" y="972701"/>
                  <a:pt x="3200011" y="972701"/>
                </a:cubicBezTo>
                <a:lnTo>
                  <a:pt x="3781369" y="972701"/>
                </a:lnTo>
                <a:cubicBezTo>
                  <a:pt x="3791530" y="972701"/>
                  <a:pt x="3803868" y="967621"/>
                  <a:pt x="3809675" y="981410"/>
                </a:cubicBezTo>
                <a:lnTo>
                  <a:pt x="3808949" y="980685"/>
                </a:lnTo>
                <a:cubicBezTo>
                  <a:pt x="3810400" y="982136"/>
                  <a:pt x="3811852" y="982862"/>
                  <a:pt x="3813303" y="984314"/>
                </a:cubicBezTo>
                <a:lnTo>
                  <a:pt x="3811127" y="986491"/>
                </a:lnTo>
                <a:cubicBezTo>
                  <a:pt x="3816207" y="998103"/>
                  <a:pt x="3819837" y="1010442"/>
                  <a:pt x="3831448" y="1017700"/>
                </a:cubicBezTo>
                <a:cubicBezTo>
                  <a:pt x="3858303" y="1019152"/>
                  <a:pt x="3885157" y="1022055"/>
                  <a:pt x="3912011" y="1017700"/>
                </a:cubicBezTo>
                <a:cubicBezTo>
                  <a:pt x="3911285" y="1012620"/>
                  <a:pt x="3913463" y="1009716"/>
                  <a:pt x="3919269" y="1010442"/>
                </a:cubicBezTo>
                <a:cubicBezTo>
                  <a:pt x="3918544" y="1004635"/>
                  <a:pt x="3920720" y="1001732"/>
                  <a:pt x="3926527" y="1002459"/>
                </a:cubicBezTo>
                <a:cubicBezTo>
                  <a:pt x="3927254" y="979959"/>
                  <a:pt x="3927979" y="957459"/>
                  <a:pt x="3928705" y="934960"/>
                </a:cubicBezTo>
                <a:cubicBezTo>
                  <a:pt x="3905479" y="905203"/>
                  <a:pt x="3864835" y="897945"/>
                  <a:pt x="3838706" y="922621"/>
                </a:cubicBezTo>
                <a:cubicBezTo>
                  <a:pt x="3823465" y="936412"/>
                  <a:pt x="3808949" y="939315"/>
                  <a:pt x="3790078" y="939315"/>
                </a:cubicBezTo>
                <a:lnTo>
                  <a:pt x="3191301" y="939315"/>
                </a:lnTo>
                <a:cubicBezTo>
                  <a:pt x="3141947" y="939315"/>
                  <a:pt x="3141947" y="939315"/>
                  <a:pt x="3141947" y="987217"/>
                </a:cubicBezTo>
                <a:lnTo>
                  <a:pt x="3141947" y="1596881"/>
                </a:lnTo>
                <a:cubicBezTo>
                  <a:pt x="3141947" y="1615026"/>
                  <a:pt x="3143399" y="1628815"/>
                  <a:pt x="3117271" y="1630267"/>
                </a:cubicBezTo>
                <a:cubicBezTo>
                  <a:pt x="3048321" y="1633896"/>
                  <a:pt x="3048321" y="1635348"/>
                  <a:pt x="3049046" y="1702846"/>
                </a:cubicBezTo>
                <a:cubicBezTo>
                  <a:pt x="3049046" y="1710104"/>
                  <a:pt x="3048321" y="1717362"/>
                  <a:pt x="3049773" y="1724619"/>
                </a:cubicBezTo>
                <a:cubicBezTo>
                  <a:pt x="3052675" y="1741313"/>
                  <a:pt x="3045418" y="1746393"/>
                  <a:pt x="3030176" y="1746393"/>
                </a:cubicBezTo>
                <a:lnTo>
                  <a:pt x="2968483" y="1746393"/>
                </a:lnTo>
                <a:cubicBezTo>
                  <a:pt x="2900985" y="1745668"/>
                  <a:pt x="2911147" y="1755829"/>
                  <a:pt x="2909695" y="1689782"/>
                </a:cubicBezTo>
                <a:cubicBezTo>
                  <a:pt x="2909695" y="1660025"/>
                  <a:pt x="2919855" y="1625187"/>
                  <a:pt x="2874131" y="1617928"/>
                </a:cubicBezTo>
                <a:cubicBezTo>
                  <a:pt x="2862518" y="1607767"/>
                  <a:pt x="2867598" y="1594703"/>
                  <a:pt x="2863970" y="1584542"/>
                </a:cubicBezTo>
                <a:lnTo>
                  <a:pt x="2863970" y="535775"/>
                </a:lnTo>
                <a:cubicBezTo>
                  <a:pt x="2863970" y="524162"/>
                  <a:pt x="2858163" y="511098"/>
                  <a:pt x="2871228" y="502389"/>
                </a:cubicBezTo>
                <a:lnTo>
                  <a:pt x="2870501" y="503114"/>
                </a:lnTo>
                <a:cubicBezTo>
                  <a:pt x="2879211" y="487147"/>
                  <a:pt x="2893727" y="494405"/>
                  <a:pt x="2906066" y="494405"/>
                </a:cubicBezTo>
                <a:lnTo>
                  <a:pt x="3344443" y="495131"/>
                </a:lnTo>
                <a:cubicBezTo>
                  <a:pt x="3372023" y="495131"/>
                  <a:pt x="3379281" y="487147"/>
                  <a:pt x="3378556" y="460293"/>
                </a:cubicBezTo>
                <a:cubicBezTo>
                  <a:pt x="3377104" y="375375"/>
                  <a:pt x="3377829" y="291183"/>
                  <a:pt x="3378556" y="206266"/>
                </a:cubicBezTo>
                <a:cubicBezTo>
                  <a:pt x="3378556" y="195379"/>
                  <a:pt x="3370572" y="177961"/>
                  <a:pt x="3393071" y="176509"/>
                </a:cubicBezTo>
                <a:cubicBezTo>
                  <a:pt x="3393071" y="162719"/>
                  <a:pt x="3401054" y="155461"/>
                  <a:pt x="3414845" y="154735"/>
                </a:cubicBezTo>
                <a:cubicBezTo>
                  <a:pt x="3415570" y="133687"/>
                  <a:pt x="3416296" y="113365"/>
                  <a:pt x="3417022" y="92317"/>
                </a:cubicBezTo>
                <a:cubicBezTo>
                  <a:pt x="3403232" y="63285"/>
                  <a:pt x="3374926" y="58931"/>
                  <a:pt x="3349523" y="62560"/>
                </a:cubicBezTo>
                <a:cubicBezTo>
                  <a:pt x="3325573" y="65463"/>
                  <a:pt x="3306702" y="85059"/>
                  <a:pt x="3300169" y="109736"/>
                </a:cubicBezTo>
                <a:cubicBezTo>
                  <a:pt x="3292186" y="140945"/>
                  <a:pt x="3305977" y="166348"/>
                  <a:pt x="3330653" y="180863"/>
                </a:cubicBezTo>
                <a:cubicBezTo>
                  <a:pt x="3350250" y="192476"/>
                  <a:pt x="3352427" y="205540"/>
                  <a:pt x="3352427" y="224411"/>
                </a:cubicBezTo>
                <a:cubicBezTo>
                  <a:pt x="3352427" y="295539"/>
                  <a:pt x="3350975" y="367392"/>
                  <a:pt x="3353153" y="438519"/>
                </a:cubicBezTo>
                <a:cubicBezTo>
                  <a:pt x="3353879" y="465374"/>
                  <a:pt x="3346620" y="472632"/>
                  <a:pt x="3319041" y="472632"/>
                </a:cubicBezTo>
                <a:lnTo>
                  <a:pt x="2869050" y="471179"/>
                </a:lnTo>
                <a:cubicBezTo>
                  <a:pt x="2836390" y="470454"/>
                  <a:pt x="2825503" y="479164"/>
                  <a:pt x="2825503" y="513276"/>
                </a:cubicBezTo>
                <a:cubicBezTo>
                  <a:pt x="2826955" y="876171"/>
                  <a:pt x="2826229" y="1239066"/>
                  <a:pt x="2826955" y="1601961"/>
                </a:cubicBezTo>
                <a:cubicBezTo>
                  <a:pt x="2826955" y="1623735"/>
                  <a:pt x="2823325" y="1634622"/>
                  <a:pt x="2800100" y="1631719"/>
                </a:cubicBezTo>
                <a:cubicBezTo>
                  <a:pt x="2776875" y="1628090"/>
                  <a:pt x="2765989" y="1636799"/>
                  <a:pt x="2768891" y="1661476"/>
                </a:cubicBezTo>
                <a:cubicBezTo>
                  <a:pt x="2769618" y="1670185"/>
                  <a:pt x="2768891" y="1678169"/>
                  <a:pt x="2768891" y="1686878"/>
                </a:cubicBezTo>
                <a:cubicBezTo>
                  <a:pt x="2768891" y="1747845"/>
                  <a:pt x="2768891" y="1747845"/>
                  <a:pt x="2708650" y="1747845"/>
                </a:cubicBezTo>
                <a:cubicBezTo>
                  <a:pt x="2626636" y="1747845"/>
                  <a:pt x="2625910" y="1747845"/>
                  <a:pt x="2626636" y="1667282"/>
                </a:cubicBezTo>
                <a:cubicBezTo>
                  <a:pt x="2626636" y="1644057"/>
                  <a:pt x="2628088" y="1623009"/>
                  <a:pt x="2593976" y="1631719"/>
                </a:cubicBezTo>
                <a:cubicBezTo>
                  <a:pt x="2583815" y="1633896"/>
                  <a:pt x="2574380" y="1630993"/>
                  <a:pt x="2570751" y="1619380"/>
                </a:cubicBezTo>
                <a:cubicBezTo>
                  <a:pt x="2562041" y="1607767"/>
                  <a:pt x="2566396" y="1593978"/>
                  <a:pt x="2566396" y="1580914"/>
                </a:cubicBezTo>
                <a:lnTo>
                  <a:pt x="2566396" y="137317"/>
                </a:lnTo>
                <a:cubicBezTo>
                  <a:pt x="2566396" y="126429"/>
                  <a:pt x="2559863" y="113365"/>
                  <a:pt x="2573653" y="104655"/>
                </a:cubicBezTo>
                <a:lnTo>
                  <a:pt x="2573653" y="105382"/>
                </a:lnTo>
                <a:cubicBezTo>
                  <a:pt x="2572929" y="99575"/>
                  <a:pt x="2575105" y="96672"/>
                  <a:pt x="2580912" y="97398"/>
                </a:cubicBezTo>
                <a:cubicBezTo>
                  <a:pt x="2576557" y="77802"/>
                  <a:pt x="2592525" y="60382"/>
                  <a:pt x="2588896" y="40786"/>
                </a:cubicBezTo>
                <a:cubicBezTo>
                  <a:pt x="2582364" y="8126"/>
                  <a:pt x="2556235" y="-1310"/>
                  <a:pt x="2529381" y="142"/>
                </a:cubicBezTo>
                <a:close/>
              </a:path>
            </a:pathLst>
          </a:custGeom>
          <a:solidFill>
            <a:srgbClr val="1EA6C9">
              <a:alpha val="70000"/>
            </a:srgbClr>
          </a:solidFill>
          <a:ln w="77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11221" y="233049"/>
            <a:ext cx="5782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800" b="1" smtClean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Dockerfile cho backend(spring boot)</a:t>
            </a:r>
            <a:endParaRPr lang="en-US" sz="2800" b="1"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6492" y="992611"/>
            <a:ext cx="4890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ea typeface="Yu Mincho" panose="02020400000000000000" pitchFamily="18" charset="-128"/>
              </a:rPr>
              <a:t>Docker file frontend (Angular)</a:t>
            </a:r>
            <a:endParaRPr lang="en-US" sz="2800" b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78173"/>
              </p:ext>
            </p:extLst>
          </p:nvPr>
        </p:nvGraphicFramePr>
        <p:xfrm>
          <a:off x="7332157" y="2137407"/>
          <a:ext cx="4749528" cy="3314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9528">
                  <a:extLst>
                    <a:ext uri="{9D8B030D-6E8A-4147-A177-3AD203B41FA5}">
                      <a16:colId xmlns:a16="http://schemas.microsoft.com/office/drawing/2014/main" val="358979041"/>
                    </a:ext>
                  </a:extLst>
                </a:gridCol>
              </a:tblGrid>
              <a:tr h="29087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FROM node:latest as </a:t>
                      </a: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build-WebUI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WORKDIR /app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COPY package.json ./ 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RUN npm install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RUN npm install -g @angular/cli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COPY . .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RUN npm run build --prod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FROM nginx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COPY --from=build-WebUI /app/dist/WebUI /usr/share/nginx/html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EXPOSE 80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71093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986588"/>
              </p:ext>
            </p:extLst>
          </p:nvPr>
        </p:nvGraphicFramePr>
        <p:xfrm>
          <a:off x="1236157" y="2204359"/>
          <a:ext cx="3888012" cy="1417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012">
                  <a:extLst>
                    <a:ext uri="{9D8B030D-6E8A-4147-A177-3AD203B41FA5}">
                      <a16:colId xmlns:a16="http://schemas.microsoft.com/office/drawing/2014/main" val="25428410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FROM openjdk:8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ADD target/quanlysinhvien.jar quanlysinhvien.jar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EXPOSE 8080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ENTRYPOINT ["java","-jar","quanlysinhvien.jar"]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064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730989" y="6007939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/>
              <a:t>RUN</a:t>
            </a:r>
            <a:r>
              <a:rPr lang="en-US"/>
              <a:t> : chạy các lệnh.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19519" y="5307539"/>
            <a:ext cx="34045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"/>
            </a:pPr>
            <a:r>
              <a:rPr lang="en-US" b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COPY ADD</a:t>
            </a:r>
            <a:r>
              <a:rPr lang="en-US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 : sao chép dữ liệu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8908" y="35874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"/>
            </a:pPr>
            <a:r>
              <a:rPr lang="en-US" b="1" smtClean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FROM</a:t>
            </a:r>
            <a:r>
              <a:rPr lang="en-US" smtClean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 : mọi Docker file đều có chỉ thị này, chỉ định image cơ sở</a:t>
            </a:r>
            <a:endParaRPr lang="en-US"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8107" y="4589934"/>
            <a:ext cx="349647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"/>
            </a:pPr>
            <a:r>
              <a:rPr lang="en-US" b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WORKDIR</a:t>
            </a:r>
            <a:r>
              <a:rPr lang="en-US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 : thư mục làm việc</a:t>
            </a:r>
          </a:p>
        </p:txBody>
      </p:sp>
      <p:pic>
        <p:nvPicPr>
          <p:cNvPr id="5122" name="Picture 2" descr="Tìm hiểu về Docker - Phần 4 - Tạo image từ Dockerfile | BlogCloud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256" y="5608343"/>
            <a:ext cx="4765744" cy="116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726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EBCE64-AFB1-4811-B8F9-0B8D4CB0140A}"/>
              </a:ext>
            </a:extLst>
          </p:cNvPr>
          <p:cNvSpPr/>
          <p:nvPr/>
        </p:nvSpPr>
        <p:spPr>
          <a:xfrm flipH="1">
            <a:off x="797817" y="-1163476"/>
            <a:ext cx="11394183" cy="3300883"/>
          </a:xfrm>
          <a:custGeom>
            <a:avLst/>
            <a:gdLst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11174995 w 11394183"/>
              <a:gd name="connsiteY293" fmla="*/ 2114369 h 3300883"/>
              <a:gd name="connsiteX294" fmla="*/ 10310578 w 11394183"/>
              <a:gd name="connsiteY294" fmla="*/ 1592525 h 3300883"/>
              <a:gd name="connsiteX295" fmla="*/ 9760429 w 11394183"/>
              <a:gd name="connsiteY295" fmla="*/ 1255034 h 3300883"/>
              <a:gd name="connsiteX296" fmla="*/ 9609464 w 11394183"/>
              <a:gd name="connsiteY296" fmla="*/ 1208583 h 3300883"/>
              <a:gd name="connsiteX297" fmla="*/ 6151074 w 11394183"/>
              <a:gd name="connsiteY297" fmla="*/ 1210034 h 3300883"/>
              <a:gd name="connsiteX298" fmla="*/ 3621696 w 11394183"/>
              <a:gd name="connsiteY298" fmla="*/ 1208583 h 3300883"/>
              <a:gd name="connsiteX299" fmla="*/ 3552745 w 11394183"/>
              <a:gd name="connsiteY299" fmla="*/ 1211486 h 3300883"/>
              <a:gd name="connsiteX300" fmla="*/ 3526616 w 11394183"/>
              <a:gd name="connsiteY300" fmla="*/ 1225276 h 3300883"/>
              <a:gd name="connsiteX301" fmla="*/ 3541858 w 11394183"/>
              <a:gd name="connsiteY301" fmla="*/ 1252131 h 3300883"/>
              <a:gd name="connsiteX302" fmla="*/ 3581050 w 11394183"/>
              <a:gd name="connsiteY302" fmla="*/ 1278984 h 3300883"/>
              <a:gd name="connsiteX303" fmla="*/ 4092007 w 11394183"/>
              <a:gd name="connsiteY303" fmla="*/ 2112917 h 3300883"/>
              <a:gd name="connsiteX304" fmla="*/ 4068782 w 11394183"/>
              <a:gd name="connsiteY304" fmla="*/ 2144852 h 3300883"/>
              <a:gd name="connsiteX305" fmla="*/ 3644195 w 11394183"/>
              <a:gd name="connsiteY305" fmla="*/ 2144127 h 3300883"/>
              <a:gd name="connsiteX306" fmla="*/ 3623147 w 11394183"/>
              <a:gd name="connsiteY306" fmla="*/ 2136142 h 3300883"/>
              <a:gd name="connsiteX307" fmla="*/ 3589760 w 11394183"/>
              <a:gd name="connsiteY307" fmla="*/ 2117998 h 3300883"/>
              <a:gd name="connsiteX308" fmla="*/ 3504842 w 11394183"/>
              <a:gd name="connsiteY308" fmla="*/ 2105660 h 3300883"/>
              <a:gd name="connsiteX309" fmla="*/ 3499037 w 11394183"/>
              <a:gd name="connsiteY309" fmla="*/ 2089693 h 3300883"/>
              <a:gd name="connsiteX310" fmla="*/ 3499037 w 11394183"/>
              <a:gd name="connsiteY310" fmla="*/ 1765989 h 3300883"/>
              <a:gd name="connsiteX311" fmla="*/ 3504842 w 11394183"/>
              <a:gd name="connsiteY311" fmla="*/ 1750022 h 3300883"/>
              <a:gd name="connsiteX312" fmla="*/ 3491053 w 11394183"/>
              <a:gd name="connsiteY312" fmla="*/ 1744216 h 3300883"/>
              <a:gd name="connsiteX313" fmla="*/ 3248639 w 11394183"/>
              <a:gd name="connsiteY313" fmla="*/ 1744942 h 3300883"/>
              <a:gd name="connsiteX314" fmla="*/ 3186220 w 11394183"/>
              <a:gd name="connsiteY314" fmla="*/ 1683975 h 3300883"/>
              <a:gd name="connsiteX315" fmla="*/ 3172431 w 11394183"/>
              <a:gd name="connsiteY315" fmla="*/ 1617928 h 3300883"/>
              <a:gd name="connsiteX316" fmla="*/ 3165898 w 11394183"/>
              <a:gd name="connsiteY316" fmla="*/ 1591074 h 3300883"/>
              <a:gd name="connsiteX317" fmla="*/ 3165898 w 11394183"/>
              <a:gd name="connsiteY317" fmla="*/ 1007539 h 3300883"/>
              <a:gd name="connsiteX318" fmla="*/ 3172375 w 11394183"/>
              <a:gd name="connsiteY318" fmla="*/ 980915 h 3300883"/>
              <a:gd name="connsiteX319" fmla="*/ 3171705 w 11394183"/>
              <a:gd name="connsiteY319" fmla="*/ 981410 h 3300883"/>
              <a:gd name="connsiteX320" fmla="*/ 3172431 w 11394183"/>
              <a:gd name="connsiteY320" fmla="*/ 980685 h 3300883"/>
              <a:gd name="connsiteX321" fmla="*/ 3172375 w 11394183"/>
              <a:gd name="connsiteY321" fmla="*/ 980915 h 3300883"/>
              <a:gd name="connsiteX322" fmla="*/ 3184225 w 11394183"/>
              <a:gd name="connsiteY322" fmla="*/ 972157 h 3300883"/>
              <a:gd name="connsiteX323" fmla="*/ 3200011 w 11394183"/>
              <a:gd name="connsiteY323" fmla="*/ 972701 h 3300883"/>
              <a:gd name="connsiteX324" fmla="*/ 3781369 w 11394183"/>
              <a:gd name="connsiteY324" fmla="*/ 972701 h 3300883"/>
              <a:gd name="connsiteX325" fmla="*/ 3809675 w 11394183"/>
              <a:gd name="connsiteY325" fmla="*/ 981410 h 3300883"/>
              <a:gd name="connsiteX326" fmla="*/ 3808949 w 11394183"/>
              <a:gd name="connsiteY326" fmla="*/ 980685 h 3300883"/>
              <a:gd name="connsiteX327" fmla="*/ 3813303 w 11394183"/>
              <a:gd name="connsiteY327" fmla="*/ 984314 h 3300883"/>
              <a:gd name="connsiteX328" fmla="*/ 3811127 w 11394183"/>
              <a:gd name="connsiteY328" fmla="*/ 986491 h 3300883"/>
              <a:gd name="connsiteX329" fmla="*/ 3831448 w 11394183"/>
              <a:gd name="connsiteY329" fmla="*/ 1017700 h 3300883"/>
              <a:gd name="connsiteX330" fmla="*/ 3912011 w 11394183"/>
              <a:gd name="connsiteY330" fmla="*/ 1017700 h 3300883"/>
              <a:gd name="connsiteX331" fmla="*/ 3919269 w 11394183"/>
              <a:gd name="connsiteY331" fmla="*/ 1010442 h 3300883"/>
              <a:gd name="connsiteX332" fmla="*/ 3926527 w 11394183"/>
              <a:gd name="connsiteY332" fmla="*/ 1002459 h 3300883"/>
              <a:gd name="connsiteX333" fmla="*/ 3928705 w 11394183"/>
              <a:gd name="connsiteY333" fmla="*/ 934960 h 3300883"/>
              <a:gd name="connsiteX334" fmla="*/ 3838706 w 11394183"/>
              <a:gd name="connsiteY334" fmla="*/ 922621 h 3300883"/>
              <a:gd name="connsiteX335" fmla="*/ 3790078 w 11394183"/>
              <a:gd name="connsiteY335" fmla="*/ 939315 h 3300883"/>
              <a:gd name="connsiteX336" fmla="*/ 3191301 w 11394183"/>
              <a:gd name="connsiteY336" fmla="*/ 939315 h 3300883"/>
              <a:gd name="connsiteX337" fmla="*/ 3141947 w 11394183"/>
              <a:gd name="connsiteY337" fmla="*/ 987217 h 3300883"/>
              <a:gd name="connsiteX338" fmla="*/ 3141947 w 11394183"/>
              <a:gd name="connsiteY338" fmla="*/ 1596881 h 3300883"/>
              <a:gd name="connsiteX339" fmla="*/ 3117271 w 11394183"/>
              <a:gd name="connsiteY339" fmla="*/ 1630267 h 3300883"/>
              <a:gd name="connsiteX340" fmla="*/ 3049046 w 11394183"/>
              <a:gd name="connsiteY340" fmla="*/ 1702846 h 3300883"/>
              <a:gd name="connsiteX341" fmla="*/ 3049773 w 11394183"/>
              <a:gd name="connsiteY341" fmla="*/ 1724619 h 3300883"/>
              <a:gd name="connsiteX342" fmla="*/ 3030176 w 11394183"/>
              <a:gd name="connsiteY342" fmla="*/ 1746393 h 3300883"/>
              <a:gd name="connsiteX343" fmla="*/ 2968483 w 11394183"/>
              <a:gd name="connsiteY343" fmla="*/ 1746393 h 3300883"/>
              <a:gd name="connsiteX344" fmla="*/ 2909695 w 11394183"/>
              <a:gd name="connsiteY344" fmla="*/ 1689782 h 3300883"/>
              <a:gd name="connsiteX345" fmla="*/ 2874131 w 11394183"/>
              <a:gd name="connsiteY345" fmla="*/ 1617928 h 3300883"/>
              <a:gd name="connsiteX346" fmla="*/ 2863970 w 11394183"/>
              <a:gd name="connsiteY346" fmla="*/ 1584542 h 3300883"/>
              <a:gd name="connsiteX347" fmla="*/ 2863970 w 11394183"/>
              <a:gd name="connsiteY347" fmla="*/ 535775 h 3300883"/>
              <a:gd name="connsiteX348" fmla="*/ 2871228 w 11394183"/>
              <a:gd name="connsiteY348" fmla="*/ 502389 h 3300883"/>
              <a:gd name="connsiteX349" fmla="*/ 2870501 w 11394183"/>
              <a:gd name="connsiteY349" fmla="*/ 503114 h 3300883"/>
              <a:gd name="connsiteX350" fmla="*/ 2906066 w 11394183"/>
              <a:gd name="connsiteY350" fmla="*/ 494405 h 3300883"/>
              <a:gd name="connsiteX351" fmla="*/ 3344443 w 11394183"/>
              <a:gd name="connsiteY351" fmla="*/ 495131 h 3300883"/>
              <a:gd name="connsiteX352" fmla="*/ 3378556 w 11394183"/>
              <a:gd name="connsiteY352" fmla="*/ 460293 h 3300883"/>
              <a:gd name="connsiteX353" fmla="*/ 3378556 w 11394183"/>
              <a:gd name="connsiteY353" fmla="*/ 206266 h 3300883"/>
              <a:gd name="connsiteX354" fmla="*/ 3393071 w 11394183"/>
              <a:gd name="connsiteY354" fmla="*/ 176509 h 3300883"/>
              <a:gd name="connsiteX355" fmla="*/ 3414845 w 11394183"/>
              <a:gd name="connsiteY355" fmla="*/ 154735 h 3300883"/>
              <a:gd name="connsiteX356" fmla="*/ 3417022 w 11394183"/>
              <a:gd name="connsiteY356" fmla="*/ 92317 h 3300883"/>
              <a:gd name="connsiteX357" fmla="*/ 3349523 w 11394183"/>
              <a:gd name="connsiteY357" fmla="*/ 62560 h 3300883"/>
              <a:gd name="connsiteX358" fmla="*/ 3300169 w 11394183"/>
              <a:gd name="connsiteY358" fmla="*/ 109736 h 3300883"/>
              <a:gd name="connsiteX359" fmla="*/ 3330653 w 11394183"/>
              <a:gd name="connsiteY359" fmla="*/ 180863 h 3300883"/>
              <a:gd name="connsiteX360" fmla="*/ 3352427 w 11394183"/>
              <a:gd name="connsiteY360" fmla="*/ 224411 h 3300883"/>
              <a:gd name="connsiteX361" fmla="*/ 3353153 w 11394183"/>
              <a:gd name="connsiteY361" fmla="*/ 438519 h 3300883"/>
              <a:gd name="connsiteX362" fmla="*/ 3319041 w 11394183"/>
              <a:gd name="connsiteY362" fmla="*/ 472632 h 3300883"/>
              <a:gd name="connsiteX363" fmla="*/ 2869050 w 11394183"/>
              <a:gd name="connsiteY363" fmla="*/ 471179 h 3300883"/>
              <a:gd name="connsiteX364" fmla="*/ 2825503 w 11394183"/>
              <a:gd name="connsiteY364" fmla="*/ 513276 h 3300883"/>
              <a:gd name="connsiteX365" fmla="*/ 2826955 w 11394183"/>
              <a:gd name="connsiteY365" fmla="*/ 1601961 h 3300883"/>
              <a:gd name="connsiteX366" fmla="*/ 2800100 w 11394183"/>
              <a:gd name="connsiteY366" fmla="*/ 1631719 h 3300883"/>
              <a:gd name="connsiteX367" fmla="*/ 2768891 w 11394183"/>
              <a:gd name="connsiteY367" fmla="*/ 1661476 h 3300883"/>
              <a:gd name="connsiteX368" fmla="*/ 2768891 w 11394183"/>
              <a:gd name="connsiteY368" fmla="*/ 1686878 h 3300883"/>
              <a:gd name="connsiteX369" fmla="*/ 2708650 w 11394183"/>
              <a:gd name="connsiteY369" fmla="*/ 1747845 h 3300883"/>
              <a:gd name="connsiteX370" fmla="*/ 2626636 w 11394183"/>
              <a:gd name="connsiteY370" fmla="*/ 1667282 h 3300883"/>
              <a:gd name="connsiteX371" fmla="*/ 2593976 w 11394183"/>
              <a:gd name="connsiteY371" fmla="*/ 1631719 h 3300883"/>
              <a:gd name="connsiteX372" fmla="*/ 2570751 w 11394183"/>
              <a:gd name="connsiteY372" fmla="*/ 1619380 h 3300883"/>
              <a:gd name="connsiteX373" fmla="*/ 2566396 w 11394183"/>
              <a:gd name="connsiteY373" fmla="*/ 1580914 h 3300883"/>
              <a:gd name="connsiteX374" fmla="*/ 2566396 w 11394183"/>
              <a:gd name="connsiteY374" fmla="*/ 137317 h 3300883"/>
              <a:gd name="connsiteX375" fmla="*/ 2573653 w 11394183"/>
              <a:gd name="connsiteY375" fmla="*/ 104655 h 3300883"/>
              <a:gd name="connsiteX376" fmla="*/ 2573653 w 11394183"/>
              <a:gd name="connsiteY376" fmla="*/ 105382 h 3300883"/>
              <a:gd name="connsiteX377" fmla="*/ 2580912 w 11394183"/>
              <a:gd name="connsiteY377" fmla="*/ 97398 h 3300883"/>
              <a:gd name="connsiteX378" fmla="*/ 2588896 w 11394183"/>
              <a:gd name="connsiteY378" fmla="*/ 40786 h 3300883"/>
              <a:gd name="connsiteX379" fmla="*/ 2529381 w 11394183"/>
              <a:gd name="connsiteY379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11174995 w 11394183"/>
              <a:gd name="connsiteY293" fmla="*/ 2114369 h 3300883"/>
              <a:gd name="connsiteX294" fmla="*/ 9760429 w 11394183"/>
              <a:gd name="connsiteY294" fmla="*/ 1255034 h 3300883"/>
              <a:gd name="connsiteX295" fmla="*/ 9609464 w 11394183"/>
              <a:gd name="connsiteY295" fmla="*/ 1208583 h 3300883"/>
              <a:gd name="connsiteX296" fmla="*/ 6151074 w 11394183"/>
              <a:gd name="connsiteY296" fmla="*/ 1210034 h 3300883"/>
              <a:gd name="connsiteX297" fmla="*/ 3621696 w 11394183"/>
              <a:gd name="connsiteY297" fmla="*/ 1208583 h 3300883"/>
              <a:gd name="connsiteX298" fmla="*/ 3552745 w 11394183"/>
              <a:gd name="connsiteY298" fmla="*/ 1211486 h 3300883"/>
              <a:gd name="connsiteX299" fmla="*/ 3526616 w 11394183"/>
              <a:gd name="connsiteY299" fmla="*/ 1225276 h 3300883"/>
              <a:gd name="connsiteX300" fmla="*/ 3541858 w 11394183"/>
              <a:gd name="connsiteY300" fmla="*/ 1252131 h 3300883"/>
              <a:gd name="connsiteX301" fmla="*/ 3581050 w 11394183"/>
              <a:gd name="connsiteY301" fmla="*/ 1278984 h 3300883"/>
              <a:gd name="connsiteX302" fmla="*/ 4092007 w 11394183"/>
              <a:gd name="connsiteY302" fmla="*/ 2112917 h 3300883"/>
              <a:gd name="connsiteX303" fmla="*/ 4068782 w 11394183"/>
              <a:gd name="connsiteY303" fmla="*/ 2144852 h 3300883"/>
              <a:gd name="connsiteX304" fmla="*/ 3644195 w 11394183"/>
              <a:gd name="connsiteY304" fmla="*/ 2144127 h 3300883"/>
              <a:gd name="connsiteX305" fmla="*/ 3623147 w 11394183"/>
              <a:gd name="connsiteY305" fmla="*/ 2136142 h 3300883"/>
              <a:gd name="connsiteX306" fmla="*/ 3589760 w 11394183"/>
              <a:gd name="connsiteY306" fmla="*/ 2117998 h 3300883"/>
              <a:gd name="connsiteX307" fmla="*/ 3504842 w 11394183"/>
              <a:gd name="connsiteY307" fmla="*/ 2105660 h 3300883"/>
              <a:gd name="connsiteX308" fmla="*/ 3499037 w 11394183"/>
              <a:gd name="connsiteY308" fmla="*/ 2089693 h 3300883"/>
              <a:gd name="connsiteX309" fmla="*/ 3499037 w 11394183"/>
              <a:gd name="connsiteY309" fmla="*/ 1765989 h 3300883"/>
              <a:gd name="connsiteX310" fmla="*/ 3504842 w 11394183"/>
              <a:gd name="connsiteY310" fmla="*/ 1750022 h 3300883"/>
              <a:gd name="connsiteX311" fmla="*/ 3491053 w 11394183"/>
              <a:gd name="connsiteY311" fmla="*/ 1744216 h 3300883"/>
              <a:gd name="connsiteX312" fmla="*/ 3248639 w 11394183"/>
              <a:gd name="connsiteY312" fmla="*/ 1744942 h 3300883"/>
              <a:gd name="connsiteX313" fmla="*/ 3186220 w 11394183"/>
              <a:gd name="connsiteY313" fmla="*/ 1683975 h 3300883"/>
              <a:gd name="connsiteX314" fmla="*/ 3172431 w 11394183"/>
              <a:gd name="connsiteY314" fmla="*/ 1617928 h 3300883"/>
              <a:gd name="connsiteX315" fmla="*/ 3165898 w 11394183"/>
              <a:gd name="connsiteY315" fmla="*/ 1591074 h 3300883"/>
              <a:gd name="connsiteX316" fmla="*/ 3165898 w 11394183"/>
              <a:gd name="connsiteY316" fmla="*/ 1007539 h 3300883"/>
              <a:gd name="connsiteX317" fmla="*/ 3172375 w 11394183"/>
              <a:gd name="connsiteY317" fmla="*/ 980915 h 3300883"/>
              <a:gd name="connsiteX318" fmla="*/ 3171705 w 11394183"/>
              <a:gd name="connsiteY318" fmla="*/ 981410 h 3300883"/>
              <a:gd name="connsiteX319" fmla="*/ 3172431 w 11394183"/>
              <a:gd name="connsiteY319" fmla="*/ 980685 h 3300883"/>
              <a:gd name="connsiteX320" fmla="*/ 3172375 w 11394183"/>
              <a:gd name="connsiteY320" fmla="*/ 980915 h 3300883"/>
              <a:gd name="connsiteX321" fmla="*/ 3184225 w 11394183"/>
              <a:gd name="connsiteY321" fmla="*/ 972157 h 3300883"/>
              <a:gd name="connsiteX322" fmla="*/ 3200011 w 11394183"/>
              <a:gd name="connsiteY322" fmla="*/ 972701 h 3300883"/>
              <a:gd name="connsiteX323" fmla="*/ 3781369 w 11394183"/>
              <a:gd name="connsiteY323" fmla="*/ 972701 h 3300883"/>
              <a:gd name="connsiteX324" fmla="*/ 3809675 w 11394183"/>
              <a:gd name="connsiteY324" fmla="*/ 981410 h 3300883"/>
              <a:gd name="connsiteX325" fmla="*/ 3808949 w 11394183"/>
              <a:gd name="connsiteY325" fmla="*/ 980685 h 3300883"/>
              <a:gd name="connsiteX326" fmla="*/ 3813303 w 11394183"/>
              <a:gd name="connsiteY326" fmla="*/ 984314 h 3300883"/>
              <a:gd name="connsiteX327" fmla="*/ 3811127 w 11394183"/>
              <a:gd name="connsiteY327" fmla="*/ 986491 h 3300883"/>
              <a:gd name="connsiteX328" fmla="*/ 3831448 w 11394183"/>
              <a:gd name="connsiteY328" fmla="*/ 1017700 h 3300883"/>
              <a:gd name="connsiteX329" fmla="*/ 3912011 w 11394183"/>
              <a:gd name="connsiteY329" fmla="*/ 1017700 h 3300883"/>
              <a:gd name="connsiteX330" fmla="*/ 3919269 w 11394183"/>
              <a:gd name="connsiteY330" fmla="*/ 1010442 h 3300883"/>
              <a:gd name="connsiteX331" fmla="*/ 3926527 w 11394183"/>
              <a:gd name="connsiteY331" fmla="*/ 1002459 h 3300883"/>
              <a:gd name="connsiteX332" fmla="*/ 3928705 w 11394183"/>
              <a:gd name="connsiteY332" fmla="*/ 934960 h 3300883"/>
              <a:gd name="connsiteX333" fmla="*/ 3838706 w 11394183"/>
              <a:gd name="connsiteY333" fmla="*/ 922621 h 3300883"/>
              <a:gd name="connsiteX334" fmla="*/ 3790078 w 11394183"/>
              <a:gd name="connsiteY334" fmla="*/ 939315 h 3300883"/>
              <a:gd name="connsiteX335" fmla="*/ 3191301 w 11394183"/>
              <a:gd name="connsiteY335" fmla="*/ 939315 h 3300883"/>
              <a:gd name="connsiteX336" fmla="*/ 3141947 w 11394183"/>
              <a:gd name="connsiteY336" fmla="*/ 987217 h 3300883"/>
              <a:gd name="connsiteX337" fmla="*/ 3141947 w 11394183"/>
              <a:gd name="connsiteY337" fmla="*/ 1596881 h 3300883"/>
              <a:gd name="connsiteX338" fmla="*/ 3117271 w 11394183"/>
              <a:gd name="connsiteY338" fmla="*/ 1630267 h 3300883"/>
              <a:gd name="connsiteX339" fmla="*/ 3049046 w 11394183"/>
              <a:gd name="connsiteY339" fmla="*/ 1702846 h 3300883"/>
              <a:gd name="connsiteX340" fmla="*/ 3049773 w 11394183"/>
              <a:gd name="connsiteY340" fmla="*/ 1724619 h 3300883"/>
              <a:gd name="connsiteX341" fmla="*/ 3030176 w 11394183"/>
              <a:gd name="connsiteY341" fmla="*/ 1746393 h 3300883"/>
              <a:gd name="connsiteX342" fmla="*/ 2968483 w 11394183"/>
              <a:gd name="connsiteY342" fmla="*/ 1746393 h 3300883"/>
              <a:gd name="connsiteX343" fmla="*/ 2909695 w 11394183"/>
              <a:gd name="connsiteY343" fmla="*/ 1689782 h 3300883"/>
              <a:gd name="connsiteX344" fmla="*/ 2874131 w 11394183"/>
              <a:gd name="connsiteY344" fmla="*/ 1617928 h 3300883"/>
              <a:gd name="connsiteX345" fmla="*/ 2863970 w 11394183"/>
              <a:gd name="connsiteY345" fmla="*/ 1584542 h 3300883"/>
              <a:gd name="connsiteX346" fmla="*/ 2863970 w 11394183"/>
              <a:gd name="connsiteY346" fmla="*/ 535775 h 3300883"/>
              <a:gd name="connsiteX347" fmla="*/ 2871228 w 11394183"/>
              <a:gd name="connsiteY347" fmla="*/ 502389 h 3300883"/>
              <a:gd name="connsiteX348" fmla="*/ 2870501 w 11394183"/>
              <a:gd name="connsiteY348" fmla="*/ 503114 h 3300883"/>
              <a:gd name="connsiteX349" fmla="*/ 2906066 w 11394183"/>
              <a:gd name="connsiteY349" fmla="*/ 494405 h 3300883"/>
              <a:gd name="connsiteX350" fmla="*/ 3344443 w 11394183"/>
              <a:gd name="connsiteY350" fmla="*/ 495131 h 3300883"/>
              <a:gd name="connsiteX351" fmla="*/ 3378556 w 11394183"/>
              <a:gd name="connsiteY351" fmla="*/ 460293 h 3300883"/>
              <a:gd name="connsiteX352" fmla="*/ 3378556 w 11394183"/>
              <a:gd name="connsiteY352" fmla="*/ 206266 h 3300883"/>
              <a:gd name="connsiteX353" fmla="*/ 3393071 w 11394183"/>
              <a:gd name="connsiteY353" fmla="*/ 176509 h 3300883"/>
              <a:gd name="connsiteX354" fmla="*/ 3414845 w 11394183"/>
              <a:gd name="connsiteY354" fmla="*/ 154735 h 3300883"/>
              <a:gd name="connsiteX355" fmla="*/ 3417022 w 11394183"/>
              <a:gd name="connsiteY355" fmla="*/ 92317 h 3300883"/>
              <a:gd name="connsiteX356" fmla="*/ 3349523 w 11394183"/>
              <a:gd name="connsiteY356" fmla="*/ 62560 h 3300883"/>
              <a:gd name="connsiteX357" fmla="*/ 3300169 w 11394183"/>
              <a:gd name="connsiteY357" fmla="*/ 109736 h 3300883"/>
              <a:gd name="connsiteX358" fmla="*/ 3330653 w 11394183"/>
              <a:gd name="connsiteY358" fmla="*/ 180863 h 3300883"/>
              <a:gd name="connsiteX359" fmla="*/ 3352427 w 11394183"/>
              <a:gd name="connsiteY359" fmla="*/ 224411 h 3300883"/>
              <a:gd name="connsiteX360" fmla="*/ 3353153 w 11394183"/>
              <a:gd name="connsiteY360" fmla="*/ 438519 h 3300883"/>
              <a:gd name="connsiteX361" fmla="*/ 3319041 w 11394183"/>
              <a:gd name="connsiteY361" fmla="*/ 472632 h 3300883"/>
              <a:gd name="connsiteX362" fmla="*/ 2869050 w 11394183"/>
              <a:gd name="connsiteY362" fmla="*/ 471179 h 3300883"/>
              <a:gd name="connsiteX363" fmla="*/ 2825503 w 11394183"/>
              <a:gd name="connsiteY363" fmla="*/ 513276 h 3300883"/>
              <a:gd name="connsiteX364" fmla="*/ 2826955 w 11394183"/>
              <a:gd name="connsiteY364" fmla="*/ 1601961 h 3300883"/>
              <a:gd name="connsiteX365" fmla="*/ 2800100 w 11394183"/>
              <a:gd name="connsiteY365" fmla="*/ 1631719 h 3300883"/>
              <a:gd name="connsiteX366" fmla="*/ 2768891 w 11394183"/>
              <a:gd name="connsiteY366" fmla="*/ 1661476 h 3300883"/>
              <a:gd name="connsiteX367" fmla="*/ 2768891 w 11394183"/>
              <a:gd name="connsiteY367" fmla="*/ 1686878 h 3300883"/>
              <a:gd name="connsiteX368" fmla="*/ 2708650 w 11394183"/>
              <a:gd name="connsiteY368" fmla="*/ 1747845 h 3300883"/>
              <a:gd name="connsiteX369" fmla="*/ 2626636 w 11394183"/>
              <a:gd name="connsiteY369" fmla="*/ 1667282 h 3300883"/>
              <a:gd name="connsiteX370" fmla="*/ 2593976 w 11394183"/>
              <a:gd name="connsiteY370" fmla="*/ 1631719 h 3300883"/>
              <a:gd name="connsiteX371" fmla="*/ 2570751 w 11394183"/>
              <a:gd name="connsiteY371" fmla="*/ 1619380 h 3300883"/>
              <a:gd name="connsiteX372" fmla="*/ 2566396 w 11394183"/>
              <a:gd name="connsiteY372" fmla="*/ 1580914 h 3300883"/>
              <a:gd name="connsiteX373" fmla="*/ 2566396 w 11394183"/>
              <a:gd name="connsiteY373" fmla="*/ 137317 h 3300883"/>
              <a:gd name="connsiteX374" fmla="*/ 2573653 w 11394183"/>
              <a:gd name="connsiteY374" fmla="*/ 104655 h 3300883"/>
              <a:gd name="connsiteX375" fmla="*/ 2573653 w 11394183"/>
              <a:gd name="connsiteY375" fmla="*/ 105382 h 3300883"/>
              <a:gd name="connsiteX376" fmla="*/ 2580912 w 11394183"/>
              <a:gd name="connsiteY376" fmla="*/ 97398 h 3300883"/>
              <a:gd name="connsiteX377" fmla="*/ 2588896 w 11394183"/>
              <a:gd name="connsiteY377" fmla="*/ 40786 h 3300883"/>
              <a:gd name="connsiteX378" fmla="*/ 2529381 w 11394183"/>
              <a:gd name="connsiteY378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9760429 w 11394183"/>
              <a:gd name="connsiteY293" fmla="*/ 1255034 h 3300883"/>
              <a:gd name="connsiteX294" fmla="*/ 9609464 w 11394183"/>
              <a:gd name="connsiteY294" fmla="*/ 1208583 h 3300883"/>
              <a:gd name="connsiteX295" fmla="*/ 6151074 w 11394183"/>
              <a:gd name="connsiteY295" fmla="*/ 1210034 h 3300883"/>
              <a:gd name="connsiteX296" fmla="*/ 3621696 w 11394183"/>
              <a:gd name="connsiteY296" fmla="*/ 1208583 h 3300883"/>
              <a:gd name="connsiteX297" fmla="*/ 3552745 w 11394183"/>
              <a:gd name="connsiteY297" fmla="*/ 1211486 h 3300883"/>
              <a:gd name="connsiteX298" fmla="*/ 3526616 w 11394183"/>
              <a:gd name="connsiteY298" fmla="*/ 1225276 h 3300883"/>
              <a:gd name="connsiteX299" fmla="*/ 3541858 w 11394183"/>
              <a:gd name="connsiteY299" fmla="*/ 1252131 h 3300883"/>
              <a:gd name="connsiteX300" fmla="*/ 3581050 w 11394183"/>
              <a:gd name="connsiteY300" fmla="*/ 1278984 h 3300883"/>
              <a:gd name="connsiteX301" fmla="*/ 4092007 w 11394183"/>
              <a:gd name="connsiteY301" fmla="*/ 2112917 h 3300883"/>
              <a:gd name="connsiteX302" fmla="*/ 4068782 w 11394183"/>
              <a:gd name="connsiteY302" fmla="*/ 2144852 h 3300883"/>
              <a:gd name="connsiteX303" fmla="*/ 3644195 w 11394183"/>
              <a:gd name="connsiteY303" fmla="*/ 2144127 h 3300883"/>
              <a:gd name="connsiteX304" fmla="*/ 3623147 w 11394183"/>
              <a:gd name="connsiteY304" fmla="*/ 2136142 h 3300883"/>
              <a:gd name="connsiteX305" fmla="*/ 3589760 w 11394183"/>
              <a:gd name="connsiteY305" fmla="*/ 2117998 h 3300883"/>
              <a:gd name="connsiteX306" fmla="*/ 3504842 w 11394183"/>
              <a:gd name="connsiteY306" fmla="*/ 2105660 h 3300883"/>
              <a:gd name="connsiteX307" fmla="*/ 3499037 w 11394183"/>
              <a:gd name="connsiteY307" fmla="*/ 2089693 h 3300883"/>
              <a:gd name="connsiteX308" fmla="*/ 3499037 w 11394183"/>
              <a:gd name="connsiteY308" fmla="*/ 1765989 h 3300883"/>
              <a:gd name="connsiteX309" fmla="*/ 3504842 w 11394183"/>
              <a:gd name="connsiteY309" fmla="*/ 1750022 h 3300883"/>
              <a:gd name="connsiteX310" fmla="*/ 3491053 w 11394183"/>
              <a:gd name="connsiteY310" fmla="*/ 1744216 h 3300883"/>
              <a:gd name="connsiteX311" fmla="*/ 3248639 w 11394183"/>
              <a:gd name="connsiteY311" fmla="*/ 1744942 h 3300883"/>
              <a:gd name="connsiteX312" fmla="*/ 3186220 w 11394183"/>
              <a:gd name="connsiteY312" fmla="*/ 1683975 h 3300883"/>
              <a:gd name="connsiteX313" fmla="*/ 3172431 w 11394183"/>
              <a:gd name="connsiteY313" fmla="*/ 1617928 h 3300883"/>
              <a:gd name="connsiteX314" fmla="*/ 3165898 w 11394183"/>
              <a:gd name="connsiteY314" fmla="*/ 1591074 h 3300883"/>
              <a:gd name="connsiteX315" fmla="*/ 3165898 w 11394183"/>
              <a:gd name="connsiteY315" fmla="*/ 1007539 h 3300883"/>
              <a:gd name="connsiteX316" fmla="*/ 3172375 w 11394183"/>
              <a:gd name="connsiteY316" fmla="*/ 980915 h 3300883"/>
              <a:gd name="connsiteX317" fmla="*/ 3171705 w 11394183"/>
              <a:gd name="connsiteY317" fmla="*/ 981410 h 3300883"/>
              <a:gd name="connsiteX318" fmla="*/ 3172431 w 11394183"/>
              <a:gd name="connsiteY318" fmla="*/ 980685 h 3300883"/>
              <a:gd name="connsiteX319" fmla="*/ 3172375 w 11394183"/>
              <a:gd name="connsiteY319" fmla="*/ 980915 h 3300883"/>
              <a:gd name="connsiteX320" fmla="*/ 3184225 w 11394183"/>
              <a:gd name="connsiteY320" fmla="*/ 972157 h 3300883"/>
              <a:gd name="connsiteX321" fmla="*/ 3200011 w 11394183"/>
              <a:gd name="connsiteY321" fmla="*/ 972701 h 3300883"/>
              <a:gd name="connsiteX322" fmla="*/ 3781369 w 11394183"/>
              <a:gd name="connsiteY322" fmla="*/ 972701 h 3300883"/>
              <a:gd name="connsiteX323" fmla="*/ 3809675 w 11394183"/>
              <a:gd name="connsiteY323" fmla="*/ 981410 h 3300883"/>
              <a:gd name="connsiteX324" fmla="*/ 3808949 w 11394183"/>
              <a:gd name="connsiteY324" fmla="*/ 980685 h 3300883"/>
              <a:gd name="connsiteX325" fmla="*/ 3813303 w 11394183"/>
              <a:gd name="connsiteY325" fmla="*/ 984314 h 3300883"/>
              <a:gd name="connsiteX326" fmla="*/ 3811127 w 11394183"/>
              <a:gd name="connsiteY326" fmla="*/ 986491 h 3300883"/>
              <a:gd name="connsiteX327" fmla="*/ 3831448 w 11394183"/>
              <a:gd name="connsiteY327" fmla="*/ 1017700 h 3300883"/>
              <a:gd name="connsiteX328" fmla="*/ 3912011 w 11394183"/>
              <a:gd name="connsiteY328" fmla="*/ 1017700 h 3300883"/>
              <a:gd name="connsiteX329" fmla="*/ 3919269 w 11394183"/>
              <a:gd name="connsiteY329" fmla="*/ 1010442 h 3300883"/>
              <a:gd name="connsiteX330" fmla="*/ 3926527 w 11394183"/>
              <a:gd name="connsiteY330" fmla="*/ 1002459 h 3300883"/>
              <a:gd name="connsiteX331" fmla="*/ 3928705 w 11394183"/>
              <a:gd name="connsiteY331" fmla="*/ 934960 h 3300883"/>
              <a:gd name="connsiteX332" fmla="*/ 3838706 w 11394183"/>
              <a:gd name="connsiteY332" fmla="*/ 922621 h 3300883"/>
              <a:gd name="connsiteX333" fmla="*/ 3790078 w 11394183"/>
              <a:gd name="connsiteY333" fmla="*/ 939315 h 3300883"/>
              <a:gd name="connsiteX334" fmla="*/ 3191301 w 11394183"/>
              <a:gd name="connsiteY334" fmla="*/ 939315 h 3300883"/>
              <a:gd name="connsiteX335" fmla="*/ 3141947 w 11394183"/>
              <a:gd name="connsiteY335" fmla="*/ 987217 h 3300883"/>
              <a:gd name="connsiteX336" fmla="*/ 3141947 w 11394183"/>
              <a:gd name="connsiteY336" fmla="*/ 1596881 h 3300883"/>
              <a:gd name="connsiteX337" fmla="*/ 3117271 w 11394183"/>
              <a:gd name="connsiteY337" fmla="*/ 1630267 h 3300883"/>
              <a:gd name="connsiteX338" fmla="*/ 3049046 w 11394183"/>
              <a:gd name="connsiteY338" fmla="*/ 1702846 h 3300883"/>
              <a:gd name="connsiteX339" fmla="*/ 3049773 w 11394183"/>
              <a:gd name="connsiteY339" fmla="*/ 1724619 h 3300883"/>
              <a:gd name="connsiteX340" fmla="*/ 3030176 w 11394183"/>
              <a:gd name="connsiteY340" fmla="*/ 1746393 h 3300883"/>
              <a:gd name="connsiteX341" fmla="*/ 2968483 w 11394183"/>
              <a:gd name="connsiteY341" fmla="*/ 1746393 h 3300883"/>
              <a:gd name="connsiteX342" fmla="*/ 2909695 w 11394183"/>
              <a:gd name="connsiteY342" fmla="*/ 1689782 h 3300883"/>
              <a:gd name="connsiteX343" fmla="*/ 2874131 w 11394183"/>
              <a:gd name="connsiteY343" fmla="*/ 1617928 h 3300883"/>
              <a:gd name="connsiteX344" fmla="*/ 2863970 w 11394183"/>
              <a:gd name="connsiteY344" fmla="*/ 1584542 h 3300883"/>
              <a:gd name="connsiteX345" fmla="*/ 2863970 w 11394183"/>
              <a:gd name="connsiteY345" fmla="*/ 535775 h 3300883"/>
              <a:gd name="connsiteX346" fmla="*/ 2871228 w 11394183"/>
              <a:gd name="connsiteY346" fmla="*/ 502389 h 3300883"/>
              <a:gd name="connsiteX347" fmla="*/ 2870501 w 11394183"/>
              <a:gd name="connsiteY347" fmla="*/ 503114 h 3300883"/>
              <a:gd name="connsiteX348" fmla="*/ 2906066 w 11394183"/>
              <a:gd name="connsiteY348" fmla="*/ 494405 h 3300883"/>
              <a:gd name="connsiteX349" fmla="*/ 3344443 w 11394183"/>
              <a:gd name="connsiteY349" fmla="*/ 495131 h 3300883"/>
              <a:gd name="connsiteX350" fmla="*/ 3378556 w 11394183"/>
              <a:gd name="connsiteY350" fmla="*/ 460293 h 3300883"/>
              <a:gd name="connsiteX351" fmla="*/ 3378556 w 11394183"/>
              <a:gd name="connsiteY351" fmla="*/ 206266 h 3300883"/>
              <a:gd name="connsiteX352" fmla="*/ 3393071 w 11394183"/>
              <a:gd name="connsiteY352" fmla="*/ 176509 h 3300883"/>
              <a:gd name="connsiteX353" fmla="*/ 3414845 w 11394183"/>
              <a:gd name="connsiteY353" fmla="*/ 154735 h 3300883"/>
              <a:gd name="connsiteX354" fmla="*/ 3417022 w 11394183"/>
              <a:gd name="connsiteY354" fmla="*/ 92317 h 3300883"/>
              <a:gd name="connsiteX355" fmla="*/ 3349523 w 11394183"/>
              <a:gd name="connsiteY355" fmla="*/ 62560 h 3300883"/>
              <a:gd name="connsiteX356" fmla="*/ 3300169 w 11394183"/>
              <a:gd name="connsiteY356" fmla="*/ 109736 h 3300883"/>
              <a:gd name="connsiteX357" fmla="*/ 3330653 w 11394183"/>
              <a:gd name="connsiteY357" fmla="*/ 180863 h 3300883"/>
              <a:gd name="connsiteX358" fmla="*/ 3352427 w 11394183"/>
              <a:gd name="connsiteY358" fmla="*/ 224411 h 3300883"/>
              <a:gd name="connsiteX359" fmla="*/ 3353153 w 11394183"/>
              <a:gd name="connsiteY359" fmla="*/ 438519 h 3300883"/>
              <a:gd name="connsiteX360" fmla="*/ 3319041 w 11394183"/>
              <a:gd name="connsiteY360" fmla="*/ 472632 h 3300883"/>
              <a:gd name="connsiteX361" fmla="*/ 2869050 w 11394183"/>
              <a:gd name="connsiteY361" fmla="*/ 471179 h 3300883"/>
              <a:gd name="connsiteX362" fmla="*/ 2825503 w 11394183"/>
              <a:gd name="connsiteY362" fmla="*/ 513276 h 3300883"/>
              <a:gd name="connsiteX363" fmla="*/ 2826955 w 11394183"/>
              <a:gd name="connsiteY363" fmla="*/ 1601961 h 3300883"/>
              <a:gd name="connsiteX364" fmla="*/ 2800100 w 11394183"/>
              <a:gd name="connsiteY364" fmla="*/ 1631719 h 3300883"/>
              <a:gd name="connsiteX365" fmla="*/ 2768891 w 11394183"/>
              <a:gd name="connsiteY365" fmla="*/ 1661476 h 3300883"/>
              <a:gd name="connsiteX366" fmla="*/ 2768891 w 11394183"/>
              <a:gd name="connsiteY366" fmla="*/ 1686878 h 3300883"/>
              <a:gd name="connsiteX367" fmla="*/ 2708650 w 11394183"/>
              <a:gd name="connsiteY367" fmla="*/ 1747845 h 3300883"/>
              <a:gd name="connsiteX368" fmla="*/ 2626636 w 11394183"/>
              <a:gd name="connsiteY368" fmla="*/ 1667282 h 3300883"/>
              <a:gd name="connsiteX369" fmla="*/ 2593976 w 11394183"/>
              <a:gd name="connsiteY369" fmla="*/ 1631719 h 3300883"/>
              <a:gd name="connsiteX370" fmla="*/ 2570751 w 11394183"/>
              <a:gd name="connsiteY370" fmla="*/ 1619380 h 3300883"/>
              <a:gd name="connsiteX371" fmla="*/ 2566396 w 11394183"/>
              <a:gd name="connsiteY371" fmla="*/ 1580914 h 3300883"/>
              <a:gd name="connsiteX372" fmla="*/ 2566396 w 11394183"/>
              <a:gd name="connsiteY372" fmla="*/ 137317 h 3300883"/>
              <a:gd name="connsiteX373" fmla="*/ 2573653 w 11394183"/>
              <a:gd name="connsiteY373" fmla="*/ 104655 h 3300883"/>
              <a:gd name="connsiteX374" fmla="*/ 2573653 w 11394183"/>
              <a:gd name="connsiteY374" fmla="*/ 105382 h 3300883"/>
              <a:gd name="connsiteX375" fmla="*/ 2580912 w 11394183"/>
              <a:gd name="connsiteY375" fmla="*/ 97398 h 3300883"/>
              <a:gd name="connsiteX376" fmla="*/ 2588896 w 11394183"/>
              <a:gd name="connsiteY376" fmla="*/ 40786 h 3300883"/>
              <a:gd name="connsiteX377" fmla="*/ 2529381 w 11394183"/>
              <a:gd name="connsiteY377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94183 w 11394183"/>
              <a:gd name="connsiteY291" fmla="*/ 2251543 h 3300883"/>
              <a:gd name="connsiteX292" fmla="*/ 9760429 w 11394183"/>
              <a:gd name="connsiteY292" fmla="*/ 1255034 h 3300883"/>
              <a:gd name="connsiteX293" fmla="*/ 9609464 w 11394183"/>
              <a:gd name="connsiteY293" fmla="*/ 1208583 h 3300883"/>
              <a:gd name="connsiteX294" fmla="*/ 6151074 w 11394183"/>
              <a:gd name="connsiteY294" fmla="*/ 1210034 h 3300883"/>
              <a:gd name="connsiteX295" fmla="*/ 3621696 w 11394183"/>
              <a:gd name="connsiteY295" fmla="*/ 1208583 h 3300883"/>
              <a:gd name="connsiteX296" fmla="*/ 3552745 w 11394183"/>
              <a:gd name="connsiteY296" fmla="*/ 1211486 h 3300883"/>
              <a:gd name="connsiteX297" fmla="*/ 3526616 w 11394183"/>
              <a:gd name="connsiteY297" fmla="*/ 1225276 h 3300883"/>
              <a:gd name="connsiteX298" fmla="*/ 3541858 w 11394183"/>
              <a:gd name="connsiteY298" fmla="*/ 1252131 h 3300883"/>
              <a:gd name="connsiteX299" fmla="*/ 3581050 w 11394183"/>
              <a:gd name="connsiteY299" fmla="*/ 1278984 h 3300883"/>
              <a:gd name="connsiteX300" fmla="*/ 4092007 w 11394183"/>
              <a:gd name="connsiteY300" fmla="*/ 2112917 h 3300883"/>
              <a:gd name="connsiteX301" fmla="*/ 4068782 w 11394183"/>
              <a:gd name="connsiteY301" fmla="*/ 2144852 h 3300883"/>
              <a:gd name="connsiteX302" fmla="*/ 3644195 w 11394183"/>
              <a:gd name="connsiteY302" fmla="*/ 2144127 h 3300883"/>
              <a:gd name="connsiteX303" fmla="*/ 3623147 w 11394183"/>
              <a:gd name="connsiteY303" fmla="*/ 2136142 h 3300883"/>
              <a:gd name="connsiteX304" fmla="*/ 3589760 w 11394183"/>
              <a:gd name="connsiteY304" fmla="*/ 2117998 h 3300883"/>
              <a:gd name="connsiteX305" fmla="*/ 3504842 w 11394183"/>
              <a:gd name="connsiteY305" fmla="*/ 2105660 h 3300883"/>
              <a:gd name="connsiteX306" fmla="*/ 3499037 w 11394183"/>
              <a:gd name="connsiteY306" fmla="*/ 2089693 h 3300883"/>
              <a:gd name="connsiteX307" fmla="*/ 3499037 w 11394183"/>
              <a:gd name="connsiteY307" fmla="*/ 1765989 h 3300883"/>
              <a:gd name="connsiteX308" fmla="*/ 3504842 w 11394183"/>
              <a:gd name="connsiteY308" fmla="*/ 1750022 h 3300883"/>
              <a:gd name="connsiteX309" fmla="*/ 3491053 w 11394183"/>
              <a:gd name="connsiteY309" fmla="*/ 1744216 h 3300883"/>
              <a:gd name="connsiteX310" fmla="*/ 3248639 w 11394183"/>
              <a:gd name="connsiteY310" fmla="*/ 1744942 h 3300883"/>
              <a:gd name="connsiteX311" fmla="*/ 3186220 w 11394183"/>
              <a:gd name="connsiteY311" fmla="*/ 1683975 h 3300883"/>
              <a:gd name="connsiteX312" fmla="*/ 3172431 w 11394183"/>
              <a:gd name="connsiteY312" fmla="*/ 1617928 h 3300883"/>
              <a:gd name="connsiteX313" fmla="*/ 3165898 w 11394183"/>
              <a:gd name="connsiteY313" fmla="*/ 1591074 h 3300883"/>
              <a:gd name="connsiteX314" fmla="*/ 3165898 w 11394183"/>
              <a:gd name="connsiteY314" fmla="*/ 1007539 h 3300883"/>
              <a:gd name="connsiteX315" fmla="*/ 3172375 w 11394183"/>
              <a:gd name="connsiteY315" fmla="*/ 980915 h 3300883"/>
              <a:gd name="connsiteX316" fmla="*/ 3171705 w 11394183"/>
              <a:gd name="connsiteY316" fmla="*/ 981410 h 3300883"/>
              <a:gd name="connsiteX317" fmla="*/ 3172431 w 11394183"/>
              <a:gd name="connsiteY317" fmla="*/ 980685 h 3300883"/>
              <a:gd name="connsiteX318" fmla="*/ 3172375 w 11394183"/>
              <a:gd name="connsiteY318" fmla="*/ 980915 h 3300883"/>
              <a:gd name="connsiteX319" fmla="*/ 3184225 w 11394183"/>
              <a:gd name="connsiteY319" fmla="*/ 972157 h 3300883"/>
              <a:gd name="connsiteX320" fmla="*/ 3200011 w 11394183"/>
              <a:gd name="connsiteY320" fmla="*/ 972701 h 3300883"/>
              <a:gd name="connsiteX321" fmla="*/ 3781369 w 11394183"/>
              <a:gd name="connsiteY321" fmla="*/ 972701 h 3300883"/>
              <a:gd name="connsiteX322" fmla="*/ 3809675 w 11394183"/>
              <a:gd name="connsiteY322" fmla="*/ 981410 h 3300883"/>
              <a:gd name="connsiteX323" fmla="*/ 3808949 w 11394183"/>
              <a:gd name="connsiteY323" fmla="*/ 980685 h 3300883"/>
              <a:gd name="connsiteX324" fmla="*/ 3813303 w 11394183"/>
              <a:gd name="connsiteY324" fmla="*/ 984314 h 3300883"/>
              <a:gd name="connsiteX325" fmla="*/ 3811127 w 11394183"/>
              <a:gd name="connsiteY325" fmla="*/ 986491 h 3300883"/>
              <a:gd name="connsiteX326" fmla="*/ 3831448 w 11394183"/>
              <a:gd name="connsiteY326" fmla="*/ 1017700 h 3300883"/>
              <a:gd name="connsiteX327" fmla="*/ 3912011 w 11394183"/>
              <a:gd name="connsiteY327" fmla="*/ 1017700 h 3300883"/>
              <a:gd name="connsiteX328" fmla="*/ 3919269 w 11394183"/>
              <a:gd name="connsiteY328" fmla="*/ 1010442 h 3300883"/>
              <a:gd name="connsiteX329" fmla="*/ 3926527 w 11394183"/>
              <a:gd name="connsiteY329" fmla="*/ 1002459 h 3300883"/>
              <a:gd name="connsiteX330" fmla="*/ 3928705 w 11394183"/>
              <a:gd name="connsiteY330" fmla="*/ 934960 h 3300883"/>
              <a:gd name="connsiteX331" fmla="*/ 3838706 w 11394183"/>
              <a:gd name="connsiteY331" fmla="*/ 922621 h 3300883"/>
              <a:gd name="connsiteX332" fmla="*/ 3790078 w 11394183"/>
              <a:gd name="connsiteY332" fmla="*/ 939315 h 3300883"/>
              <a:gd name="connsiteX333" fmla="*/ 3191301 w 11394183"/>
              <a:gd name="connsiteY333" fmla="*/ 939315 h 3300883"/>
              <a:gd name="connsiteX334" fmla="*/ 3141947 w 11394183"/>
              <a:gd name="connsiteY334" fmla="*/ 987217 h 3300883"/>
              <a:gd name="connsiteX335" fmla="*/ 3141947 w 11394183"/>
              <a:gd name="connsiteY335" fmla="*/ 1596881 h 3300883"/>
              <a:gd name="connsiteX336" fmla="*/ 3117271 w 11394183"/>
              <a:gd name="connsiteY336" fmla="*/ 1630267 h 3300883"/>
              <a:gd name="connsiteX337" fmla="*/ 3049046 w 11394183"/>
              <a:gd name="connsiteY337" fmla="*/ 1702846 h 3300883"/>
              <a:gd name="connsiteX338" fmla="*/ 3049773 w 11394183"/>
              <a:gd name="connsiteY338" fmla="*/ 1724619 h 3300883"/>
              <a:gd name="connsiteX339" fmla="*/ 3030176 w 11394183"/>
              <a:gd name="connsiteY339" fmla="*/ 1746393 h 3300883"/>
              <a:gd name="connsiteX340" fmla="*/ 2968483 w 11394183"/>
              <a:gd name="connsiteY340" fmla="*/ 1746393 h 3300883"/>
              <a:gd name="connsiteX341" fmla="*/ 2909695 w 11394183"/>
              <a:gd name="connsiteY341" fmla="*/ 1689782 h 3300883"/>
              <a:gd name="connsiteX342" fmla="*/ 2874131 w 11394183"/>
              <a:gd name="connsiteY342" fmla="*/ 1617928 h 3300883"/>
              <a:gd name="connsiteX343" fmla="*/ 2863970 w 11394183"/>
              <a:gd name="connsiteY343" fmla="*/ 1584542 h 3300883"/>
              <a:gd name="connsiteX344" fmla="*/ 2863970 w 11394183"/>
              <a:gd name="connsiteY344" fmla="*/ 535775 h 3300883"/>
              <a:gd name="connsiteX345" fmla="*/ 2871228 w 11394183"/>
              <a:gd name="connsiteY345" fmla="*/ 502389 h 3300883"/>
              <a:gd name="connsiteX346" fmla="*/ 2870501 w 11394183"/>
              <a:gd name="connsiteY346" fmla="*/ 503114 h 3300883"/>
              <a:gd name="connsiteX347" fmla="*/ 2906066 w 11394183"/>
              <a:gd name="connsiteY347" fmla="*/ 494405 h 3300883"/>
              <a:gd name="connsiteX348" fmla="*/ 3344443 w 11394183"/>
              <a:gd name="connsiteY348" fmla="*/ 495131 h 3300883"/>
              <a:gd name="connsiteX349" fmla="*/ 3378556 w 11394183"/>
              <a:gd name="connsiteY349" fmla="*/ 460293 h 3300883"/>
              <a:gd name="connsiteX350" fmla="*/ 3378556 w 11394183"/>
              <a:gd name="connsiteY350" fmla="*/ 206266 h 3300883"/>
              <a:gd name="connsiteX351" fmla="*/ 3393071 w 11394183"/>
              <a:gd name="connsiteY351" fmla="*/ 176509 h 3300883"/>
              <a:gd name="connsiteX352" fmla="*/ 3414845 w 11394183"/>
              <a:gd name="connsiteY352" fmla="*/ 154735 h 3300883"/>
              <a:gd name="connsiteX353" fmla="*/ 3417022 w 11394183"/>
              <a:gd name="connsiteY353" fmla="*/ 92317 h 3300883"/>
              <a:gd name="connsiteX354" fmla="*/ 3349523 w 11394183"/>
              <a:gd name="connsiteY354" fmla="*/ 62560 h 3300883"/>
              <a:gd name="connsiteX355" fmla="*/ 3300169 w 11394183"/>
              <a:gd name="connsiteY355" fmla="*/ 109736 h 3300883"/>
              <a:gd name="connsiteX356" fmla="*/ 3330653 w 11394183"/>
              <a:gd name="connsiteY356" fmla="*/ 180863 h 3300883"/>
              <a:gd name="connsiteX357" fmla="*/ 3352427 w 11394183"/>
              <a:gd name="connsiteY357" fmla="*/ 224411 h 3300883"/>
              <a:gd name="connsiteX358" fmla="*/ 3353153 w 11394183"/>
              <a:gd name="connsiteY358" fmla="*/ 438519 h 3300883"/>
              <a:gd name="connsiteX359" fmla="*/ 3319041 w 11394183"/>
              <a:gd name="connsiteY359" fmla="*/ 472632 h 3300883"/>
              <a:gd name="connsiteX360" fmla="*/ 2869050 w 11394183"/>
              <a:gd name="connsiteY360" fmla="*/ 471179 h 3300883"/>
              <a:gd name="connsiteX361" fmla="*/ 2825503 w 11394183"/>
              <a:gd name="connsiteY361" fmla="*/ 513276 h 3300883"/>
              <a:gd name="connsiteX362" fmla="*/ 2826955 w 11394183"/>
              <a:gd name="connsiteY362" fmla="*/ 1601961 h 3300883"/>
              <a:gd name="connsiteX363" fmla="*/ 2800100 w 11394183"/>
              <a:gd name="connsiteY363" fmla="*/ 1631719 h 3300883"/>
              <a:gd name="connsiteX364" fmla="*/ 2768891 w 11394183"/>
              <a:gd name="connsiteY364" fmla="*/ 1661476 h 3300883"/>
              <a:gd name="connsiteX365" fmla="*/ 2768891 w 11394183"/>
              <a:gd name="connsiteY365" fmla="*/ 1686878 h 3300883"/>
              <a:gd name="connsiteX366" fmla="*/ 2708650 w 11394183"/>
              <a:gd name="connsiteY366" fmla="*/ 1747845 h 3300883"/>
              <a:gd name="connsiteX367" fmla="*/ 2626636 w 11394183"/>
              <a:gd name="connsiteY367" fmla="*/ 1667282 h 3300883"/>
              <a:gd name="connsiteX368" fmla="*/ 2593976 w 11394183"/>
              <a:gd name="connsiteY368" fmla="*/ 1631719 h 3300883"/>
              <a:gd name="connsiteX369" fmla="*/ 2570751 w 11394183"/>
              <a:gd name="connsiteY369" fmla="*/ 1619380 h 3300883"/>
              <a:gd name="connsiteX370" fmla="*/ 2566396 w 11394183"/>
              <a:gd name="connsiteY370" fmla="*/ 1580914 h 3300883"/>
              <a:gd name="connsiteX371" fmla="*/ 2566396 w 11394183"/>
              <a:gd name="connsiteY371" fmla="*/ 137317 h 3300883"/>
              <a:gd name="connsiteX372" fmla="*/ 2573653 w 11394183"/>
              <a:gd name="connsiteY372" fmla="*/ 104655 h 3300883"/>
              <a:gd name="connsiteX373" fmla="*/ 2573653 w 11394183"/>
              <a:gd name="connsiteY373" fmla="*/ 105382 h 3300883"/>
              <a:gd name="connsiteX374" fmla="*/ 2580912 w 11394183"/>
              <a:gd name="connsiteY374" fmla="*/ 97398 h 3300883"/>
              <a:gd name="connsiteX375" fmla="*/ 2588896 w 11394183"/>
              <a:gd name="connsiteY375" fmla="*/ 40786 h 3300883"/>
              <a:gd name="connsiteX376" fmla="*/ 2529381 w 11394183"/>
              <a:gd name="connsiteY376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1394183 w 11394183"/>
              <a:gd name="connsiteY290" fmla="*/ 2251543 h 3300883"/>
              <a:gd name="connsiteX291" fmla="*/ 9760429 w 11394183"/>
              <a:gd name="connsiteY291" fmla="*/ 1255034 h 3300883"/>
              <a:gd name="connsiteX292" fmla="*/ 9609464 w 11394183"/>
              <a:gd name="connsiteY292" fmla="*/ 1208583 h 3300883"/>
              <a:gd name="connsiteX293" fmla="*/ 6151074 w 11394183"/>
              <a:gd name="connsiteY293" fmla="*/ 1210034 h 3300883"/>
              <a:gd name="connsiteX294" fmla="*/ 3621696 w 11394183"/>
              <a:gd name="connsiteY294" fmla="*/ 1208583 h 3300883"/>
              <a:gd name="connsiteX295" fmla="*/ 3552745 w 11394183"/>
              <a:gd name="connsiteY295" fmla="*/ 1211486 h 3300883"/>
              <a:gd name="connsiteX296" fmla="*/ 3526616 w 11394183"/>
              <a:gd name="connsiteY296" fmla="*/ 1225276 h 3300883"/>
              <a:gd name="connsiteX297" fmla="*/ 3541858 w 11394183"/>
              <a:gd name="connsiteY297" fmla="*/ 1252131 h 3300883"/>
              <a:gd name="connsiteX298" fmla="*/ 3581050 w 11394183"/>
              <a:gd name="connsiteY298" fmla="*/ 1278984 h 3300883"/>
              <a:gd name="connsiteX299" fmla="*/ 4092007 w 11394183"/>
              <a:gd name="connsiteY299" fmla="*/ 2112917 h 3300883"/>
              <a:gd name="connsiteX300" fmla="*/ 4068782 w 11394183"/>
              <a:gd name="connsiteY300" fmla="*/ 2144852 h 3300883"/>
              <a:gd name="connsiteX301" fmla="*/ 3644195 w 11394183"/>
              <a:gd name="connsiteY301" fmla="*/ 2144127 h 3300883"/>
              <a:gd name="connsiteX302" fmla="*/ 3623147 w 11394183"/>
              <a:gd name="connsiteY302" fmla="*/ 2136142 h 3300883"/>
              <a:gd name="connsiteX303" fmla="*/ 3589760 w 11394183"/>
              <a:gd name="connsiteY303" fmla="*/ 2117998 h 3300883"/>
              <a:gd name="connsiteX304" fmla="*/ 3504842 w 11394183"/>
              <a:gd name="connsiteY304" fmla="*/ 2105660 h 3300883"/>
              <a:gd name="connsiteX305" fmla="*/ 3499037 w 11394183"/>
              <a:gd name="connsiteY305" fmla="*/ 2089693 h 3300883"/>
              <a:gd name="connsiteX306" fmla="*/ 3499037 w 11394183"/>
              <a:gd name="connsiteY306" fmla="*/ 1765989 h 3300883"/>
              <a:gd name="connsiteX307" fmla="*/ 3504842 w 11394183"/>
              <a:gd name="connsiteY307" fmla="*/ 1750022 h 3300883"/>
              <a:gd name="connsiteX308" fmla="*/ 3491053 w 11394183"/>
              <a:gd name="connsiteY308" fmla="*/ 1744216 h 3300883"/>
              <a:gd name="connsiteX309" fmla="*/ 3248639 w 11394183"/>
              <a:gd name="connsiteY309" fmla="*/ 1744942 h 3300883"/>
              <a:gd name="connsiteX310" fmla="*/ 3186220 w 11394183"/>
              <a:gd name="connsiteY310" fmla="*/ 1683975 h 3300883"/>
              <a:gd name="connsiteX311" fmla="*/ 3172431 w 11394183"/>
              <a:gd name="connsiteY311" fmla="*/ 1617928 h 3300883"/>
              <a:gd name="connsiteX312" fmla="*/ 3165898 w 11394183"/>
              <a:gd name="connsiteY312" fmla="*/ 1591074 h 3300883"/>
              <a:gd name="connsiteX313" fmla="*/ 3165898 w 11394183"/>
              <a:gd name="connsiteY313" fmla="*/ 1007539 h 3300883"/>
              <a:gd name="connsiteX314" fmla="*/ 3172375 w 11394183"/>
              <a:gd name="connsiteY314" fmla="*/ 980915 h 3300883"/>
              <a:gd name="connsiteX315" fmla="*/ 3171705 w 11394183"/>
              <a:gd name="connsiteY315" fmla="*/ 981410 h 3300883"/>
              <a:gd name="connsiteX316" fmla="*/ 3172431 w 11394183"/>
              <a:gd name="connsiteY316" fmla="*/ 980685 h 3300883"/>
              <a:gd name="connsiteX317" fmla="*/ 3172375 w 11394183"/>
              <a:gd name="connsiteY317" fmla="*/ 980915 h 3300883"/>
              <a:gd name="connsiteX318" fmla="*/ 3184225 w 11394183"/>
              <a:gd name="connsiteY318" fmla="*/ 972157 h 3300883"/>
              <a:gd name="connsiteX319" fmla="*/ 3200011 w 11394183"/>
              <a:gd name="connsiteY319" fmla="*/ 972701 h 3300883"/>
              <a:gd name="connsiteX320" fmla="*/ 3781369 w 11394183"/>
              <a:gd name="connsiteY320" fmla="*/ 972701 h 3300883"/>
              <a:gd name="connsiteX321" fmla="*/ 3809675 w 11394183"/>
              <a:gd name="connsiteY321" fmla="*/ 981410 h 3300883"/>
              <a:gd name="connsiteX322" fmla="*/ 3808949 w 11394183"/>
              <a:gd name="connsiteY322" fmla="*/ 980685 h 3300883"/>
              <a:gd name="connsiteX323" fmla="*/ 3813303 w 11394183"/>
              <a:gd name="connsiteY323" fmla="*/ 984314 h 3300883"/>
              <a:gd name="connsiteX324" fmla="*/ 3811127 w 11394183"/>
              <a:gd name="connsiteY324" fmla="*/ 986491 h 3300883"/>
              <a:gd name="connsiteX325" fmla="*/ 3831448 w 11394183"/>
              <a:gd name="connsiteY325" fmla="*/ 1017700 h 3300883"/>
              <a:gd name="connsiteX326" fmla="*/ 3912011 w 11394183"/>
              <a:gd name="connsiteY326" fmla="*/ 1017700 h 3300883"/>
              <a:gd name="connsiteX327" fmla="*/ 3919269 w 11394183"/>
              <a:gd name="connsiteY327" fmla="*/ 1010442 h 3300883"/>
              <a:gd name="connsiteX328" fmla="*/ 3926527 w 11394183"/>
              <a:gd name="connsiteY328" fmla="*/ 1002459 h 3300883"/>
              <a:gd name="connsiteX329" fmla="*/ 3928705 w 11394183"/>
              <a:gd name="connsiteY329" fmla="*/ 934960 h 3300883"/>
              <a:gd name="connsiteX330" fmla="*/ 3838706 w 11394183"/>
              <a:gd name="connsiteY330" fmla="*/ 922621 h 3300883"/>
              <a:gd name="connsiteX331" fmla="*/ 3790078 w 11394183"/>
              <a:gd name="connsiteY331" fmla="*/ 939315 h 3300883"/>
              <a:gd name="connsiteX332" fmla="*/ 3191301 w 11394183"/>
              <a:gd name="connsiteY332" fmla="*/ 939315 h 3300883"/>
              <a:gd name="connsiteX333" fmla="*/ 3141947 w 11394183"/>
              <a:gd name="connsiteY333" fmla="*/ 987217 h 3300883"/>
              <a:gd name="connsiteX334" fmla="*/ 3141947 w 11394183"/>
              <a:gd name="connsiteY334" fmla="*/ 1596881 h 3300883"/>
              <a:gd name="connsiteX335" fmla="*/ 3117271 w 11394183"/>
              <a:gd name="connsiteY335" fmla="*/ 1630267 h 3300883"/>
              <a:gd name="connsiteX336" fmla="*/ 3049046 w 11394183"/>
              <a:gd name="connsiteY336" fmla="*/ 1702846 h 3300883"/>
              <a:gd name="connsiteX337" fmla="*/ 3049773 w 11394183"/>
              <a:gd name="connsiteY337" fmla="*/ 1724619 h 3300883"/>
              <a:gd name="connsiteX338" fmla="*/ 3030176 w 11394183"/>
              <a:gd name="connsiteY338" fmla="*/ 1746393 h 3300883"/>
              <a:gd name="connsiteX339" fmla="*/ 2968483 w 11394183"/>
              <a:gd name="connsiteY339" fmla="*/ 1746393 h 3300883"/>
              <a:gd name="connsiteX340" fmla="*/ 2909695 w 11394183"/>
              <a:gd name="connsiteY340" fmla="*/ 1689782 h 3300883"/>
              <a:gd name="connsiteX341" fmla="*/ 2874131 w 11394183"/>
              <a:gd name="connsiteY341" fmla="*/ 1617928 h 3300883"/>
              <a:gd name="connsiteX342" fmla="*/ 2863970 w 11394183"/>
              <a:gd name="connsiteY342" fmla="*/ 1584542 h 3300883"/>
              <a:gd name="connsiteX343" fmla="*/ 2863970 w 11394183"/>
              <a:gd name="connsiteY343" fmla="*/ 535775 h 3300883"/>
              <a:gd name="connsiteX344" fmla="*/ 2871228 w 11394183"/>
              <a:gd name="connsiteY344" fmla="*/ 502389 h 3300883"/>
              <a:gd name="connsiteX345" fmla="*/ 2870501 w 11394183"/>
              <a:gd name="connsiteY345" fmla="*/ 503114 h 3300883"/>
              <a:gd name="connsiteX346" fmla="*/ 2906066 w 11394183"/>
              <a:gd name="connsiteY346" fmla="*/ 494405 h 3300883"/>
              <a:gd name="connsiteX347" fmla="*/ 3344443 w 11394183"/>
              <a:gd name="connsiteY347" fmla="*/ 495131 h 3300883"/>
              <a:gd name="connsiteX348" fmla="*/ 3378556 w 11394183"/>
              <a:gd name="connsiteY348" fmla="*/ 460293 h 3300883"/>
              <a:gd name="connsiteX349" fmla="*/ 3378556 w 11394183"/>
              <a:gd name="connsiteY349" fmla="*/ 206266 h 3300883"/>
              <a:gd name="connsiteX350" fmla="*/ 3393071 w 11394183"/>
              <a:gd name="connsiteY350" fmla="*/ 176509 h 3300883"/>
              <a:gd name="connsiteX351" fmla="*/ 3414845 w 11394183"/>
              <a:gd name="connsiteY351" fmla="*/ 154735 h 3300883"/>
              <a:gd name="connsiteX352" fmla="*/ 3417022 w 11394183"/>
              <a:gd name="connsiteY352" fmla="*/ 92317 h 3300883"/>
              <a:gd name="connsiteX353" fmla="*/ 3349523 w 11394183"/>
              <a:gd name="connsiteY353" fmla="*/ 62560 h 3300883"/>
              <a:gd name="connsiteX354" fmla="*/ 3300169 w 11394183"/>
              <a:gd name="connsiteY354" fmla="*/ 109736 h 3300883"/>
              <a:gd name="connsiteX355" fmla="*/ 3330653 w 11394183"/>
              <a:gd name="connsiteY355" fmla="*/ 180863 h 3300883"/>
              <a:gd name="connsiteX356" fmla="*/ 3352427 w 11394183"/>
              <a:gd name="connsiteY356" fmla="*/ 224411 h 3300883"/>
              <a:gd name="connsiteX357" fmla="*/ 3353153 w 11394183"/>
              <a:gd name="connsiteY357" fmla="*/ 438519 h 3300883"/>
              <a:gd name="connsiteX358" fmla="*/ 3319041 w 11394183"/>
              <a:gd name="connsiteY358" fmla="*/ 472632 h 3300883"/>
              <a:gd name="connsiteX359" fmla="*/ 2869050 w 11394183"/>
              <a:gd name="connsiteY359" fmla="*/ 471179 h 3300883"/>
              <a:gd name="connsiteX360" fmla="*/ 2825503 w 11394183"/>
              <a:gd name="connsiteY360" fmla="*/ 513276 h 3300883"/>
              <a:gd name="connsiteX361" fmla="*/ 2826955 w 11394183"/>
              <a:gd name="connsiteY361" fmla="*/ 1601961 h 3300883"/>
              <a:gd name="connsiteX362" fmla="*/ 2800100 w 11394183"/>
              <a:gd name="connsiteY362" fmla="*/ 1631719 h 3300883"/>
              <a:gd name="connsiteX363" fmla="*/ 2768891 w 11394183"/>
              <a:gd name="connsiteY363" fmla="*/ 1661476 h 3300883"/>
              <a:gd name="connsiteX364" fmla="*/ 2768891 w 11394183"/>
              <a:gd name="connsiteY364" fmla="*/ 1686878 h 3300883"/>
              <a:gd name="connsiteX365" fmla="*/ 2708650 w 11394183"/>
              <a:gd name="connsiteY365" fmla="*/ 1747845 h 3300883"/>
              <a:gd name="connsiteX366" fmla="*/ 2626636 w 11394183"/>
              <a:gd name="connsiteY366" fmla="*/ 1667282 h 3300883"/>
              <a:gd name="connsiteX367" fmla="*/ 2593976 w 11394183"/>
              <a:gd name="connsiteY367" fmla="*/ 1631719 h 3300883"/>
              <a:gd name="connsiteX368" fmla="*/ 2570751 w 11394183"/>
              <a:gd name="connsiteY368" fmla="*/ 1619380 h 3300883"/>
              <a:gd name="connsiteX369" fmla="*/ 2566396 w 11394183"/>
              <a:gd name="connsiteY369" fmla="*/ 1580914 h 3300883"/>
              <a:gd name="connsiteX370" fmla="*/ 2566396 w 11394183"/>
              <a:gd name="connsiteY370" fmla="*/ 137317 h 3300883"/>
              <a:gd name="connsiteX371" fmla="*/ 2573653 w 11394183"/>
              <a:gd name="connsiteY371" fmla="*/ 104655 h 3300883"/>
              <a:gd name="connsiteX372" fmla="*/ 2573653 w 11394183"/>
              <a:gd name="connsiteY372" fmla="*/ 105382 h 3300883"/>
              <a:gd name="connsiteX373" fmla="*/ 2580912 w 11394183"/>
              <a:gd name="connsiteY373" fmla="*/ 97398 h 3300883"/>
              <a:gd name="connsiteX374" fmla="*/ 2588896 w 11394183"/>
              <a:gd name="connsiteY374" fmla="*/ 40786 h 3300883"/>
              <a:gd name="connsiteX375" fmla="*/ 2529381 w 11394183"/>
              <a:gd name="connsiteY375" fmla="*/ 142 h 330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11394183" h="3300883">
                <a:moveTo>
                  <a:pt x="3168075" y="3011446"/>
                </a:moveTo>
                <a:cubicBezTo>
                  <a:pt x="3133237" y="3004189"/>
                  <a:pt x="3141946" y="3031042"/>
                  <a:pt x="3141946" y="3047736"/>
                </a:cubicBezTo>
                <a:lnTo>
                  <a:pt x="3141946" y="3300883"/>
                </a:lnTo>
                <a:lnTo>
                  <a:pt x="3165898" y="3300883"/>
                </a:lnTo>
                <a:lnTo>
                  <a:pt x="3165898" y="3029591"/>
                </a:lnTo>
                <a:cubicBezTo>
                  <a:pt x="3165898" y="3023059"/>
                  <a:pt x="3167349" y="3017253"/>
                  <a:pt x="3168075" y="3011446"/>
                </a:cubicBezTo>
                <a:close/>
                <a:moveTo>
                  <a:pt x="2591366" y="3007317"/>
                </a:moveTo>
                <a:cubicBezTo>
                  <a:pt x="2577282" y="3007181"/>
                  <a:pt x="2577282" y="3023783"/>
                  <a:pt x="2577282" y="3041202"/>
                </a:cubicBezTo>
                <a:cubicBezTo>
                  <a:pt x="2577352" y="3127762"/>
                  <a:pt x="2577421" y="3214323"/>
                  <a:pt x="2577491" y="3300883"/>
                </a:cubicBezTo>
                <a:lnTo>
                  <a:pt x="2606313" y="3300883"/>
                </a:lnTo>
                <a:lnTo>
                  <a:pt x="2606313" y="3041928"/>
                </a:lnTo>
                <a:cubicBezTo>
                  <a:pt x="2606313" y="3031767"/>
                  <a:pt x="2604135" y="3022332"/>
                  <a:pt x="2610667" y="3013622"/>
                </a:cubicBezTo>
                <a:cubicBezTo>
                  <a:pt x="2602321" y="3009268"/>
                  <a:pt x="2596061" y="3007362"/>
                  <a:pt x="2591366" y="3007317"/>
                </a:cubicBezTo>
                <a:close/>
                <a:moveTo>
                  <a:pt x="2903083" y="3005447"/>
                </a:moveTo>
                <a:cubicBezTo>
                  <a:pt x="2898490" y="3005594"/>
                  <a:pt x="2893182" y="3007091"/>
                  <a:pt x="2887195" y="3009994"/>
                </a:cubicBezTo>
                <a:cubicBezTo>
                  <a:pt x="2869776" y="3018703"/>
                  <a:pt x="2877033" y="3035396"/>
                  <a:pt x="2877033" y="3048460"/>
                </a:cubicBezTo>
                <a:lnTo>
                  <a:pt x="2877033" y="3300883"/>
                </a:lnTo>
                <a:lnTo>
                  <a:pt x="2924210" y="3300883"/>
                </a:lnTo>
                <a:lnTo>
                  <a:pt x="2924210" y="3039025"/>
                </a:lnTo>
                <a:cubicBezTo>
                  <a:pt x="2924210" y="3016707"/>
                  <a:pt x="2916862" y="3005004"/>
                  <a:pt x="2903083" y="3005447"/>
                </a:cubicBezTo>
                <a:close/>
                <a:moveTo>
                  <a:pt x="1413840" y="2870642"/>
                </a:moveTo>
                <a:cubicBezTo>
                  <a:pt x="1414566" y="2872094"/>
                  <a:pt x="1414566" y="2872820"/>
                  <a:pt x="1414566" y="2874271"/>
                </a:cubicBezTo>
                <a:lnTo>
                  <a:pt x="1228038" y="2874271"/>
                </a:lnTo>
                <a:lnTo>
                  <a:pt x="1228038" y="2870642"/>
                </a:lnTo>
                <a:lnTo>
                  <a:pt x="1413840" y="2870642"/>
                </a:lnTo>
                <a:close/>
                <a:moveTo>
                  <a:pt x="3635032" y="2179418"/>
                </a:moveTo>
                <a:cubicBezTo>
                  <a:pt x="3639659" y="2178965"/>
                  <a:pt x="3644558" y="2179690"/>
                  <a:pt x="3649275" y="2179690"/>
                </a:cubicBezTo>
                <a:lnTo>
                  <a:pt x="4079669" y="2179690"/>
                </a:lnTo>
                <a:cubicBezTo>
                  <a:pt x="4084023" y="2179690"/>
                  <a:pt x="4089104" y="2180416"/>
                  <a:pt x="4093459" y="2186222"/>
                </a:cubicBezTo>
                <a:lnTo>
                  <a:pt x="3622421" y="2186222"/>
                </a:lnTo>
                <a:lnTo>
                  <a:pt x="3624598" y="2190577"/>
                </a:lnTo>
                <a:lnTo>
                  <a:pt x="4062975" y="2190577"/>
                </a:lnTo>
                <a:cubicBezTo>
                  <a:pt x="4092733" y="2190577"/>
                  <a:pt x="4102168" y="2197835"/>
                  <a:pt x="4102168" y="2228318"/>
                </a:cubicBezTo>
                <a:cubicBezTo>
                  <a:pt x="4101443" y="2291462"/>
                  <a:pt x="4099265" y="2353880"/>
                  <a:pt x="4093459" y="2416298"/>
                </a:cubicBezTo>
                <a:cubicBezTo>
                  <a:pt x="4091281" y="2438072"/>
                  <a:pt x="4082572" y="2447507"/>
                  <a:pt x="4059347" y="2447507"/>
                </a:cubicBezTo>
                <a:lnTo>
                  <a:pt x="3650000" y="2447507"/>
                </a:lnTo>
                <a:cubicBezTo>
                  <a:pt x="3628228" y="2447507"/>
                  <a:pt x="3618791" y="2440975"/>
                  <a:pt x="3621696" y="2418475"/>
                </a:cubicBezTo>
                <a:cubicBezTo>
                  <a:pt x="3623872" y="2400330"/>
                  <a:pt x="3615163" y="2397427"/>
                  <a:pt x="3598470" y="2396702"/>
                </a:cubicBezTo>
                <a:cubicBezTo>
                  <a:pt x="3567260" y="2394524"/>
                  <a:pt x="3533875" y="2408315"/>
                  <a:pt x="3504842" y="2387266"/>
                </a:cubicBezTo>
                <a:cubicBezTo>
                  <a:pt x="3496859" y="2341541"/>
                  <a:pt x="3493230" y="2295817"/>
                  <a:pt x="3506294" y="2251543"/>
                </a:cubicBezTo>
                <a:cubicBezTo>
                  <a:pt x="3543309" y="2237754"/>
                  <a:pt x="3580324" y="2239930"/>
                  <a:pt x="3618791" y="2250818"/>
                </a:cubicBezTo>
                <a:cubicBezTo>
                  <a:pt x="3625324" y="2232673"/>
                  <a:pt x="3620969" y="2213802"/>
                  <a:pt x="3620969" y="2195657"/>
                </a:cubicBezTo>
                <a:cubicBezTo>
                  <a:pt x="3617340" y="2192028"/>
                  <a:pt x="3614437" y="2188400"/>
                  <a:pt x="3622421" y="2186222"/>
                </a:cubicBezTo>
                <a:cubicBezTo>
                  <a:pt x="3626050" y="2181505"/>
                  <a:pt x="3630405" y="2179872"/>
                  <a:pt x="3635032" y="2179418"/>
                </a:cubicBezTo>
                <a:close/>
                <a:moveTo>
                  <a:pt x="76208" y="1218744"/>
                </a:moveTo>
                <a:cubicBezTo>
                  <a:pt x="10161" y="1219469"/>
                  <a:pt x="1452" y="1231082"/>
                  <a:pt x="0" y="1294951"/>
                </a:cubicBezTo>
                <a:lnTo>
                  <a:pt x="0" y="1338499"/>
                </a:lnTo>
                <a:lnTo>
                  <a:pt x="0" y="3206684"/>
                </a:lnTo>
                <a:cubicBezTo>
                  <a:pt x="0" y="3226280"/>
                  <a:pt x="0" y="3245151"/>
                  <a:pt x="1452" y="3264747"/>
                </a:cubicBezTo>
                <a:cubicBezTo>
                  <a:pt x="1815" y="3272731"/>
                  <a:pt x="2904" y="3280533"/>
                  <a:pt x="5988" y="3287337"/>
                </a:cubicBezTo>
                <a:lnTo>
                  <a:pt x="19459" y="3300883"/>
                </a:lnTo>
                <a:lnTo>
                  <a:pt x="25633" y="3300883"/>
                </a:lnTo>
                <a:lnTo>
                  <a:pt x="26219" y="3300311"/>
                </a:lnTo>
                <a:lnTo>
                  <a:pt x="26699" y="3300883"/>
                </a:lnTo>
                <a:lnTo>
                  <a:pt x="1001629" y="3300883"/>
                </a:lnTo>
                <a:lnTo>
                  <a:pt x="1038606" y="3290150"/>
                </a:lnTo>
                <a:cubicBezTo>
                  <a:pt x="1029171" y="3272006"/>
                  <a:pt x="1012478" y="3262570"/>
                  <a:pt x="997236" y="3251683"/>
                </a:cubicBezTo>
                <a:cubicBezTo>
                  <a:pt x="880384" y="3165314"/>
                  <a:pt x="784580" y="3060074"/>
                  <a:pt x="706920" y="2937416"/>
                </a:cubicBezTo>
                <a:cubicBezTo>
                  <a:pt x="643051" y="2835805"/>
                  <a:pt x="592971" y="2728388"/>
                  <a:pt x="566116" y="2610810"/>
                </a:cubicBezTo>
                <a:cubicBezTo>
                  <a:pt x="549423" y="2604278"/>
                  <a:pt x="548698" y="2591939"/>
                  <a:pt x="553779" y="2577424"/>
                </a:cubicBezTo>
                <a:cubicBezTo>
                  <a:pt x="551601" y="2570165"/>
                  <a:pt x="548698" y="2563633"/>
                  <a:pt x="545795" y="2556376"/>
                </a:cubicBezTo>
                <a:cubicBezTo>
                  <a:pt x="528376" y="2515006"/>
                  <a:pt x="524021" y="2470007"/>
                  <a:pt x="521117" y="2426459"/>
                </a:cubicBezTo>
                <a:cubicBezTo>
                  <a:pt x="513134" y="2316139"/>
                  <a:pt x="511682" y="2205819"/>
                  <a:pt x="528376" y="2095499"/>
                </a:cubicBezTo>
                <a:cubicBezTo>
                  <a:pt x="529827" y="2086789"/>
                  <a:pt x="529827" y="2075903"/>
                  <a:pt x="538537" y="2069371"/>
                </a:cubicBezTo>
                <a:lnTo>
                  <a:pt x="538537" y="2066467"/>
                </a:lnTo>
                <a:cubicBezTo>
                  <a:pt x="539988" y="1990260"/>
                  <a:pt x="567568" y="1919857"/>
                  <a:pt x="593697" y="1850181"/>
                </a:cubicBezTo>
                <a:cubicBezTo>
                  <a:pt x="656115" y="1685427"/>
                  <a:pt x="751193" y="1540995"/>
                  <a:pt x="880384" y="1419788"/>
                </a:cubicBezTo>
                <a:cubicBezTo>
                  <a:pt x="888368" y="1411804"/>
                  <a:pt x="894175" y="1398014"/>
                  <a:pt x="909415" y="1403095"/>
                </a:cubicBezTo>
                <a:cubicBezTo>
                  <a:pt x="920303" y="1366079"/>
                  <a:pt x="955866" y="1353741"/>
                  <a:pt x="981269" y="1331967"/>
                </a:cubicBezTo>
                <a:cubicBezTo>
                  <a:pt x="1013204" y="1305113"/>
                  <a:pt x="1050219" y="1283340"/>
                  <a:pt x="1085057" y="1260114"/>
                </a:cubicBezTo>
                <a:cubicBezTo>
                  <a:pt x="1096670" y="1252856"/>
                  <a:pt x="1108282" y="1246324"/>
                  <a:pt x="1107556" y="1230357"/>
                </a:cubicBezTo>
                <a:cubicBezTo>
                  <a:pt x="1096670" y="1217293"/>
                  <a:pt x="1080703" y="1219469"/>
                  <a:pt x="1066912" y="1219469"/>
                </a:cubicBezTo>
                <a:lnTo>
                  <a:pt x="76208" y="1218744"/>
                </a:lnTo>
                <a:close/>
                <a:moveTo>
                  <a:pt x="2529381" y="142"/>
                </a:moveTo>
                <a:cubicBezTo>
                  <a:pt x="2501075" y="1594"/>
                  <a:pt x="2475672" y="16835"/>
                  <a:pt x="2466963" y="46592"/>
                </a:cubicBezTo>
                <a:cubicBezTo>
                  <a:pt x="2458978" y="74898"/>
                  <a:pt x="2469866" y="98849"/>
                  <a:pt x="2497445" y="111914"/>
                </a:cubicBezTo>
                <a:cubicBezTo>
                  <a:pt x="2522849" y="124252"/>
                  <a:pt x="2527929" y="143122"/>
                  <a:pt x="2527929" y="169977"/>
                </a:cubicBezTo>
                <a:cubicBezTo>
                  <a:pt x="2527203" y="594564"/>
                  <a:pt x="2527203" y="1019152"/>
                  <a:pt x="2527203" y="1443739"/>
                </a:cubicBezTo>
                <a:cubicBezTo>
                  <a:pt x="2527203" y="1496721"/>
                  <a:pt x="2527929" y="1550430"/>
                  <a:pt x="2527203" y="1603413"/>
                </a:cubicBezTo>
                <a:cubicBezTo>
                  <a:pt x="2527203" y="1613574"/>
                  <a:pt x="2532284" y="1629541"/>
                  <a:pt x="2517042" y="1630267"/>
                </a:cubicBezTo>
                <a:cubicBezTo>
                  <a:pt x="2487285" y="1632444"/>
                  <a:pt x="2491640" y="1652766"/>
                  <a:pt x="2491640" y="1671637"/>
                </a:cubicBezTo>
                <a:cubicBezTo>
                  <a:pt x="2491640" y="1688330"/>
                  <a:pt x="2490188" y="1705749"/>
                  <a:pt x="2491640" y="1722443"/>
                </a:cubicBezTo>
                <a:cubicBezTo>
                  <a:pt x="2493091" y="1740587"/>
                  <a:pt x="2487285" y="1749297"/>
                  <a:pt x="2467688" y="1748571"/>
                </a:cubicBezTo>
                <a:cubicBezTo>
                  <a:pt x="2436480" y="1747845"/>
                  <a:pt x="2404544" y="1747845"/>
                  <a:pt x="2373335" y="1748571"/>
                </a:cubicBezTo>
                <a:cubicBezTo>
                  <a:pt x="2354465" y="1749297"/>
                  <a:pt x="2348658" y="1739861"/>
                  <a:pt x="2349384" y="1721716"/>
                </a:cubicBezTo>
                <a:cubicBezTo>
                  <a:pt x="2350110" y="1697766"/>
                  <a:pt x="2350110" y="1673089"/>
                  <a:pt x="2349384" y="1649137"/>
                </a:cubicBezTo>
                <a:cubicBezTo>
                  <a:pt x="2349384" y="1641154"/>
                  <a:pt x="2355191" y="1627363"/>
                  <a:pt x="2337046" y="1630993"/>
                </a:cubicBezTo>
                <a:cubicBezTo>
                  <a:pt x="2311644" y="1636073"/>
                  <a:pt x="2310918" y="1622283"/>
                  <a:pt x="2310918" y="1601961"/>
                </a:cubicBezTo>
                <a:lnTo>
                  <a:pt x="2310918" y="861655"/>
                </a:lnTo>
                <a:cubicBezTo>
                  <a:pt x="2310918" y="842059"/>
                  <a:pt x="2313820" y="823914"/>
                  <a:pt x="2322530" y="805769"/>
                </a:cubicBezTo>
                <a:cubicBezTo>
                  <a:pt x="2345030" y="760044"/>
                  <a:pt x="2314547" y="715046"/>
                  <a:pt x="2265193" y="717949"/>
                </a:cubicBezTo>
                <a:cubicBezTo>
                  <a:pt x="2232533" y="720126"/>
                  <a:pt x="2210033" y="744077"/>
                  <a:pt x="2207130" y="781093"/>
                </a:cubicBezTo>
                <a:cubicBezTo>
                  <a:pt x="2204952" y="813753"/>
                  <a:pt x="2215839" y="836978"/>
                  <a:pt x="2253580" y="838430"/>
                </a:cubicBezTo>
                <a:cubicBezTo>
                  <a:pt x="2281886" y="839881"/>
                  <a:pt x="2277531" y="860204"/>
                  <a:pt x="2277531" y="877622"/>
                </a:cubicBezTo>
                <a:cubicBezTo>
                  <a:pt x="2277531" y="1117133"/>
                  <a:pt x="2276806" y="1356644"/>
                  <a:pt x="2278257" y="1596155"/>
                </a:cubicBezTo>
                <a:cubicBezTo>
                  <a:pt x="2278984" y="1626638"/>
                  <a:pt x="2268823" y="1635348"/>
                  <a:pt x="2241242" y="1631719"/>
                </a:cubicBezTo>
                <a:cubicBezTo>
                  <a:pt x="2215113" y="1628090"/>
                  <a:pt x="2205678" y="1638976"/>
                  <a:pt x="2205678" y="1666557"/>
                </a:cubicBezTo>
                <a:cubicBezTo>
                  <a:pt x="2205678" y="1692685"/>
                  <a:pt x="2223097" y="1729700"/>
                  <a:pt x="2204952" y="1742764"/>
                </a:cubicBezTo>
                <a:cubicBezTo>
                  <a:pt x="2186808" y="1756554"/>
                  <a:pt x="2151244" y="1747119"/>
                  <a:pt x="2123665" y="1747845"/>
                </a:cubicBezTo>
                <a:cubicBezTo>
                  <a:pt x="2116406" y="1747845"/>
                  <a:pt x="2109148" y="1747119"/>
                  <a:pt x="2101890" y="1747845"/>
                </a:cubicBezTo>
                <a:cubicBezTo>
                  <a:pt x="2081568" y="1749297"/>
                  <a:pt x="2073584" y="1740587"/>
                  <a:pt x="2074309" y="1720265"/>
                </a:cubicBezTo>
                <a:cubicBezTo>
                  <a:pt x="2075035" y="1689782"/>
                  <a:pt x="2074309" y="1660025"/>
                  <a:pt x="2074309" y="1630993"/>
                </a:cubicBezTo>
                <a:cubicBezTo>
                  <a:pt x="2051085" y="1625187"/>
                  <a:pt x="2026407" y="1644057"/>
                  <a:pt x="2008989" y="1618655"/>
                </a:cubicBezTo>
                <a:cubicBezTo>
                  <a:pt x="2001730" y="1613574"/>
                  <a:pt x="2002456" y="1606316"/>
                  <a:pt x="2002456" y="1599058"/>
                </a:cubicBezTo>
                <a:lnTo>
                  <a:pt x="2002456" y="1135278"/>
                </a:lnTo>
                <a:cubicBezTo>
                  <a:pt x="2002456" y="1129472"/>
                  <a:pt x="2003908" y="1123665"/>
                  <a:pt x="2005359" y="1117859"/>
                </a:cubicBezTo>
                <a:lnTo>
                  <a:pt x="1660609" y="1117859"/>
                </a:lnTo>
                <a:cubicBezTo>
                  <a:pt x="1647545" y="1117859"/>
                  <a:pt x="1630126" y="1124391"/>
                  <a:pt x="1623594" y="1104795"/>
                </a:cubicBezTo>
                <a:cubicBezTo>
                  <a:pt x="1614159" y="1095359"/>
                  <a:pt x="1617788" y="1083747"/>
                  <a:pt x="1617788" y="1073586"/>
                </a:cubicBezTo>
                <a:lnTo>
                  <a:pt x="1617788" y="606177"/>
                </a:lnTo>
                <a:cubicBezTo>
                  <a:pt x="1617788" y="596016"/>
                  <a:pt x="1614159" y="584403"/>
                  <a:pt x="1623594" y="575693"/>
                </a:cubicBezTo>
                <a:lnTo>
                  <a:pt x="1623594" y="576420"/>
                </a:lnTo>
                <a:cubicBezTo>
                  <a:pt x="1622868" y="569888"/>
                  <a:pt x="1622868" y="563356"/>
                  <a:pt x="1631577" y="561903"/>
                </a:cubicBezTo>
                <a:lnTo>
                  <a:pt x="1640287" y="498760"/>
                </a:lnTo>
                <a:cubicBezTo>
                  <a:pt x="1631577" y="466825"/>
                  <a:pt x="1603997" y="465374"/>
                  <a:pt x="1579321" y="467551"/>
                </a:cubicBezTo>
                <a:cubicBezTo>
                  <a:pt x="1548838" y="470454"/>
                  <a:pt x="1530693" y="492953"/>
                  <a:pt x="1526338" y="523437"/>
                </a:cubicBezTo>
                <a:cubicBezTo>
                  <a:pt x="1522709" y="546662"/>
                  <a:pt x="1523435" y="572791"/>
                  <a:pt x="1551015" y="578596"/>
                </a:cubicBezTo>
                <a:cubicBezTo>
                  <a:pt x="1582224" y="585855"/>
                  <a:pt x="1581498" y="605451"/>
                  <a:pt x="1581498" y="629402"/>
                </a:cubicBezTo>
                <a:cubicBezTo>
                  <a:pt x="1580772" y="793430"/>
                  <a:pt x="1580772" y="958186"/>
                  <a:pt x="1581498" y="1122214"/>
                </a:cubicBezTo>
                <a:cubicBezTo>
                  <a:pt x="1581498" y="1130923"/>
                  <a:pt x="1575692" y="1141810"/>
                  <a:pt x="1585853" y="1149068"/>
                </a:cubicBezTo>
                <a:cubicBezTo>
                  <a:pt x="1593836" y="1138182"/>
                  <a:pt x="1605449" y="1141084"/>
                  <a:pt x="1615610" y="1141084"/>
                </a:cubicBezTo>
                <a:lnTo>
                  <a:pt x="1943667" y="1141084"/>
                </a:lnTo>
                <a:cubicBezTo>
                  <a:pt x="1953828" y="1141084"/>
                  <a:pt x="1966167" y="1136729"/>
                  <a:pt x="1972699" y="1149793"/>
                </a:cubicBezTo>
                <a:cubicBezTo>
                  <a:pt x="1975602" y="1154874"/>
                  <a:pt x="1979957" y="1160681"/>
                  <a:pt x="1979957" y="1165761"/>
                </a:cubicBezTo>
                <a:cubicBezTo>
                  <a:pt x="1980683" y="1313822"/>
                  <a:pt x="1980683" y="1462609"/>
                  <a:pt x="1980683" y="1611396"/>
                </a:cubicBezTo>
                <a:cubicBezTo>
                  <a:pt x="1980683" y="1620106"/>
                  <a:pt x="1978506" y="1630993"/>
                  <a:pt x="1968344" y="1630267"/>
                </a:cubicBezTo>
                <a:cubicBezTo>
                  <a:pt x="1932780" y="1628090"/>
                  <a:pt x="1938587" y="1652766"/>
                  <a:pt x="1938587" y="1673814"/>
                </a:cubicBezTo>
                <a:cubicBezTo>
                  <a:pt x="1938587" y="1690507"/>
                  <a:pt x="1937861" y="1707927"/>
                  <a:pt x="1939313" y="1724619"/>
                </a:cubicBezTo>
                <a:cubicBezTo>
                  <a:pt x="1940764" y="1742764"/>
                  <a:pt x="1932780" y="1747845"/>
                  <a:pt x="1916087" y="1747845"/>
                </a:cubicBezTo>
                <a:cubicBezTo>
                  <a:pt x="1884878" y="1747119"/>
                  <a:pt x="1852943" y="1746393"/>
                  <a:pt x="1821734" y="1747845"/>
                </a:cubicBezTo>
                <a:cubicBezTo>
                  <a:pt x="1801413" y="1748571"/>
                  <a:pt x="1797058" y="1738410"/>
                  <a:pt x="1797784" y="1720991"/>
                </a:cubicBezTo>
                <a:cubicBezTo>
                  <a:pt x="1798509" y="1697039"/>
                  <a:pt x="1797784" y="1672363"/>
                  <a:pt x="1797784" y="1648412"/>
                </a:cubicBezTo>
                <a:cubicBezTo>
                  <a:pt x="1797784" y="1638976"/>
                  <a:pt x="1799235" y="1627363"/>
                  <a:pt x="1783993" y="1629541"/>
                </a:cubicBezTo>
                <a:cubicBezTo>
                  <a:pt x="1758591" y="1633170"/>
                  <a:pt x="1760768" y="1615751"/>
                  <a:pt x="1760768" y="1599784"/>
                </a:cubicBezTo>
                <a:cubicBezTo>
                  <a:pt x="1760768" y="1522124"/>
                  <a:pt x="1759317" y="1445191"/>
                  <a:pt x="1760768" y="1367531"/>
                </a:cubicBezTo>
                <a:cubicBezTo>
                  <a:pt x="1761494" y="1341403"/>
                  <a:pt x="1754236" y="1333418"/>
                  <a:pt x="1726656" y="1333418"/>
                </a:cubicBezTo>
                <a:lnTo>
                  <a:pt x="1349971" y="1334145"/>
                </a:lnTo>
                <a:cubicBezTo>
                  <a:pt x="1331826" y="1334145"/>
                  <a:pt x="1316584" y="1334145"/>
                  <a:pt x="1301343" y="1318178"/>
                </a:cubicBezTo>
                <a:cubicBezTo>
                  <a:pt x="1281021" y="1296404"/>
                  <a:pt x="1232393" y="1300758"/>
                  <a:pt x="1212797" y="1320354"/>
                </a:cubicBezTo>
                <a:cubicBezTo>
                  <a:pt x="1184491" y="1349386"/>
                  <a:pt x="1183765" y="1377692"/>
                  <a:pt x="1212071" y="1411078"/>
                </a:cubicBezTo>
                <a:cubicBezTo>
                  <a:pt x="1241102" y="1417610"/>
                  <a:pt x="1270134" y="1416885"/>
                  <a:pt x="1299166" y="1409626"/>
                </a:cubicBezTo>
                <a:cubicBezTo>
                  <a:pt x="1296262" y="1401643"/>
                  <a:pt x="1299891" y="1397289"/>
                  <a:pt x="1307149" y="1395111"/>
                </a:cubicBezTo>
                <a:lnTo>
                  <a:pt x="1307149" y="1395837"/>
                </a:lnTo>
                <a:cubicBezTo>
                  <a:pt x="1306423" y="1363902"/>
                  <a:pt x="1320940" y="1351563"/>
                  <a:pt x="1353600" y="1352289"/>
                </a:cubicBezTo>
                <a:cubicBezTo>
                  <a:pt x="1463920" y="1353741"/>
                  <a:pt x="1573515" y="1352289"/>
                  <a:pt x="1683835" y="1353015"/>
                </a:cubicBezTo>
                <a:cubicBezTo>
                  <a:pt x="1694721" y="1353015"/>
                  <a:pt x="1717947" y="1343580"/>
                  <a:pt x="1707060" y="1372612"/>
                </a:cubicBezTo>
                <a:cubicBezTo>
                  <a:pt x="1709238" y="1382047"/>
                  <a:pt x="1713592" y="1390756"/>
                  <a:pt x="1713592" y="1400191"/>
                </a:cubicBezTo>
                <a:cubicBezTo>
                  <a:pt x="1714317" y="1472044"/>
                  <a:pt x="1714317" y="1543172"/>
                  <a:pt x="1715043" y="1614299"/>
                </a:cubicBezTo>
                <a:cubicBezTo>
                  <a:pt x="1715043" y="1627363"/>
                  <a:pt x="1707785" y="1631719"/>
                  <a:pt x="1696899" y="1630267"/>
                </a:cubicBezTo>
                <a:cubicBezTo>
                  <a:pt x="1662787" y="1624461"/>
                  <a:pt x="1659158" y="1644057"/>
                  <a:pt x="1661335" y="1670911"/>
                </a:cubicBezTo>
                <a:cubicBezTo>
                  <a:pt x="1662787" y="1686878"/>
                  <a:pt x="1660609" y="1702846"/>
                  <a:pt x="1662061" y="1718087"/>
                </a:cubicBezTo>
                <a:cubicBezTo>
                  <a:pt x="1664964" y="1741313"/>
                  <a:pt x="1654077" y="1747845"/>
                  <a:pt x="1633030" y="1747119"/>
                </a:cubicBezTo>
                <a:cubicBezTo>
                  <a:pt x="1603997" y="1745668"/>
                  <a:pt x="1574966" y="1745668"/>
                  <a:pt x="1545934" y="1747119"/>
                </a:cubicBezTo>
                <a:cubicBezTo>
                  <a:pt x="1524886" y="1748571"/>
                  <a:pt x="1517628" y="1739861"/>
                  <a:pt x="1519080" y="1719540"/>
                </a:cubicBezTo>
                <a:cubicBezTo>
                  <a:pt x="1519806" y="1702846"/>
                  <a:pt x="1518354" y="1685427"/>
                  <a:pt x="1519080" y="1668734"/>
                </a:cubicBezTo>
                <a:cubicBezTo>
                  <a:pt x="1520532" y="1646960"/>
                  <a:pt x="1519806" y="1627363"/>
                  <a:pt x="1495129" y="1617928"/>
                </a:cubicBezTo>
                <a:cubicBezTo>
                  <a:pt x="1481339" y="1580914"/>
                  <a:pt x="1491500" y="1542447"/>
                  <a:pt x="1490048" y="1504706"/>
                </a:cubicBezTo>
                <a:cubicBezTo>
                  <a:pt x="1482065" y="1502528"/>
                  <a:pt x="1473355" y="1499625"/>
                  <a:pt x="1465372" y="1499625"/>
                </a:cubicBezTo>
                <a:lnTo>
                  <a:pt x="934093" y="1499625"/>
                </a:lnTo>
                <a:cubicBezTo>
                  <a:pt x="900707" y="1499625"/>
                  <a:pt x="866595" y="1501802"/>
                  <a:pt x="833208" y="1502528"/>
                </a:cubicBezTo>
                <a:cubicBezTo>
                  <a:pt x="816515" y="1503979"/>
                  <a:pt x="815063" y="1521398"/>
                  <a:pt x="794741" y="1533737"/>
                </a:cubicBezTo>
                <a:lnTo>
                  <a:pt x="898529" y="1533737"/>
                </a:lnTo>
                <a:lnTo>
                  <a:pt x="1415292" y="1533737"/>
                </a:lnTo>
                <a:cubicBezTo>
                  <a:pt x="1427631" y="1533737"/>
                  <a:pt x="1442872" y="1525753"/>
                  <a:pt x="1450130" y="1543898"/>
                </a:cubicBezTo>
                <a:cubicBezTo>
                  <a:pt x="1450856" y="1556236"/>
                  <a:pt x="1450856" y="1568575"/>
                  <a:pt x="1452307" y="1580187"/>
                </a:cubicBezTo>
                <a:cubicBezTo>
                  <a:pt x="1455936" y="1612848"/>
                  <a:pt x="1450856" y="1637525"/>
                  <a:pt x="1408034" y="1629541"/>
                </a:cubicBezTo>
                <a:cubicBezTo>
                  <a:pt x="1391341" y="1626638"/>
                  <a:pt x="1382631" y="1635348"/>
                  <a:pt x="1384083" y="1652766"/>
                </a:cubicBezTo>
                <a:lnTo>
                  <a:pt x="1384083" y="1663653"/>
                </a:lnTo>
                <a:cubicBezTo>
                  <a:pt x="1382631" y="1744942"/>
                  <a:pt x="1382631" y="1744942"/>
                  <a:pt x="1299891" y="1744942"/>
                </a:cubicBezTo>
                <a:cubicBezTo>
                  <a:pt x="1211345" y="1744942"/>
                  <a:pt x="1211345" y="1744942"/>
                  <a:pt x="1211345" y="1834214"/>
                </a:cubicBezTo>
                <a:cubicBezTo>
                  <a:pt x="1211345" y="1877035"/>
                  <a:pt x="1209894" y="1919132"/>
                  <a:pt x="1211345" y="1961227"/>
                </a:cubicBezTo>
                <a:cubicBezTo>
                  <a:pt x="1212071" y="1982275"/>
                  <a:pt x="1204813" y="1989533"/>
                  <a:pt x="1184491" y="1988082"/>
                </a:cubicBezTo>
                <a:cubicBezTo>
                  <a:pt x="1168523" y="1986630"/>
                  <a:pt x="1153282" y="1987355"/>
                  <a:pt x="1137315" y="1988082"/>
                </a:cubicBezTo>
                <a:cubicBezTo>
                  <a:pt x="1119170" y="1988807"/>
                  <a:pt x="1098847" y="1980823"/>
                  <a:pt x="1090864" y="2009129"/>
                </a:cubicBezTo>
                <a:cubicBezTo>
                  <a:pt x="1087235" y="2020742"/>
                  <a:pt x="1069090" y="2016388"/>
                  <a:pt x="1057477" y="2016388"/>
                </a:cubicBezTo>
                <a:lnTo>
                  <a:pt x="557408" y="2014210"/>
                </a:lnTo>
                <a:cubicBezTo>
                  <a:pt x="544344" y="2044694"/>
                  <a:pt x="558859" y="2049048"/>
                  <a:pt x="586439" y="2049048"/>
                </a:cubicBezTo>
                <a:lnTo>
                  <a:pt x="1056026" y="2049048"/>
                </a:lnTo>
                <a:cubicBezTo>
                  <a:pt x="1067639" y="2049774"/>
                  <a:pt x="1083606" y="2041791"/>
                  <a:pt x="1090864" y="2059209"/>
                </a:cubicBezTo>
                <a:cubicBezTo>
                  <a:pt x="1097396" y="2078080"/>
                  <a:pt x="1093041" y="2097676"/>
                  <a:pt x="1094493" y="2116546"/>
                </a:cubicBezTo>
                <a:cubicBezTo>
                  <a:pt x="1132234" y="2115095"/>
                  <a:pt x="1170701" y="2102757"/>
                  <a:pt x="1206991" y="2122353"/>
                </a:cubicBezTo>
                <a:cubicBezTo>
                  <a:pt x="1214248" y="2162997"/>
                  <a:pt x="1208442" y="2204367"/>
                  <a:pt x="1210619" y="2245011"/>
                </a:cubicBezTo>
                <a:cubicBezTo>
                  <a:pt x="1212071" y="2260979"/>
                  <a:pt x="1204813" y="2266785"/>
                  <a:pt x="1189571" y="2266060"/>
                </a:cubicBezTo>
                <a:lnTo>
                  <a:pt x="1142395" y="2266060"/>
                </a:lnTo>
                <a:cubicBezTo>
                  <a:pt x="1117718" y="2265333"/>
                  <a:pt x="1090864" y="2259527"/>
                  <a:pt x="1093767" y="2301623"/>
                </a:cubicBezTo>
                <a:cubicBezTo>
                  <a:pt x="1095218" y="2321219"/>
                  <a:pt x="1073445" y="2313962"/>
                  <a:pt x="1061832" y="2313962"/>
                </a:cubicBezTo>
                <a:lnTo>
                  <a:pt x="528376" y="2313962"/>
                </a:lnTo>
                <a:cubicBezTo>
                  <a:pt x="522570" y="2340090"/>
                  <a:pt x="534909" y="2346622"/>
                  <a:pt x="559586" y="2346622"/>
                </a:cubicBezTo>
                <a:lnTo>
                  <a:pt x="1055300" y="2346622"/>
                </a:lnTo>
                <a:cubicBezTo>
                  <a:pt x="1066912" y="2347348"/>
                  <a:pt x="1085057" y="2336461"/>
                  <a:pt x="1091589" y="2358235"/>
                </a:cubicBezTo>
                <a:cubicBezTo>
                  <a:pt x="1089412" y="2391621"/>
                  <a:pt x="1103202" y="2401056"/>
                  <a:pt x="1137315" y="2399605"/>
                </a:cubicBezTo>
                <a:cubicBezTo>
                  <a:pt x="1210619" y="2395976"/>
                  <a:pt x="1210619" y="2398153"/>
                  <a:pt x="1210619" y="2470732"/>
                </a:cubicBezTo>
                <a:lnTo>
                  <a:pt x="1137315" y="2543311"/>
                </a:lnTo>
                <a:cubicBezTo>
                  <a:pt x="1118444" y="2544037"/>
                  <a:pt x="1095944" y="2536053"/>
                  <a:pt x="1092315" y="2569440"/>
                </a:cubicBezTo>
                <a:cubicBezTo>
                  <a:pt x="1090864" y="2585407"/>
                  <a:pt x="1069816" y="2578149"/>
                  <a:pt x="1057477" y="2578149"/>
                </a:cubicBezTo>
                <a:lnTo>
                  <a:pt x="557408" y="2578875"/>
                </a:lnTo>
                <a:cubicBezTo>
                  <a:pt x="560311" y="2604278"/>
                  <a:pt x="579907" y="2599197"/>
                  <a:pt x="595875" y="2599197"/>
                </a:cubicBezTo>
                <a:lnTo>
                  <a:pt x="1048042" y="2599922"/>
                </a:lnTo>
                <a:cubicBezTo>
                  <a:pt x="1061106" y="2599922"/>
                  <a:pt x="1077074" y="2592665"/>
                  <a:pt x="1087235" y="2608632"/>
                </a:cubicBezTo>
                <a:cubicBezTo>
                  <a:pt x="1101025" y="2628954"/>
                  <a:pt x="1089412" y="2652905"/>
                  <a:pt x="1095218" y="2673954"/>
                </a:cubicBezTo>
                <a:cubicBezTo>
                  <a:pt x="1132234" y="2665244"/>
                  <a:pt x="1168523" y="2656534"/>
                  <a:pt x="1204087" y="2679034"/>
                </a:cubicBezTo>
                <a:cubicBezTo>
                  <a:pt x="1213523" y="2689195"/>
                  <a:pt x="1209894" y="2702260"/>
                  <a:pt x="1209894" y="2713872"/>
                </a:cubicBezTo>
                <a:cubicBezTo>
                  <a:pt x="1209894" y="2761048"/>
                  <a:pt x="1211345" y="2808224"/>
                  <a:pt x="1209167" y="2855401"/>
                </a:cubicBezTo>
                <a:cubicBezTo>
                  <a:pt x="1208442" y="2876449"/>
                  <a:pt x="1214974" y="2882981"/>
                  <a:pt x="1235296" y="2882255"/>
                </a:cubicBezTo>
                <a:cubicBezTo>
                  <a:pt x="1282473" y="2880804"/>
                  <a:pt x="1329649" y="2883707"/>
                  <a:pt x="1376825" y="2880804"/>
                </a:cubicBezTo>
                <a:cubicBezTo>
                  <a:pt x="1413115" y="2877900"/>
                  <a:pt x="1426179" y="2888061"/>
                  <a:pt x="1423276" y="2925802"/>
                </a:cubicBezTo>
                <a:cubicBezTo>
                  <a:pt x="1421824" y="2952657"/>
                  <a:pt x="1406583" y="2988220"/>
                  <a:pt x="1448678" y="3003462"/>
                </a:cubicBezTo>
                <a:cubicBezTo>
                  <a:pt x="1451582" y="3004188"/>
                  <a:pt x="1450856" y="3016526"/>
                  <a:pt x="1450856" y="3023784"/>
                </a:cubicBezTo>
                <a:lnTo>
                  <a:pt x="1450856" y="3300883"/>
                </a:lnTo>
                <a:lnTo>
                  <a:pt x="1490048" y="3300883"/>
                </a:lnTo>
                <a:lnTo>
                  <a:pt x="1490048" y="3027414"/>
                </a:lnTo>
                <a:cubicBezTo>
                  <a:pt x="1490048" y="3015075"/>
                  <a:pt x="1484242" y="3000559"/>
                  <a:pt x="1496580" y="2990398"/>
                </a:cubicBezTo>
                <a:lnTo>
                  <a:pt x="1495855" y="2991124"/>
                </a:lnTo>
                <a:cubicBezTo>
                  <a:pt x="1497307" y="2989673"/>
                  <a:pt x="1498032" y="2987495"/>
                  <a:pt x="1500210" y="2986043"/>
                </a:cubicBezTo>
                <a:cubicBezTo>
                  <a:pt x="1516903" y="2976608"/>
                  <a:pt x="1543031" y="2995478"/>
                  <a:pt x="1551741" y="2972979"/>
                </a:cubicBezTo>
                <a:cubicBezTo>
                  <a:pt x="1558273" y="2956286"/>
                  <a:pt x="1553918" y="2935238"/>
                  <a:pt x="1553918" y="2915641"/>
                </a:cubicBezTo>
                <a:cubicBezTo>
                  <a:pt x="1553918" y="2868465"/>
                  <a:pt x="1553918" y="2866288"/>
                  <a:pt x="1601821" y="2869191"/>
                </a:cubicBezTo>
                <a:cubicBezTo>
                  <a:pt x="1633755" y="2871368"/>
                  <a:pt x="1667867" y="2856853"/>
                  <a:pt x="1698350" y="2879352"/>
                </a:cubicBezTo>
                <a:cubicBezTo>
                  <a:pt x="1710689" y="2933061"/>
                  <a:pt x="1712141" y="2988946"/>
                  <a:pt x="1712866" y="3041929"/>
                </a:cubicBezTo>
                <a:lnTo>
                  <a:pt x="1713637" y="3300883"/>
                </a:lnTo>
                <a:lnTo>
                  <a:pt x="1762496" y="3300883"/>
                </a:lnTo>
                <a:lnTo>
                  <a:pt x="1762220" y="3001284"/>
                </a:lnTo>
                <a:cubicBezTo>
                  <a:pt x="1757865" y="2971528"/>
                  <a:pt x="1781817" y="2985317"/>
                  <a:pt x="1790526" y="2986043"/>
                </a:cubicBezTo>
                <a:cubicBezTo>
                  <a:pt x="1823912" y="2989673"/>
                  <a:pt x="1832622" y="2976608"/>
                  <a:pt x="1831896" y="2943947"/>
                </a:cubicBezTo>
                <a:cubicBezTo>
                  <a:pt x="1830444" y="2859030"/>
                  <a:pt x="1820283" y="2869191"/>
                  <a:pt x="1905926" y="2869917"/>
                </a:cubicBezTo>
                <a:cubicBezTo>
                  <a:pt x="1929877" y="2869917"/>
                  <a:pt x="1956006" y="2859756"/>
                  <a:pt x="1978506" y="2878626"/>
                </a:cubicBezTo>
                <a:cubicBezTo>
                  <a:pt x="1986489" y="2908384"/>
                  <a:pt x="1979957" y="2938867"/>
                  <a:pt x="1982134" y="2968624"/>
                </a:cubicBezTo>
                <a:cubicBezTo>
                  <a:pt x="1982860" y="2978060"/>
                  <a:pt x="1978506" y="2991849"/>
                  <a:pt x="1991570" y="2992576"/>
                </a:cubicBezTo>
                <a:cubicBezTo>
                  <a:pt x="2022053" y="2994752"/>
                  <a:pt x="2016247" y="3016526"/>
                  <a:pt x="2016247" y="3034671"/>
                </a:cubicBezTo>
                <a:lnTo>
                  <a:pt x="2016442" y="3300883"/>
                </a:lnTo>
                <a:lnTo>
                  <a:pt x="2053457" y="3300883"/>
                </a:lnTo>
                <a:lnTo>
                  <a:pt x="2053262" y="3025236"/>
                </a:lnTo>
                <a:cubicBezTo>
                  <a:pt x="2053262" y="2999108"/>
                  <a:pt x="2053988" y="2978785"/>
                  <a:pt x="2088826" y="2983866"/>
                </a:cubicBezTo>
                <a:cubicBezTo>
                  <a:pt x="2100439" y="2985317"/>
                  <a:pt x="2106244" y="2978785"/>
                  <a:pt x="2106244" y="2966447"/>
                </a:cubicBezTo>
                <a:lnTo>
                  <a:pt x="2106244" y="2944673"/>
                </a:lnTo>
                <a:cubicBezTo>
                  <a:pt x="2107696" y="2857578"/>
                  <a:pt x="2095358" y="2868465"/>
                  <a:pt x="2184631" y="2869917"/>
                </a:cubicBezTo>
                <a:cubicBezTo>
                  <a:pt x="2207130" y="2869917"/>
                  <a:pt x="2234710" y="2855401"/>
                  <a:pt x="2254307" y="2880078"/>
                </a:cubicBezTo>
                <a:cubicBezTo>
                  <a:pt x="2261563" y="2909835"/>
                  <a:pt x="2257935" y="2940318"/>
                  <a:pt x="2257210" y="2970075"/>
                </a:cubicBezTo>
                <a:cubicBezTo>
                  <a:pt x="2257210" y="2986769"/>
                  <a:pt x="2258661" y="2996205"/>
                  <a:pt x="2277531" y="2993301"/>
                </a:cubicBezTo>
                <a:cubicBezTo>
                  <a:pt x="2312369" y="2987495"/>
                  <a:pt x="2316725" y="3006365"/>
                  <a:pt x="2316725" y="3035397"/>
                </a:cubicBezTo>
                <a:lnTo>
                  <a:pt x="2316725" y="3300883"/>
                </a:lnTo>
                <a:lnTo>
                  <a:pt x="2350697" y="3300883"/>
                </a:lnTo>
                <a:cubicBezTo>
                  <a:pt x="2350743" y="3211904"/>
                  <a:pt x="2350790" y="3122925"/>
                  <a:pt x="2350836" y="3033946"/>
                </a:cubicBezTo>
                <a:cubicBezTo>
                  <a:pt x="2350836" y="3020155"/>
                  <a:pt x="2340675" y="3002011"/>
                  <a:pt x="2360997" y="2992576"/>
                </a:cubicBezTo>
                <a:cubicBezTo>
                  <a:pt x="2371884" y="2996930"/>
                  <a:pt x="2379868" y="2991849"/>
                  <a:pt x="2386399" y="2983866"/>
                </a:cubicBezTo>
                <a:cubicBezTo>
                  <a:pt x="2386399" y="2956286"/>
                  <a:pt x="2389303" y="2928705"/>
                  <a:pt x="2383497" y="2901126"/>
                </a:cubicBezTo>
                <a:cubicBezTo>
                  <a:pt x="2379868" y="2885884"/>
                  <a:pt x="2383497" y="2870642"/>
                  <a:pt x="2403093" y="2869917"/>
                </a:cubicBezTo>
                <a:cubicBezTo>
                  <a:pt x="2443011" y="2869191"/>
                  <a:pt x="2482203" y="2869917"/>
                  <a:pt x="2522123" y="2870642"/>
                </a:cubicBezTo>
                <a:cubicBezTo>
                  <a:pt x="2525026" y="2870642"/>
                  <a:pt x="2527929" y="2877175"/>
                  <a:pt x="2530832" y="2880804"/>
                </a:cubicBezTo>
                <a:cubicBezTo>
                  <a:pt x="2538090" y="2917819"/>
                  <a:pt x="2525026" y="2956286"/>
                  <a:pt x="2537364" y="2992576"/>
                </a:cubicBezTo>
                <a:cubicBezTo>
                  <a:pt x="2567847" y="2975156"/>
                  <a:pt x="2600508" y="2986769"/>
                  <a:pt x="2632443" y="2985317"/>
                </a:cubicBezTo>
                <a:cubicBezTo>
                  <a:pt x="2655668" y="2984592"/>
                  <a:pt x="2663652" y="2978785"/>
                  <a:pt x="2663652" y="2954835"/>
                </a:cubicBezTo>
                <a:cubicBezTo>
                  <a:pt x="2664378" y="2869191"/>
                  <a:pt x="2665104" y="2869191"/>
                  <a:pt x="2752198" y="2869191"/>
                </a:cubicBezTo>
                <a:lnTo>
                  <a:pt x="2798649" y="2869191"/>
                </a:lnTo>
                <a:lnTo>
                  <a:pt x="2798649" y="2879352"/>
                </a:lnTo>
                <a:lnTo>
                  <a:pt x="2681797" y="2879352"/>
                </a:lnTo>
                <a:cubicBezTo>
                  <a:pt x="2691957" y="2880078"/>
                  <a:pt x="2701393" y="2880804"/>
                  <a:pt x="2710828" y="2880804"/>
                </a:cubicBezTo>
                <a:cubicBezTo>
                  <a:pt x="2815342" y="2880804"/>
                  <a:pt x="2815342" y="2880804"/>
                  <a:pt x="2809536" y="2985317"/>
                </a:cubicBezTo>
                <a:cubicBezTo>
                  <a:pt x="2842922" y="2984592"/>
                  <a:pt x="2877034" y="2983140"/>
                  <a:pt x="2910420" y="2984592"/>
                </a:cubicBezTo>
                <a:cubicBezTo>
                  <a:pt x="2932194" y="2985317"/>
                  <a:pt x="2939452" y="2978785"/>
                  <a:pt x="2940177" y="2956286"/>
                </a:cubicBezTo>
                <a:cubicBezTo>
                  <a:pt x="2940541" y="2942859"/>
                  <a:pt x="2938363" y="2929250"/>
                  <a:pt x="2938000" y="2915733"/>
                </a:cubicBezTo>
                <a:lnTo>
                  <a:pt x="2946568" y="2876375"/>
                </a:lnTo>
                <a:lnTo>
                  <a:pt x="2945985" y="2876449"/>
                </a:lnTo>
                <a:lnTo>
                  <a:pt x="2946710" y="2875723"/>
                </a:lnTo>
                <a:cubicBezTo>
                  <a:pt x="2946663" y="2875940"/>
                  <a:pt x="2946615" y="2876158"/>
                  <a:pt x="2946568" y="2876375"/>
                </a:cubicBezTo>
                <a:lnTo>
                  <a:pt x="3016658" y="2867467"/>
                </a:lnTo>
                <a:cubicBezTo>
                  <a:pt x="3040155" y="2867376"/>
                  <a:pt x="3063562" y="2870642"/>
                  <a:pt x="3086787" y="2878626"/>
                </a:cubicBezTo>
                <a:cubicBezTo>
                  <a:pt x="3088965" y="2888787"/>
                  <a:pt x="3091868" y="2898223"/>
                  <a:pt x="3094045" y="2908384"/>
                </a:cubicBezTo>
                <a:cubicBezTo>
                  <a:pt x="3093319" y="2984592"/>
                  <a:pt x="3093319" y="2984592"/>
                  <a:pt x="3169527" y="2984592"/>
                </a:cubicBezTo>
                <a:cubicBezTo>
                  <a:pt x="3215978" y="2984592"/>
                  <a:pt x="3215978" y="2984592"/>
                  <a:pt x="3215978" y="2938141"/>
                </a:cubicBezTo>
                <a:cubicBezTo>
                  <a:pt x="3215978" y="2861207"/>
                  <a:pt x="3207995" y="2869191"/>
                  <a:pt x="3282751" y="2869191"/>
                </a:cubicBezTo>
                <a:cubicBezTo>
                  <a:pt x="3340088" y="2869191"/>
                  <a:pt x="3396700" y="2867014"/>
                  <a:pt x="3453311" y="2869917"/>
                </a:cubicBezTo>
                <a:cubicBezTo>
                  <a:pt x="3487424" y="2872094"/>
                  <a:pt x="3499762" y="2863385"/>
                  <a:pt x="3498311" y="2827095"/>
                </a:cubicBezTo>
                <a:cubicBezTo>
                  <a:pt x="3496133" y="2740001"/>
                  <a:pt x="3499762" y="2652905"/>
                  <a:pt x="3496859" y="2565810"/>
                </a:cubicBezTo>
                <a:cubicBezTo>
                  <a:pt x="3496133" y="2527343"/>
                  <a:pt x="3509198" y="2515731"/>
                  <a:pt x="3544761" y="2520086"/>
                </a:cubicBezTo>
                <a:cubicBezTo>
                  <a:pt x="3560003" y="2521537"/>
                  <a:pt x="3575970" y="2520086"/>
                  <a:pt x="3591938" y="2520086"/>
                </a:cubicBezTo>
                <a:cubicBezTo>
                  <a:pt x="3602098" y="2520086"/>
                  <a:pt x="3614437" y="2520086"/>
                  <a:pt x="3613711" y="2507022"/>
                </a:cubicBezTo>
                <a:cubicBezTo>
                  <a:pt x="3612259" y="2480894"/>
                  <a:pt x="3628228" y="2481619"/>
                  <a:pt x="3646372" y="2481619"/>
                </a:cubicBezTo>
                <a:lnTo>
                  <a:pt x="4048460" y="2481619"/>
                </a:lnTo>
                <a:cubicBezTo>
                  <a:pt x="4058621" y="2481619"/>
                  <a:pt x="4070959" y="2477990"/>
                  <a:pt x="4078217" y="2489602"/>
                </a:cubicBezTo>
                <a:cubicBezTo>
                  <a:pt x="4073137" y="2512828"/>
                  <a:pt x="4069508" y="2535328"/>
                  <a:pt x="4063702" y="2557827"/>
                </a:cubicBezTo>
                <a:cubicBezTo>
                  <a:pt x="4004913" y="2773386"/>
                  <a:pt x="3900399" y="2963543"/>
                  <a:pt x="3740724" y="3121765"/>
                </a:cubicBezTo>
                <a:cubicBezTo>
                  <a:pt x="3687016" y="3174023"/>
                  <a:pt x="3628228" y="3220474"/>
                  <a:pt x="3566535" y="3262569"/>
                </a:cubicBezTo>
                <a:cubicBezTo>
                  <a:pt x="3553833" y="3271279"/>
                  <a:pt x="3547664" y="3278900"/>
                  <a:pt x="3548027" y="3286067"/>
                </a:cubicBezTo>
                <a:lnTo>
                  <a:pt x="3562779" y="3300883"/>
                </a:lnTo>
                <a:lnTo>
                  <a:pt x="4927481" y="3300883"/>
                </a:lnTo>
                <a:lnTo>
                  <a:pt x="6796755" y="3296863"/>
                </a:lnTo>
                <a:lnTo>
                  <a:pt x="9075283" y="3297407"/>
                </a:lnTo>
                <a:lnTo>
                  <a:pt x="9637770" y="3298133"/>
                </a:lnTo>
                <a:cubicBezTo>
                  <a:pt x="9682769" y="3298133"/>
                  <a:pt x="9720511" y="3286521"/>
                  <a:pt x="9759703" y="3262569"/>
                </a:cubicBezTo>
                <a:lnTo>
                  <a:pt x="11394183" y="2251543"/>
                </a:lnTo>
                <a:cubicBezTo>
                  <a:pt x="11128544" y="2077595"/>
                  <a:pt x="10057882" y="1428861"/>
                  <a:pt x="9760429" y="1255034"/>
                </a:cubicBezTo>
                <a:cubicBezTo>
                  <a:pt x="9462976" y="1081207"/>
                  <a:pt x="9666076" y="1208583"/>
                  <a:pt x="9609464" y="1208583"/>
                </a:cubicBezTo>
                <a:lnTo>
                  <a:pt x="6151074" y="1210034"/>
                </a:lnTo>
                <a:lnTo>
                  <a:pt x="3621696" y="1208583"/>
                </a:lnTo>
                <a:cubicBezTo>
                  <a:pt x="3598470" y="1208583"/>
                  <a:pt x="3575970" y="1210034"/>
                  <a:pt x="3552745" y="1211486"/>
                </a:cubicBezTo>
                <a:cubicBezTo>
                  <a:pt x="3542583" y="1212212"/>
                  <a:pt x="3529519" y="1211486"/>
                  <a:pt x="3526616" y="1225276"/>
                </a:cubicBezTo>
                <a:cubicBezTo>
                  <a:pt x="3524439" y="1237614"/>
                  <a:pt x="3533149" y="1245598"/>
                  <a:pt x="3541858" y="1252131"/>
                </a:cubicBezTo>
                <a:cubicBezTo>
                  <a:pt x="3554922" y="1261566"/>
                  <a:pt x="3567987" y="1270275"/>
                  <a:pt x="3581050" y="1278984"/>
                </a:cubicBezTo>
                <a:cubicBezTo>
                  <a:pt x="3872819" y="1482205"/>
                  <a:pt x="4041928" y="1760909"/>
                  <a:pt x="4092007" y="2112917"/>
                </a:cubicBezTo>
                <a:cubicBezTo>
                  <a:pt x="4094910" y="2132514"/>
                  <a:pt x="4094910" y="2144852"/>
                  <a:pt x="4068782" y="2144852"/>
                </a:cubicBezTo>
                <a:lnTo>
                  <a:pt x="3644195" y="2144127"/>
                </a:lnTo>
                <a:cubicBezTo>
                  <a:pt x="3636211" y="2144127"/>
                  <a:pt x="3623872" y="2147030"/>
                  <a:pt x="3623147" y="2136142"/>
                </a:cubicBezTo>
                <a:cubicBezTo>
                  <a:pt x="3621696" y="2108563"/>
                  <a:pt x="3602825" y="2120902"/>
                  <a:pt x="3589760" y="2117998"/>
                </a:cubicBezTo>
                <a:cubicBezTo>
                  <a:pt x="3561454" y="2112192"/>
                  <a:pt x="3529519" y="2132514"/>
                  <a:pt x="3504842" y="2105660"/>
                </a:cubicBezTo>
                <a:cubicBezTo>
                  <a:pt x="3502666" y="2100579"/>
                  <a:pt x="3499037" y="2094772"/>
                  <a:pt x="3499037" y="2089693"/>
                </a:cubicBezTo>
                <a:cubicBezTo>
                  <a:pt x="3498311" y="1981550"/>
                  <a:pt x="3498311" y="1874133"/>
                  <a:pt x="3499037" y="1765989"/>
                </a:cubicBezTo>
                <a:cubicBezTo>
                  <a:pt x="3499037" y="1760909"/>
                  <a:pt x="3502666" y="1755103"/>
                  <a:pt x="3504842" y="1750022"/>
                </a:cubicBezTo>
                <a:cubicBezTo>
                  <a:pt x="3503391" y="1741313"/>
                  <a:pt x="3496859" y="1744216"/>
                  <a:pt x="3491053" y="1744216"/>
                </a:cubicBezTo>
                <a:lnTo>
                  <a:pt x="3248639" y="1744942"/>
                </a:lnTo>
                <a:cubicBezTo>
                  <a:pt x="3186947" y="1744942"/>
                  <a:pt x="3188398" y="1744942"/>
                  <a:pt x="3186220" y="1683975"/>
                </a:cubicBezTo>
                <a:cubicBezTo>
                  <a:pt x="3185495" y="1662201"/>
                  <a:pt x="3199285" y="1635348"/>
                  <a:pt x="3172431" y="1617928"/>
                </a:cubicBezTo>
                <a:cubicBezTo>
                  <a:pt x="3162995" y="1610670"/>
                  <a:pt x="3165898" y="1600510"/>
                  <a:pt x="3165898" y="1591074"/>
                </a:cubicBezTo>
                <a:lnTo>
                  <a:pt x="3165898" y="1007539"/>
                </a:lnTo>
                <a:lnTo>
                  <a:pt x="3172375" y="980915"/>
                </a:lnTo>
                <a:lnTo>
                  <a:pt x="3171705" y="981410"/>
                </a:lnTo>
                <a:lnTo>
                  <a:pt x="3172431" y="980685"/>
                </a:lnTo>
                <a:cubicBezTo>
                  <a:pt x="3172412" y="980762"/>
                  <a:pt x="3172394" y="980838"/>
                  <a:pt x="3172375" y="980915"/>
                </a:cubicBezTo>
                <a:lnTo>
                  <a:pt x="3184225" y="972157"/>
                </a:lnTo>
                <a:cubicBezTo>
                  <a:pt x="3189305" y="971612"/>
                  <a:pt x="3194930" y="972701"/>
                  <a:pt x="3200011" y="972701"/>
                </a:cubicBezTo>
                <a:lnTo>
                  <a:pt x="3781369" y="972701"/>
                </a:lnTo>
                <a:cubicBezTo>
                  <a:pt x="3791530" y="972701"/>
                  <a:pt x="3803868" y="967621"/>
                  <a:pt x="3809675" y="981410"/>
                </a:cubicBezTo>
                <a:lnTo>
                  <a:pt x="3808949" y="980685"/>
                </a:lnTo>
                <a:cubicBezTo>
                  <a:pt x="3810400" y="982136"/>
                  <a:pt x="3811852" y="982862"/>
                  <a:pt x="3813303" y="984314"/>
                </a:cubicBezTo>
                <a:lnTo>
                  <a:pt x="3811127" y="986491"/>
                </a:lnTo>
                <a:cubicBezTo>
                  <a:pt x="3816207" y="998103"/>
                  <a:pt x="3819837" y="1010442"/>
                  <a:pt x="3831448" y="1017700"/>
                </a:cubicBezTo>
                <a:cubicBezTo>
                  <a:pt x="3858303" y="1019152"/>
                  <a:pt x="3885157" y="1022055"/>
                  <a:pt x="3912011" y="1017700"/>
                </a:cubicBezTo>
                <a:cubicBezTo>
                  <a:pt x="3911285" y="1012620"/>
                  <a:pt x="3913463" y="1009716"/>
                  <a:pt x="3919269" y="1010442"/>
                </a:cubicBezTo>
                <a:cubicBezTo>
                  <a:pt x="3918544" y="1004635"/>
                  <a:pt x="3920720" y="1001732"/>
                  <a:pt x="3926527" y="1002459"/>
                </a:cubicBezTo>
                <a:cubicBezTo>
                  <a:pt x="3927254" y="979959"/>
                  <a:pt x="3927979" y="957459"/>
                  <a:pt x="3928705" y="934960"/>
                </a:cubicBezTo>
                <a:cubicBezTo>
                  <a:pt x="3905479" y="905203"/>
                  <a:pt x="3864835" y="897945"/>
                  <a:pt x="3838706" y="922621"/>
                </a:cubicBezTo>
                <a:cubicBezTo>
                  <a:pt x="3823465" y="936412"/>
                  <a:pt x="3808949" y="939315"/>
                  <a:pt x="3790078" y="939315"/>
                </a:cubicBezTo>
                <a:lnTo>
                  <a:pt x="3191301" y="939315"/>
                </a:lnTo>
                <a:cubicBezTo>
                  <a:pt x="3141947" y="939315"/>
                  <a:pt x="3141947" y="939315"/>
                  <a:pt x="3141947" y="987217"/>
                </a:cubicBezTo>
                <a:lnTo>
                  <a:pt x="3141947" y="1596881"/>
                </a:lnTo>
                <a:cubicBezTo>
                  <a:pt x="3141947" y="1615026"/>
                  <a:pt x="3143399" y="1628815"/>
                  <a:pt x="3117271" y="1630267"/>
                </a:cubicBezTo>
                <a:cubicBezTo>
                  <a:pt x="3048321" y="1633896"/>
                  <a:pt x="3048321" y="1635348"/>
                  <a:pt x="3049046" y="1702846"/>
                </a:cubicBezTo>
                <a:cubicBezTo>
                  <a:pt x="3049046" y="1710104"/>
                  <a:pt x="3048321" y="1717362"/>
                  <a:pt x="3049773" y="1724619"/>
                </a:cubicBezTo>
                <a:cubicBezTo>
                  <a:pt x="3052675" y="1741313"/>
                  <a:pt x="3045418" y="1746393"/>
                  <a:pt x="3030176" y="1746393"/>
                </a:cubicBezTo>
                <a:lnTo>
                  <a:pt x="2968483" y="1746393"/>
                </a:lnTo>
                <a:cubicBezTo>
                  <a:pt x="2900985" y="1745668"/>
                  <a:pt x="2911147" y="1755829"/>
                  <a:pt x="2909695" y="1689782"/>
                </a:cubicBezTo>
                <a:cubicBezTo>
                  <a:pt x="2909695" y="1660025"/>
                  <a:pt x="2919855" y="1625187"/>
                  <a:pt x="2874131" y="1617928"/>
                </a:cubicBezTo>
                <a:cubicBezTo>
                  <a:pt x="2862518" y="1607767"/>
                  <a:pt x="2867598" y="1594703"/>
                  <a:pt x="2863970" y="1584542"/>
                </a:cubicBezTo>
                <a:lnTo>
                  <a:pt x="2863970" y="535775"/>
                </a:lnTo>
                <a:cubicBezTo>
                  <a:pt x="2863970" y="524162"/>
                  <a:pt x="2858163" y="511098"/>
                  <a:pt x="2871228" y="502389"/>
                </a:cubicBezTo>
                <a:lnTo>
                  <a:pt x="2870501" y="503114"/>
                </a:lnTo>
                <a:cubicBezTo>
                  <a:pt x="2879211" y="487147"/>
                  <a:pt x="2893727" y="494405"/>
                  <a:pt x="2906066" y="494405"/>
                </a:cubicBezTo>
                <a:lnTo>
                  <a:pt x="3344443" y="495131"/>
                </a:lnTo>
                <a:cubicBezTo>
                  <a:pt x="3372023" y="495131"/>
                  <a:pt x="3379281" y="487147"/>
                  <a:pt x="3378556" y="460293"/>
                </a:cubicBezTo>
                <a:cubicBezTo>
                  <a:pt x="3377104" y="375375"/>
                  <a:pt x="3377829" y="291183"/>
                  <a:pt x="3378556" y="206266"/>
                </a:cubicBezTo>
                <a:cubicBezTo>
                  <a:pt x="3378556" y="195379"/>
                  <a:pt x="3370572" y="177961"/>
                  <a:pt x="3393071" y="176509"/>
                </a:cubicBezTo>
                <a:cubicBezTo>
                  <a:pt x="3393071" y="162719"/>
                  <a:pt x="3401054" y="155461"/>
                  <a:pt x="3414845" y="154735"/>
                </a:cubicBezTo>
                <a:cubicBezTo>
                  <a:pt x="3415570" y="133687"/>
                  <a:pt x="3416296" y="113365"/>
                  <a:pt x="3417022" y="92317"/>
                </a:cubicBezTo>
                <a:cubicBezTo>
                  <a:pt x="3403232" y="63285"/>
                  <a:pt x="3374926" y="58931"/>
                  <a:pt x="3349523" y="62560"/>
                </a:cubicBezTo>
                <a:cubicBezTo>
                  <a:pt x="3325573" y="65463"/>
                  <a:pt x="3306702" y="85059"/>
                  <a:pt x="3300169" y="109736"/>
                </a:cubicBezTo>
                <a:cubicBezTo>
                  <a:pt x="3292186" y="140945"/>
                  <a:pt x="3305977" y="166348"/>
                  <a:pt x="3330653" y="180863"/>
                </a:cubicBezTo>
                <a:cubicBezTo>
                  <a:pt x="3350250" y="192476"/>
                  <a:pt x="3352427" y="205540"/>
                  <a:pt x="3352427" y="224411"/>
                </a:cubicBezTo>
                <a:cubicBezTo>
                  <a:pt x="3352427" y="295539"/>
                  <a:pt x="3350975" y="367392"/>
                  <a:pt x="3353153" y="438519"/>
                </a:cubicBezTo>
                <a:cubicBezTo>
                  <a:pt x="3353879" y="465374"/>
                  <a:pt x="3346620" y="472632"/>
                  <a:pt x="3319041" y="472632"/>
                </a:cubicBezTo>
                <a:lnTo>
                  <a:pt x="2869050" y="471179"/>
                </a:lnTo>
                <a:cubicBezTo>
                  <a:pt x="2836390" y="470454"/>
                  <a:pt x="2825503" y="479164"/>
                  <a:pt x="2825503" y="513276"/>
                </a:cubicBezTo>
                <a:cubicBezTo>
                  <a:pt x="2826955" y="876171"/>
                  <a:pt x="2826229" y="1239066"/>
                  <a:pt x="2826955" y="1601961"/>
                </a:cubicBezTo>
                <a:cubicBezTo>
                  <a:pt x="2826955" y="1623735"/>
                  <a:pt x="2823325" y="1634622"/>
                  <a:pt x="2800100" y="1631719"/>
                </a:cubicBezTo>
                <a:cubicBezTo>
                  <a:pt x="2776875" y="1628090"/>
                  <a:pt x="2765989" y="1636799"/>
                  <a:pt x="2768891" y="1661476"/>
                </a:cubicBezTo>
                <a:cubicBezTo>
                  <a:pt x="2769618" y="1670185"/>
                  <a:pt x="2768891" y="1678169"/>
                  <a:pt x="2768891" y="1686878"/>
                </a:cubicBezTo>
                <a:cubicBezTo>
                  <a:pt x="2768891" y="1747845"/>
                  <a:pt x="2768891" y="1747845"/>
                  <a:pt x="2708650" y="1747845"/>
                </a:cubicBezTo>
                <a:cubicBezTo>
                  <a:pt x="2626636" y="1747845"/>
                  <a:pt x="2625910" y="1747845"/>
                  <a:pt x="2626636" y="1667282"/>
                </a:cubicBezTo>
                <a:cubicBezTo>
                  <a:pt x="2626636" y="1644057"/>
                  <a:pt x="2628088" y="1623009"/>
                  <a:pt x="2593976" y="1631719"/>
                </a:cubicBezTo>
                <a:cubicBezTo>
                  <a:pt x="2583815" y="1633896"/>
                  <a:pt x="2574380" y="1630993"/>
                  <a:pt x="2570751" y="1619380"/>
                </a:cubicBezTo>
                <a:cubicBezTo>
                  <a:pt x="2562041" y="1607767"/>
                  <a:pt x="2566396" y="1593978"/>
                  <a:pt x="2566396" y="1580914"/>
                </a:cubicBezTo>
                <a:lnTo>
                  <a:pt x="2566396" y="137317"/>
                </a:lnTo>
                <a:cubicBezTo>
                  <a:pt x="2566396" y="126429"/>
                  <a:pt x="2559863" y="113365"/>
                  <a:pt x="2573653" y="104655"/>
                </a:cubicBezTo>
                <a:lnTo>
                  <a:pt x="2573653" y="105382"/>
                </a:lnTo>
                <a:cubicBezTo>
                  <a:pt x="2572929" y="99575"/>
                  <a:pt x="2575105" y="96672"/>
                  <a:pt x="2580912" y="97398"/>
                </a:cubicBezTo>
                <a:cubicBezTo>
                  <a:pt x="2576557" y="77802"/>
                  <a:pt x="2592525" y="60382"/>
                  <a:pt x="2588896" y="40786"/>
                </a:cubicBezTo>
                <a:cubicBezTo>
                  <a:pt x="2582364" y="8126"/>
                  <a:pt x="2556235" y="-1310"/>
                  <a:pt x="2529381" y="142"/>
                </a:cubicBezTo>
                <a:close/>
              </a:path>
            </a:pathLst>
          </a:custGeom>
          <a:solidFill>
            <a:srgbClr val="1EA6C9">
              <a:alpha val="70000"/>
            </a:srgbClr>
          </a:solidFill>
          <a:ln w="77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34620" y="651061"/>
            <a:ext cx="49602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4000" b="1" smtClean="0">
                <a:latin typeface="Times New Roman" panose="02020603050405020304" pitchFamily="18" charset="0"/>
                <a:ea typeface="Yu Mincho" panose="02020400000000000000" pitchFamily="18" charset="-128"/>
              </a:rPr>
              <a:t>Docker compose</a:t>
            </a:r>
            <a:endParaRPr lang="en-US" sz="4000" b="1">
              <a:latin typeface="Times New Roman" panose="02020603050405020304" pitchFamily="18" charset="0"/>
              <a:ea typeface="Yu Mincho" panose="02020400000000000000" pitchFamily="18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2548" y="2306323"/>
            <a:ext cx="11939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ea typeface="Yu Mincho" panose="02020400000000000000" pitchFamily="18" charset="-128"/>
              </a:rPr>
              <a:t>Docker </a:t>
            </a:r>
            <a:r>
              <a:rPr lang="en-US" b="1" i="1" smtClean="0">
                <a:latin typeface="Times New Roman" panose="02020603050405020304" pitchFamily="18" charset="0"/>
                <a:ea typeface="Yu Mincho" panose="02020400000000000000" pitchFamily="18" charset="-128"/>
              </a:rPr>
              <a:t>compose </a:t>
            </a:r>
            <a:r>
              <a:rPr lang="en-US" i="1" smtClean="0">
                <a:latin typeface="Times New Roman" panose="02020603050405020304" pitchFamily="18" charset="0"/>
                <a:ea typeface="Yu Mincho" panose="02020400000000000000" pitchFamily="18" charset="-128"/>
              </a:rPr>
              <a:t>là </a:t>
            </a:r>
            <a:r>
              <a:rPr lang="en-US" i="1">
                <a:latin typeface="Times New Roman" panose="02020603050405020304" pitchFamily="18" charset="0"/>
                <a:ea typeface="Yu Mincho" panose="02020400000000000000" pitchFamily="18" charset="-128"/>
              </a:rPr>
              <a:t>công cụ dùng để định nghĩa và run multi-container cho Docker application. Với compose bạn sử dụng file </a:t>
            </a:r>
            <a:r>
              <a:rPr lang="en-US" b="1" i="1">
                <a:latin typeface="Times New Roman" panose="02020603050405020304" pitchFamily="18" charset="0"/>
                <a:ea typeface="Yu Mincho" panose="02020400000000000000" pitchFamily="18" charset="-128"/>
              </a:rPr>
              <a:t>YAML</a:t>
            </a:r>
            <a:r>
              <a:rPr lang="en-US" i="1">
                <a:latin typeface="Times New Roman" panose="02020603050405020304" pitchFamily="18" charset="0"/>
                <a:ea typeface="Yu Mincho" panose="02020400000000000000" pitchFamily="18" charset="-128"/>
              </a:rPr>
              <a:t> để config các services cho application của bạn. Sau đó dùng command để create và run từ những config đó</a:t>
            </a:r>
            <a:endParaRPr lang="en-US" i="1"/>
          </a:p>
        </p:txBody>
      </p:sp>
      <p:pic>
        <p:nvPicPr>
          <p:cNvPr id="6146" name="Picture 2" descr="Docker-Compose a Spring Boot App Backed By MySql - DEV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523" y="2952654"/>
            <a:ext cx="6667876" cy="384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127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4848</TotalTime>
  <Words>386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 Unicode MS</vt:lpstr>
      <vt:lpstr>맑은 고딕</vt:lpstr>
      <vt:lpstr>Yu Mincho</vt:lpstr>
      <vt:lpstr>Arial</vt:lpstr>
      <vt:lpstr>Calibri</vt:lpstr>
      <vt:lpstr>Calibri Light</vt:lpstr>
      <vt:lpstr>Microsoft Himalaya</vt:lpstr>
      <vt:lpstr>Symbol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Windows User</cp:lastModifiedBy>
  <cp:revision>93</cp:revision>
  <dcterms:created xsi:type="dcterms:W3CDTF">2020-01-20T05:08:25Z</dcterms:created>
  <dcterms:modified xsi:type="dcterms:W3CDTF">2021-01-06T16:12:59Z</dcterms:modified>
</cp:coreProperties>
</file>