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327" r:id="rId4"/>
    <p:sldId id="328" r:id="rId5"/>
    <p:sldId id="315" r:id="rId6"/>
    <p:sldId id="316" r:id="rId7"/>
    <p:sldId id="317" r:id="rId8"/>
    <p:sldId id="318" r:id="rId9"/>
    <p:sldId id="319" r:id="rId10"/>
    <p:sldId id="329" r:id="rId11"/>
    <p:sldId id="320" r:id="rId12"/>
    <p:sldId id="321" r:id="rId13"/>
    <p:sldId id="322" r:id="rId14"/>
    <p:sldId id="324" r:id="rId15"/>
    <p:sldId id="331" r:id="rId16"/>
    <p:sldId id="330" r:id="rId17"/>
    <p:sldId id="325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87" autoAdjust="0"/>
  </p:normalViewPr>
  <p:slideViewPr>
    <p:cSldViewPr>
      <p:cViewPr varScale="1">
        <p:scale>
          <a:sx n="104" d="100"/>
          <a:sy n="104" d="100"/>
        </p:scale>
        <p:origin x="48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7375EF2B-7ACE-4F77-9DDB-13748F83629B}" type="datetimeFigureOut">
              <a:rPr lang="en-US"/>
              <a:pPr>
                <a:defRPr/>
              </a:pPr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6012F855-9FFE-4993-9A59-0F00CB4F0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99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87B5CAE8-2EC1-4288-BD0C-86E30A84B0FF}" type="datetimeFigureOut">
              <a:rPr lang="en-US"/>
              <a:pPr>
                <a:defRPr/>
              </a:pPr>
              <a:t>11/12/2014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A4A28DC2-FD74-45EC-8DB9-815EB8155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51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6324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10600" cy="5029200"/>
          </a:xfrm>
        </p:spPr>
        <p:txBody>
          <a:bodyPr/>
          <a:lstStyle>
            <a:lvl1pPr marL="0" indent="0" algn="l">
              <a:buNone/>
              <a:defRPr>
                <a:solidFill>
                  <a:srgbClr val="00539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7BCE7-BE33-406E-98EA-6B7634228E7D}" type="datetime1">
              <a:rPr lang="en-US" smtClean="0"/>
              <a:pPr>
                <a:defRPr/>
              </a:pPr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4478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763B91-A41E-4D10-9896-B8B5CD0C4D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E2060-1D6A-44E1-8914-66E6C6A8B068}" type="datetime1">
              <a:rPr lang="en-US"/>
              <a:pPr>
                <a:defRPr/>
              </a:pPr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552B7-14D8-4B35-8B21-F140704DC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10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 website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1430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35B01A-9C3C-421C-93AC-F292EF757FB2}" type="datetime1">
              <a:rPr lang="en-US" smtClean="0"/>
              <a:pPr>
                <a:defRPr/>
              </a:pPr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F0CB915-842D-4626-B714-4400D26BFC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17780" cmpd="sng">
            <a:solidFill>
              <a:srgbClr val="FFFFFF"/>
            </a:solidFill>
            <a:prstDash val="solid"/>
            <a:miter lim="800000"/>
          </a:ln>
          <a:solidFill>
            <a:srgbClr val="558ED5"/>
          </a:solidFill>
          <a:effectLst>
            <a:outerShdw blurRad="50800" algn="tl" rotWithShape="0">
              <a:srgbClr val="000000"/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00539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5398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5398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5398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539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228600" y="2438400"/>
            <a:ext cx="8534400" cy="1600200"/>
          </a:xfrm>
        </p:spPr>
        <p:txBody>
          <a:bodyPr>
            <a:normAutofit/>
          </a:bodyPr>
          <a:lstStyle/>
          <a:p>
            <a:pPr algn="ctr"/>
            <a:r>
              <a:rPr lang="vi-VN" sz="4400" dirty="0" smtClean="0">
                <a:solidFill>
                  <a:srgbClr val="0070C0"/>
                </a:solidFill>
              </a:rPr>
              <a:t>Activity</a:t>
            </a:r>
            <a:endParaRPr lang="en-US" sz="4400" dirty="0" smtClean="0">
              <a:solidFill>
                <a:srgbClr val="0070C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A20D2-7C01-4F06-B331-013722428C75}" type="slidenum">
              <a:rPr lang="en-US"/>
              <a:pPr>
                <a:defRPr/>
              </a:pPr>
              <a:t>1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003689"/>
            <a:ext cx="381000" cy="397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943600" cy="609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0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Điều</a:t>
            </a:r>
            <a:r>
              <a:rPr lang="en-US" sz="3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hướng</a:t>
            </a:r>
            <a:r>
              <a:rPr lang="en-US" sz="3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giữa</a:t>
            </a:r>
            <a:r>
              <a:rPr lang="en-US" sz="3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các</a:t>
            </a:r>
            <a:r>
              <a:rPr lang="en-US" sz="3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activity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BDF4F-8670-4C0D-A058-1CCD65F52B1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6003690"/>
            <a:ext cx="380999" cy="39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572000"/>
          </a:xfrm>
        </p:spPr>
        <p:txBody>
          <a:bodyPr/>
          <a:lstStyle/>
          <a:p>
            <a:pPr marL="342900" lvl="2" indent="-342900"/>
            <a:r>
              <a:rPr lang="en-US" sz="2600" dirty="0" err="1"/>
              <a:t>Tạo</a:t>
            </a:r>
            <a:r>
              <a:rPr lang="en-US" sz="2600" dirty="0"/>
              <a:t> </a:t>
            </a:r>
            <a:r>
              <a:rPr lang="en-US" sz="2600" dirty="0" err="1"/>
              <a:t>ra</a:t>
            </a:r>
            <a:r>
              <a:rPr lang="en-US" sz="2600" dirty="0"/>
              <a:t> Activity2 </a:t>
            </a:r>
            <a:r>
              <a:rPr lang="en-US" sz="2600" dirty="0" err="1"/>
              <a:t>theo</a:t>
            </a:r>
            <a:r>
              <a:rPr lang="en-US" sz="2600" dirty="0"/>
              <a:t> </a:t>
            </a:r>
            <a:r>
              <a:rPr lang="en-US" sz="2600" dirty="0" err="1"/>
              <a:t>ba</a:t>
            </a:r>
            <a:r>
              <a:rPr lang="en-US" sz="2600" dirty="0"/>
              <a:t> </a:t>
            </a:r>
            <a:r>
              <a:rPr lang="en-US" sz="2600" dirty="0" err="1"/>
              <a:t>bước</a:t>
            </a:r>
            <a:r>
              <a:rPr lang="en-US" sz="2600" dirty="0"/>
              <a:t> </a:t>
            </a:r>
            <a:r>
              <a:rPr lang="en-US" sz="2600" dirty="0" err="1"/>
              <a:t>như</a:t>
            </a:r>
            <a:r>
              <a:rPr lang="en-US" sz="2600" dirty="0"/>
              <a:t> </a:t>
            </a:r>
            <a:r>
              <a:rPr lang="en-US" sz="2600" dirty="0" err="1" smtClean="0"/>
              <a:t>sau</a:t>
            </a:r>
            <a:r>
              <a:rPr lang="en-US" sz="2600" dirty="0" smtClean="0"/>
              <a:t>:</a:t>
            </a:r>
            <a:endParaRPr lang="en-US" sz="26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62025"/>
            <a:ext cx="8458200" cy="5057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894" y="1171575"/>
            <a:ext cx="4991100" cy="4743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866775"/>
            <a:ext cx="49530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5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867400" cy="609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Điều</a:t>
            </a:r>
            <a:r>
              <a:rPr lang="en-US" sz="3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hướng</a:t>
            </a:r>
            <a:r>
              <a:rPr lang="en-US" sz="3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giữa</a:t>
            </a:r>
            <a:r>
              <a:rPr lang="en-US" sz="3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các</a:t>
            </a:r>
            <a:r>
              <a:rPr lang="en-US" sz="3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activity</a:t>
            </a:r>
            <a:endParaRPr lang="en-US" sz="3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BDF4F-8670-4C0D-A058-1CCD65F52B1B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6003690"/>
            <a:ext cx="380999" cy="39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35209" y="1304116"/>
            <a:ext cx="8534400" cy="449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539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539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539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539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539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1. File activity2.xml</a:t>
            </a:r>
          </a:p>
          <a:p>
            <a:pPr lvl="2" indent="-342900">
              <a:buAutoNum type="arabicPeriod"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&lt;?xml version=”1.0” encoding=”utf-8”?&gt;</a:t>
            </a:r>
          </a:p>
          <a:p>
            <a:pPr marL="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LinearLayout</a:t>
            </a:r>
            <a:r>
              <a:rPr lang="en-US" sz="1600" dirty="0"/>
              <a:t> </a:t>
            </a:r>
            <a:r>
              <a:rPr lang="en-US" sz="1600" dirty="0" err="1"/>
              <a:t>xmlns:android</a:t>
            </a:r>
            <a:r>
              <a:rPr lang="en-US" sz="1600" dirty="0"/>
              <a:t>=”http://schemas.android.com/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/res/android”</a:t>
            </a:r>
          </a:p>
          <a:p>
            <a:pPr marL="400050" lvl="1" indent="0">
              <a:buNone/>
            </a:pPr>
            <a:r>
              <a:rPr lang="en-US" sz="1600" dirty="0" err="1"/>
              <a:t>android:layout_width</a:t>
            </a:r>
            <a:r>
              <a:rPr lang="en-US" sz="1600" dirty="0"/>
              <a:t>=”</a:t>
            </a:r>
            <a:r>
              <a:rPr lang="en-US" sz="1600" dirty="0" err="1"/>
              <a:t>fill_parent</a:t>
            </a:r>
            <a:r>
              <a:rPr lang="en-US" sz="1600" dirty="0"/>
              <a:t>”</a:t>
            </a:r>
          </a:p>
          <a:p>
            <a:pPr marL="400050" lvl="1" indent="0">
              <a:buNone/>
            </a:pPr>
            <a:r>
              <a:rPr lang="en-US" sz="1600" dirty="0" err="1"/>
              <a:t>android:layout_height</a:t>
            </a:r>
            <a:r>
              <a:rPr lang="en-US" sz="1600" dirty="0"/>
              <a:t>=”</a:t>
            </a:r>
            <a:r>
              <a:rPr lang="en-US" sz="1600" dirty="0" err="1"/>
              <a:t>fill_parent</a:t>
            </a:r>
            <a:r>
              <a:rPr lang="en-US" sz="1600" dirty="0"/>
              <a:t>”</a:t>
            </a:r>
          </a:p>
          <a:p>
            <a:pPr marL="400050" lvl="1" indent="0">
              <a:buNone/>
            </a:pPr>
            <a:r>
              <a:rPr lang="en-US" sz="1600" dirty="0" err="1"/>
              <a:t>android:orientation</a:t>
            </a:r>
            <a:r>
              <a:rPr lang="en-US" sz="1600" dirty="0"/>
              <a:t>=”vertical” &gt;</a:t>
            </a:r>
          </a:p>
          <a:p>
            <a:pPr marL="400050" lvl="1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TextView</a:t>
            </a:r>
            <a:endParaRPr lang="en-US" sz="1600" dirty="0"/>
          </a:p>
          <a:p>
            <a:pPr marL="800100" lvl="2" indent="0">
              <a:buNone/>
            </a:pPr>
            <a:r>
              <a:rPr lang="en-US" sz="1600" dirty="0" err="1"/>
              <a:t>android:layout_width</a:t>
            </a:r>
            <a:r>
              <a:rPr lang="en-US" sz="1600" dirty="0"/>
              <a:t>=”</a:t>
            </a:r>
            <a:r>
              <a:rPr lang="en-US" sz="1600" dirty="0" err="1"/>
              <a:t>fill_parent</a:t>
            </a:r>
            <a:r>
              <a:rPr lang="en-US" sz="1600" dirty="0"/>
              <a:t>”</a:t>
            </a:r>
          </a:p>
          <a:p>
            <a:pPr marL="800100" lvl="2" indent="0">
              <a:buNone/>
            </a:pPr>
            <a:r>
              <a:rPr lang="en-US" sz="1600" dirty="0" err="1"/>
              <a:t>android:layout_height</a:t>
            </a:r>
            <a:r>
              <a:rPr lang="en-US" sz="1600" dirty="0"/>
              <a:t>=”</a:t>
            </a:r>
            <a:r>
              <a:rPr lang="en-US" sz="1600" dirty="0" err="1"/>
              <a:t>wrap_content</a:t>
            </a:r>
            <a:r>
              <a:rPr lang="en-US" sz="1600" dirty="0"/>
              <a:t>”</a:t>
            </a:r>
          </a:p>
          <a:p>
            <a:pPr marL="800100" lvl="2" indent="0">
              <a:buNone/>
            </a:pPr>
            <a:r>
              <a:rPr lang="en-US" sz="1600" dirty="0" err="1"/>
              <a:t>android:text</a:t>
            </a:r>
            <a:r>
              <a:rPr lang="en-US" sz="1600" dirty="0" smtClean="0"/>
              <a:t>=”</a:t>
            </a:r>
            <a:r>
              <a:rPr lang="en-US" sz="1600" b="1" dirty="0" smtClean="0"/>
              <a:t>Day la activity 2!</a:t>
            </a:r>
            <a:r>
              <a:rPr lang="en-US" sz="1600" dirty="0" smtClean="0"/>
              <a:t>” </a:t>
            </a:r>
            <a:r>
              <a:rPr lang="en-US" sz="1600" dirty="0"/>
              <a:t>/&gt;</a:t>
            </a:r>
          </a:p>
          <a:p>
            <a:pPr marL="0" indent="0">
              <a:buNone/>
            </a:pPr>
            <a:r>
              <a:rPr lang="en-US" sz="1600" dirty="0"/>
              <a:t>&lt;/</a:t>
            </a:r>
            <a:r>
              <a:rPr lang="en-US" sz="1600" dirty="0" err="1"/>
              <a:t>LinearLayout</a:t>
            </a:r>
            <a:r>
              <a:rPr lang="en-US" sz="1600" dirty="0"/>
              <a:t>&gt;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5209" y="1304116"/>
            <a:ext cx="7620000" cy="403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539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539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539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539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539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2. File Activity2 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dirty="0" smtClean="0"/>
              <a:t>package </a:t>
            </a:r>
            <a:r>
              <a:rPr lang="en-US" sz="1600" dirty="0"/>
              <a:t>net.learn2develop.UsingIntent;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android.app.Activity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android.os.Bundle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b="1" dirty="0" smtClean="0"/>
              <a:t>Activity2</a:t>
            </a:r>
            <a:r>
              <a:rPr lang="en-US" sz="1600" dirty="0" smtClean="0"/>
              <a:t> </a:t>
            </a:r>
            <a:r>
              <a:rPr lang="en-US" sz="1600" dirty="0"/>
              <a:t>extends Activity{</a:t>
            </a:r>
          </a:p>
          <a:p>
            <a:pPr marL="400050" lvl="1" indent="0">
              <a:buNone/>
            </a:pPr>
            <a:r>
              <a:rPr lang="en-US" sz="1600" dirty="0"/>
              <a:t>@Override</a:t>
            </a:r>
          </a:p>
          <a:p>
            <a:pPr marL="400050" lvl="1" indent="0">
              <a:buNone/>
            </a:pPr>
            <a:r>
              <a:rPr lang="en-US" sz="1600" dirty="0"/>
              <a:t>public void </a:t>
            </a:r>
            <a:r>
              <a:rPr lang="en-US" sz="1600" dirty="0" err="1"/>
              <a:t>onCreate</a:t>
            </a:r>
            <a:r>
              <a:rPr lang="en-US" sz="1600" dirty="0"/>
              <a:t>(Bundle </a:t>
            </a:r>
            <a:r>
              <a:rPr lang="en-US" sz="1600" dirty="0" err="1"/>
              <a:t>savedInstanceState</a:t>
            </a:r>
            <a:r>
              <a:rPr lang="en-US" sz="1600" dirty="0"/>
              <a:t>) {</a:t>
            </a:r>
          </a:p>
          <a:p>
            <a:pPr marL="400050" lvl="1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super.onCreate</a:t>
            </a:r>
            <a:r>
              <a:rPr lang="en-US" sz="1600" dirty="0" smtClean="0"/>
              <a:t>(</a:t>
            </a:r>
            <a:r>
              <a:rPr lang="en-US" sz="1600" dirty="0" err="1" smtClean="0"/>
              <a:t>savedInstanceState</a:t>
            </a:r>
            <a:r>
              <a:rPr lang="en-US" sz="1600" dirty="0" smtClean="0"/>
              <a:t>);</a:t>
            </a:r>
          </a:p>
          <a:p>
            <a:pPr marL="400050" lvl="1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setContentView</a:t>
            </a:r>
            <a:r>
              <a:rPr lang="en-US" sz="1600" dirty="0" smtClean="0"/>
              <a:t>(R.layout.</a:t>
            </a:r>
            <a:r>
              <a:rPr lang="en-US" sz="1600" b="1" dirty="0" smtClean="0"/>
              <a:t>activity2</a:t>
            </a:r>
            <a:r>
              <a:rPr lang="en-US" sz="1600" dirty="0" smtClean="0"/>
              <a:t>);</a:t>
            </a:r>
            <a:endParaRPr lang="en-US" sz="1600" dirty="0" smtClean="0"/>
          </a:p>
          <a:p>
            <a:pPr marL="400050" lvl="1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35209" y="1318434"/>
            <a:ext cx="7924800" cy="449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539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539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539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539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539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3. File AndroidManifest.xml</a:t>
            </a:r>
          </a:p>
          <a:p>
            <a:pPr>
              <a:buAutoNum type="arabicPeriod"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activity</a:t>
            </a:r>
          </a:p>
          <a:p>
            <a:pPr marL="400050" lvl="1" indent="0">
              <a:buNone/>
            </a:pPr>
            <a:r>
              <a:rPr lang="en-US" sz="1600" dirty="0" err="1"/>
              <a:t>android:label</a:t>
            </a:r>
            <a:r>
              <a:rPr lang="en-US" sz="1600" dirty="0"/>
              <a:t>=”Activity 2”</a:t>
            </a:r>
          </a:p>
          <a:p>
            <a:pPr marL="400050" lvl="1" indent="0">
              <a:buNone/>
            </a:pPr>
            <a:r>
              <a:rPr lang="en-US" sz="1600" dirty="0" err="1"/>
              <a:t>android:name</a:t>
            </a:r>
            <a:r>
              <a:rPr lang="en-US" sz="1600" dirty="0"/>
              <a:t>=”.Activity2” &gt;</a:t>
            </a:r>
          </a:p>
          <a:p>
            <a:pPr marL="400050" lvl="1" indent="0">
              <a:buNone/>
            </a:pPr>
            <a:r>
              <a:rPr lang="en-US" sz="1600" dirty="0"/>
              <a:t>&lt;intent-filter &gt;</a:t>
            </a:r>
          </a:p>
          <a:p>
            <a:pPr marL="800100" lvl="2" indent="0">
              <a:buNone/>
            </a:pPr>
            <a:r>
              <a:rPr lang="en-US" sz="1600" b="1" dirty="0"/>
              <a:t>&lt;action </a:t>
            </a:r>
            <a:r>
              <a:rPr lang="en-US" sz="1600" b="1" dirty="0" err="1"/>
              <a:t>android:name</a:t>
            </a:r>
            <a:r>
              <a:rPr lang="en-US" sz="1600" b="1" dirty="0"/>
              <a:t>=”com.example.Activity2” /&gt;</a:t>
            </a:r>
          </a:p>
          <a:p>
            <a:pPr marL="800100" lvl="2" indent="0">
              <a:buNone/>
            </a:pPr>
            <a:r>
              <a:rPr lang="en-US" sz="1600" b="1" dirty="0"/>
              <a:t>&lt;category </a:t>
            </a:r>
            <a:r>
              <a:rPr lang="en-US" sz="1600" b="1" dirty="0" err="1"/>
              <a:t>android:name</a:t>
            </a:r>
            <a:r>
              <a:rPr lang="en-US" sz="1600" b="1" dirty="0"/>
              <a:t>=”</a:t>
            </a:r>
            <a:r>
              <a:rPr lang="en-US" sz="1600" b="1" dirty="0" err="1"/>
              <a:t>android.intent.category.DEFAULT</a:t>
            </a:r>
            <a:r>
              <a:rPr lang="en-US" sz="1600" b="1" dirty="0"/>
              <a:t>” /&gt;</a:t>
            </a:r>
          </a:p>
          <a:p>
            <a:pPr marL="400050" lvl="1" indent="0">
              <a:buNone/>
            </a:pPr>
            <a:r>
              <a:rPr lang="en-US" sz="1600" dirty="0"/>
              <a:t>&lt;/intent-filter&gt;</a:t>
            </a:r>
          </a:p>
          <a:p>
            <a:pPr marL="0" indent="0">
              <a:buNone/>
            </a:pPr>
            <a:r>
              <a:rPr lang="en-US" sz="1600" dirty="0"/>
              <a:t>&lt;/activity&gt;</a:t>
            </a:r>
          </a:p>
        </p:txBody>
      </p:sp>
    </p:spTree>
    <p:extLst>
      <p:ext uri="{BB962C8B-B14F-4D97-AF65-F5344CB8AC3E}">
        <p14:creationId xmlns:p14="http://schemas.microsoft.com/office/powerpoint/2010/main" val="205175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609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0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Điều</a:t>
            </a:r>
            <a:r>
              <a:rPr lang="en-US" sz="3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hướng</a:t>
            </a:r>
            <a:r>
              <a:rPr lang="en-US" sz="3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giữa</a:t>
            </a:r>
            <a:r>
              <a:rPr lang="en-US" sz="3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các</a:t>
            </a:r>
            <a:r>
              <a:rPr lang="en-US" sz="3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activity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Ta </a:t>
            </a:r>
            <a:r>
              <a:rPr lang="en-US" sz="2600" dirty="0" err="1" smtClean="0"/>
              <a:t>xử</a:t>
            </a:r>
            <a:r>
              <a:rPr lang="en-US" sz="2600" dirty="0" smtClean="0"/>
              <a:t> </a:t>
            </a:r>
            <a:r>
              <a:rPr lang="en-US" sz="2600" dirty="0" err="1" smtClean="0"/>
              <a:t>lý</a:t>
            </a:r>
            <a:r>
              <a:rPr lang="en-US" sz="2600" dirty="0" smtClean="0"/>
              <a:t> </a:t>
            </a:r>
            <a:r>
              <a:rPr lang="en-US" sz="2600" dirty="0" err="1" smtClean="0"/>
              <a:t>sự</a:t>
            </a:r>
            <a:r>
              <a:rPr lang="en-US" sz="2600" dirty="0" smtClean="0"/>
              <a:t> </a:t>
            </a:r>
            <a:r>
              <a:rPr lang="en-US" sz="2600" dirty="0" err="1" smtClean="0"/>
              <a:t>kiện</a:t>
            </a:r>
            <a:r>
              <a:rPr lang="en-US" sz="2600" dirty="0" smtClean="0"/>
              <a:t> click </a:t>
            </a:r>
            <a:r>
              <a:rPr lang="en-US" sz="2600" dirty="0" err="1" smtClean="0"/>
              <a:t>chuột</a:t>
            </a:r>
            <a:r>
              <a:rPr lang="en-US" sz="2600" dirty="0" smtClean="0"/>
              <a:t> </a:t>
            </a:r>
            <a:r>
              <a:rPr lang="en-US" sz="2600" dirty="0" err="1" smtClean="0"/>
              <a:t>vào</a:t>
            </a:r>
            <a:r>
              <a:rPr lang="en-US" sz="2600" dirty="0" smtClean="0"/>
              <a:t> </a:t>
            </a:r>
            <a:r>
              <a:rPr lang="en-US" sz="2600" dirty="0" err="1" smtClean="0"/>
              <a:t>nút</a:t>
            </a:r>
            <a:r>
              <a:rPr lang="en-US" sz="2600" dirty="0" smtClean="0"/>
              <a:t> </a:t>
            </a:r>
            <a:r>
              <a:rPr lang="en-US" sz="2600" dirty="0" err="1" smtClean="0"/>
              <a:t>trong</a:t>
            </a:r>
            <a:r>
              <a:rPr lang="en-US" sz="2600" dirty="0" smtClean="0"/>
              <a:t> activity </a:t>
            </a:r>
            <a:r>
              <a:rPr lang="en-US" sz="2600" dirty="0" err="1" smtClean="0"/>
              <a:t>thứ</a:t>
            </a:r>
            <a:r>
              <a:rPr lang="en-US" sz="2600" dirty="0" smtClean="0"/>
              <a:t> </a:t>
            </a:r>
            <a:r>
              <a:rPr lang="en-US" sz="2600" dirty="0" err="1" smtClean="0"/>
              <a:t>nhất</a:t>
            </a:r>
            <a:r>
              <a:rPr lang="en-US" sz="2600" dirty="0" smtClean="0"/>
              <a:t>, </a:t>
            </a:r>
            <a:r>
              <a:rPr lang="en-US" sz="2600" dirty="0" err="1" smtClean="0"/>
              <a:t>sẽ</a:t>
            </a:r>
            <a:r>
              <a:rPr lang="en-US" sz="2600" dirty="0" smtClean="0"/>
              <a:t> </a:t>
            </a:r>
            <a:r>
              <a:rPr lang="en-US" sz="2600" dirty="0" err="1" smtClean="0"/>
              <a:t>hiện</a:t>
            </a:r>
            <a:r>
              <a:rPr lang="en-US" sz="2600" dirty="0" smtClean="0"/>
              <a:t> </a:t>
            </a:r>
            <a:r>
              <a:rPr lang="en-US" sz="2600" dirty="0" err="1" smtClean="0"/>
              <a:t>ra</a:t>
            </a:r>
            <a:r>
              <a:rPr lang="en-US" sz="2600" dirty="0" smtClean="0"/>
              <a:t> activity </a:t>
            </a:r>
            <a:r>
              <a:rPr lang="en-US" sz="2600" dirty="0" err="1" smtClean="0"/>
              <a:t>thứ</a:t>
            </a:r>
            <a:r>
              <a:rPr lang="en-US" sz="2600" dirty="0" smtClean="0"/>
              <a:t> </a:t>
            </a:r>
            <a:r>
              <a:rPr lang="en-US" sz="2600" dirty="0" err="1" smtClean="0"/>
              <a:t>hai</a:t>
            </a:r>
            <a:r>
              <a:rPr lang="en-US" sz="2600" dirty="0" smtClean="0"/>
              <a:t> </a:t>
            </a:r>
            <a:r>
              <a:rPr lang="en-US" sz="2600" dirty="0" err="1" smtClean="0"/>
              <a:t>như</a:t>
            </a:r>
            <a:r>
              <a:rPr lang="en-US" sz="2600" dirty="0" smtClean="0"/>
              <a:t> </a:t>
            </a:r>
            <a:r>
              <a:rPr lang="en-US" sz="2600" dirty="0" err="1" smtClean="0"/>
              <a:t>sau</a:t>
            </a:r>
            <a:r>
              <a:rPr lang="en-US" sz="26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public void </a:t>
            </a:r>
            <a:r>
              <a:rPr lang="en-US" sz="2000" b="1" dirty="0" err="1"/>
              <a:t>onClick</a:t>
            </a:r>
            <a:r>
              <a:rPr lang="en-US" sz="2000" b="1" dirty="0"/>
              <a:t>(View view) {</a:t>
            </a:r>
          </a:p>
          <a:p>
            <a:pPr marL="0" indent="0"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startActivity</a:t>
            </a:r>
            <a:r>
              <a:rPr lang="en-US" sz="2000" b="1" dirty="0" smtClean="0"/>
              <a:t>(new </a:t>
            </a:r>
            <a:r>
              <a:rPr lang="en-US" sz="2000" b="1" dirty="0"/>
              <a:t>Intent</a:t>
            </a:r>
            <a:r>
              <a:rPr lang="en-US" sz="2000" b="1" dirty="0" smtClean="0"/>
              <a:t>(“</a:t>
            </a:r>
            <a:r>
              <a:rPr lang="en-US" sz="2000" b="1" dirty="0" err="1" smtClean="0"/>
              <a:t>com.example</a:t>
            </a:r>
            <a:r>
              <a:rPr lang="en-US" sz="2000" b="1" dirty="0" smtClean="0"/>
              <a:t>. Activity2”));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}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dirty="0" err="1" smtClean="0"/>
              <a:t>gọi</a:t>
            </a:r>
            <a:r>
              <a:rPr lang="en-US" sz="2000" dirty="0" smtClean="0"/>
              <a:t> </a:t>
            </a:r>
            <a:r>
              <a:rPr lang="en-US" sz="2000" dirty="0" err="1" smtClean="0"/>
              <a:t>trực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Activity2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startActivity</a:t>
            </a:r>
            <a:r>
              <a:rPr lang="en-US" sz="2000" dirty="0" smtClean="0"/>
              <a:t>(</a:t>
            </a:r>
            <a:r>
              <a:rPr lang="en-US" sz="2000" b="1" dirty="0" smtClean="0"/>
              <a:t>new </a:t>
            </a:r>
            <a:r>
              <a:rPr lang="en-US" sz="2000" dirty="0"/>
              <a:t>Intent(</a:t>
            </a:r>
            <a:r>
              <a:rPr lang="en-US" sz="2000" b="1" dirty="0"/>
              <a:t>this</a:t>
            </a:r>
            <a:r>
              <a:rPr lang="en-US" sz="2000" dirty="0"/>
              <a:t>, </a:t>
            </a:r>
            <a:r>
              <a:rPr lang="en-US" sz="2000" dirty="0" smtClean="0"/>
              <a:t>Activity2.</a:t>
            </a:r>
            <a:r>
              <a:rPr lang="en-US" sz="2000" b="1" dirty="0" smtClean="0"/>
              <a:t>class</a:t>
            </a:r>
            <a:r>
              <a:rPr lang="en-US" sz="2000" dirty="0"/>
              <a:t>));</a:t>
            </a: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BDF4F-8670-4C0D-A058-1CCD65F52B1B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6003690"/>
            <a:ext cx="380999" cy="39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84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4864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Giải</a:t>
            </a:r>
            <a:r>
              <a:rPr lang="en-US" sz="2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quyết</a:t>
            </a:r>
            <a:r>
              <a:rPr lang="en-US" sz="2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xung</a:t>
            </a:r>
            <a:r>
              <a:rPr lang="en-US" sz="2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đột</a:t>
            </a:r>
            <a:r>
              <a:rPr lang="en-US" sz="2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giữa</a:t>
            </a:r>
            <a:r>
              <a:rPr lang="en-US" sz="2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các</a:t>
            </a:r>
            <a:r>
              <a:rPr lang="en-US" sz="2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activity</a:t>
            </a:r>
            <a:endParaRPr lang="en-US" sz="2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Activity3 </a:t>
            </a:r>
            <a:r>
              <a:rPr lang="en-US" sz="2400" dirty="0" err="1" smtClean="0"/>
              <a:t>giống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bước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Activity2, </a:t>
            </a:r>
            <a:r>
              <a:rPr lang="en-US" sz="2400" dirty="0" err="1" smtClean="0"/>
              <a:t>nhưng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/>
              <a:t>file </a:t>
            </a:r>
            <a:r>
              <a:rPr lang="en-US" sz="2400" dirty="0" smtClean="0"/>
              <a:t>AndroidManifest.xml ta </a:t>
            </a:r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b="1" i="1" dirty="0" err="1" smtClean="0"/>
              <a:t>andoid:name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trong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thẻ</a:t>
            </a:r>
            <a:r>
              <a:rPr lang="en-US" sz="2400" b="1" i="1" dirty="0" smtClean="0"/>
              <a:t> action</a:t>
            </a:r>
            <a:r>
              <a:rPr lang="en-US" sz="2400" dirty="0" smtClean="0"/>
              <a:t> </a:t>
            </a:r>
            <a:r>
              <a:rPr lang="en-US" sz="2400" dirty="0" err="1" smtClean="0"/>
              <a:t>trùng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BDF4F-8670-4C0D-A058-1CCD65F52B1B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6003690"/>
            <a:ext cx="380999" cy="39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1152144"/>
            <a:ext cx="8534400" cy="464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539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539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539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539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539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600" dirty="0" smtClean="0"/>
              <a:t>&lt;activity</a:t>
            </a:r>
          </a:p>
          <a:p>
            <a:pPr marL="400050" lvl="1" indent="0">
              <a:buFont typeface="Arial" charset="0"/>
              <a:buNone/>
            </a:pPr>
            <a:r>
              <a:rPr lang="en-US" sz="1600" dirty="0" err="1" smtClean="0"/>
              <a:t>android:label</a:t>
            </a:r>
            <a:r>
              <a:rPr lang="en-US" sz="1600" dirty="0" smtClean="0"/>
              <a:t>=”Activity 2”</a:t>
            </a:r>
            <a:endParaRPr lang="en-US" sz="1600" dirty="0" smtClean="0"/>
          </a:p>
          <a:p>
            <a:pPr marL="400050" lvl="1" indent="0">
              <a:buFont typeface="Arial" charset="0"/>
              <a:buNone/>
            </a:pPr>
            <a:r>
              <a:rPr lang="en-US" sz="1600" b="1" dirty="0" err="1" smtClean="0"/>
              <a:t>android:name</a:t>
            </a:r>
            <a:r>
              <a:rPr lang="en-US" sz="1600" b="1" dirty="0" smtClean="0"/>
              <a:t>=”.</a:t>
            </a:r>
            <a:r>
              <a:rPr lang="en-US" sz="1600" b="1" dirty="0" err="1" smtClean="0"/>
              <a:t>SecondActivity</a:t>
            </a:r>
            <a:r>
              <a:rPr lang="en-US" sz="1600" b="1" dirty="0" smtClean="0"/>
              <a:t>” &gt;</a:t>
            </a:r>
          </a:p>
          <a:p>
            <a:pPr marL="400050" lvl="1" indent="0">
              <a:buFont typeface="Arial" charset="0"/>
              <a:buNone/>
            </a:pPr>
            <a:r>
              <a:rPr lang="en-US" sz="1600" dirty="0" smtClean="0"/>
              <a:t>&lt;intent-filter &gt;</a:t>
            </a:r>
          </a:p>
          <a:p>
            <a:pPr marL="800100" lvl="2" indent="0">
              <a:buFont typeface="Arial" charset="0"/>
              <a:buNone/>
            </a:pPr>
            <a:r>
              <a:rPr lang="en-US" sz="1600" b="1" dirty="0" smtClean="0"/>
              <a:t>&lt;action </a:t>
            </a:r>
            <a:r>
              <a:rPr lang="en-US" sz="1600" b="1" dirty="0" err="1" smtClean="0"/>
              <a:t>android:name</a:t>
            </a:r>
            <a:r>
              <a:rPr lang="en-US" sz="1600" b="1" dirty="0" smtClean="0"/>
              <a:t>=”com.example.Activity2” /&gt;</a:t>
            </a:r>
          </a:p>
          <a:p>
            <a:pPr marL="800100" lvl="2" indent="0">
              <a:buFont typeface="Arial" charset="0"/>
              <a:buNone/>
            </a:pPr>
            <a:r>
              <a:rPr lang="en-US" sz="1600" dirty="0" smtClean="0"/>
              <a:t>&lt;category </a:t>
            </a:r>
            <a:r>
              <a:rPr lang="en-US" sz="1600" dirty="0" err="1" smtClean="0"/>
              <a:t>android:name</a:t>
            </a:r>
            <a:r>
              <a:rPr lang="en-US" sz="1600" dirty="0" smtClean="0"/>
              <a:t>=”</a:t>
            </a:r>
            <a:r>
              <a:rPr lang="en-US" sz="1600" dirty="0" err="1" smtClean="0"/>
              <a:t>android.intent.category.DEFAULT</a:t>
            </a:r>
            <a:r>
              <a:rPr lang="en-US" sz="1600" dirty="0" smtClean="0"/>
              <a:t>” /&gt;</a:t>
            </a:r>
          </a:p>
          <a:p>
            <a:pPr marL="400050" lvl="1" indent="0">
              <a:buFont typeface="Arial" charset="0"/>
              <a:buNone/>
            </a:pPr>
            <a:r>
              <a:rPr lang="en-US" sz="1600" dirty="0" smtClean="0"/>
              <a:t>&lt;/intent-filter&gt;</a:t>
            </a:r>
          </a:p>
          <a:p>
            <a:pPr marL="0" indent="0">
              <a:buFont typeface="Arial" charset="0"/>
              <a:buNone/>
            </a:pPr>
            <a:r>
              <a:rPr lang="en-US" sz="1600" dirty="0" smtClean="0"/>
              <a:t>&lt;/activity&gt;</a:t>
            </a:r>
          </a:p>
          <a:p>
            <a:pPr marL="0" indent="0">
              <a:buFont typeface="Arial" charset="0"/>
              <a:buNone/>
            </a:pPr>
            <a:r>
              <a:rPr lang="en-US" sz="1600" dirty="0" smtClean="0"/>
              <a:t>&lt;activity</a:t>
            </a:r>
          </a:p>
          <a:p>
            <a:pPr marL="400050" lvl="1" indent="0">
              <a:buFont typeface="Arial" charset="0"/>
              <a:buNone/>
            </a:pPr>
            <a:r>
              <a:rPr lang="en-US" sz="1600" b="1" dirty="0" err="1" smtClean="0"/>
              <a:t>android:label</a:t>
            </a:r>
            <a:r>
              <a:rPr lang="en-US" sz="1600" b="1" dirty="0" smtClean="0"/>
              <a:t>=”Activity 3”</a:t>
            </a:r>
            <a:endParaRPr lang="en-US" sz="1600" b="1" dirty="0" smtClean="0"/>
          </a:p>
          <a:p>
            <a:pPr marL="400050" lvl="1" indent="0">
              <a:buFont typeface="Arial" charset="0"/>
              <a:buNone/>
            </a:pPr>
            <a:r>
              <a:rPr lang="en-US" sz="1600" b="1" dirty="0" err="1" smtClean="0"/>
              <a:t>android:name</a:t>
            </a:r>
            <a:r>
              <a:rPr lang="en-US" sz="1600" b="1" dirty="0" smtClean="0"/>
              <a:t>=”.</a:t>
            </a:r>
            <a:r>
              <a:rPr lang="en-US" sz="1600" b="1" dirty="0" err="1" smtClean="0"/>
              <a:t>ThirdActivity</a:t>
            </a:r>
            <a:r>
              <a:rPr lang="en-US" sz="1600" b="1" dirty="0" smtClean="0"/>
              <a:t>” &gt;</a:t>
            </a:r>
          </a:p>
          <a:p>
            <a:pPr marL="400050" lvl="1" indent="0">
              <a:buFont typeface="Arial" charset="0"/>
              <a:buNone/>
            </a:pPr>
            <a:r>
              <a:rPr lang="en-US" sz="1600" dirty="0" smtClean="0"/>
              <a:t>&lt;intent-filter &gt;</a:t>
            </a:r>
          </a:p>
          <a:p>
            <a:pPr marL="800100" lvl="2" indent="0">
              <a:buFont typeface="Arial" charset="0"/>
              <a:buNone/>
            </a:pPr>
            <a:r>
              <a:rPr lang="en-US" sz="1600" b="1" dirty="0" smtClean="0"/>
              <a:t>&lt;action </a:t>
            </a:r>
            <a:r>
              <a:rPr lang="en-US" sz="1600" b="1" dirty="0" err="1" smtClean="0"/>
              <a:t>android:name</a:t>
            </a:r>
            <a:r>
              <a:rPr lang="en-US" sz="1600" b="1" dirty="0" smtClean="0"/>
              <a:t>=”com.example.Activity2” /&gt;</a:t>
            </a:r>
          </a:p>
          <a:p>
            <a:pPr marL="800100" lvl="2" indent="0">
              <a:buFont typeface="Arial" charset="0"/>
              <a:buNone/>
            </a:pPr>
            <a:r>
              <a:rPr lang="en-US" sz="1600" dirty="0" smtClean="0"/>
              <a:t>&lt;category </a:t>
            </a:r>
            <a:r>
              <a:rPr lang="en-US" sz="1600" dirty="0" err="1" smtClean="0"/>
              <a:t>android:name</a:t>
            </a:r>
            <a:r>
              <a:rPr lang="en-US" sz="1600" dirty="0" smtClean="0"/>
              <a:t>=”</a:t>
            </a:r>
            <a:r>
              <a:rPr lang="en-US" sz="1600" dirty="0" err="1" smtClean="0"/>
              <a:t>android.intent.category.DEFAULT</a:t>
            </a:r>
            <a:r>
              <a:rPr lang="en-US" sz="1600" dirty="0" smtClean="0"/>
              <a:t>” /&gt;</a:t>
            </a:r>
          </a:p>
          <a:p>
            <a:pPr marL="400050" lvl="1" indent="0">
              <a:buFont typeface="Arial" charset="0"/>
              <a:buNone/>
            </a:pPr>
            <a:r>
              <a:rPr lang="en-US" sz="1600" dirty="0" smtClean="0"/>
              <a:t>&lt;/intent-filter&gt;</a:t>
            </a:r>
          </a:p>
          <a:p>
            <a:pPr marL="0" indent="0">
              <a:buFont typeface="Arial" charset="0"/>
              <a:buNone/>
            </a:pPr>
            <a:r>
              <a:rPr lang="en-US" sz="1600" dirty="0" smtClean="0"/>
              <a:t>&lt;/activity&gt;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215" y="2087753"/>
            <a:ext cx="2447925" cy="3981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177" y="1697736"/>
            <a:ext cx="562339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6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1054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Trả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lại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quả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từ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Intent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49530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/>
              <a:t>startActivity</a:t>
            </a:r>
            <a:r>
              <a:rPr lang="en-US" sz="2000" dirty="0" smtClean="0"/>
              <a:t>() </a:t>
            </a:r>
            <a:r>
              <a:rPr lang="en-US" sz="2000" dirty="0" err="1" smtClean="0"/>
              <a:t>gọi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activity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nhưng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trả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activity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tại</a:t>
            </a:r>
            <a:r>
              <a:rPr lang="en-US" sz="2000" dirty="0" smtClean="0"/>
              <a:t>.</a:t>
            </a:r>
          </a:p>
          <a:p>
            <a:pPr>
              <a:buFontTx/>
              <a:buChar char="-"/>
            </a:pP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muốn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</a:t>
            </a:r>
            <a:r>
              <a:rPr lang="en-US" sz="2000" dirty="0" err="1" smtClean="0"/>
              <a:t>trả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activity, ta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/>
              <a:t> </a:t>
            </a:r>
            <a:r>
              <a:rPr lang="en-US" sz="2000" err="1" smtClean="0"/>
              <a:t>startActivityForResult</a:t>
            </a:r>
            <a:r>
              <a:rPr lang="en-US" sz="2000" smtClean="0"/>
              <a:t>()</a:t>
            </a: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BDF4F-8670-4C0D-A058-1CCD65F52B1B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6003690"/>
            <a:ext cx="380999" cy="39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389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1054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Trả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lại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quả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từ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Intent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990600" y="1403350"/>
            <a:ext cx="5410200" cy="4953000"/>
          </a:xfrm>
        </p:spPr>
        <p:txBody>
          <a:bodyPr anchor="t"/>
          <a:lstStyle/>
          <a:p>
            <a:pPr marL="0" indent="0">
              <a:buNone/>
            </a:pPr>
            <a:r>
              <a:rPr lang="en-US" sz="2400" dirty="0" err="1" smtClean="0"/>
              <a:t>Sửa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file activity2.xml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1600" dirty="0"/>
              <a:t>&lt;?xml version=</a:t>
            </a:r>
            <a:r>
              <a:rPr lang="en-US" sz="1600" i="1" dirty="0"/>
              <a:t>"1.0" encoding="utf-8"?&gt;</a:t>
            </a:r>
          </a:p>
          <a:p>
            <a:pPr marL="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LinearLayout</a:t>
            </a:r>
            <a:r>
              <a:rPr lang="en-US" sz="1600" dirty="0"/>
              <a:t> </a:t>
            </a:r>
            <a:r>
              <a:rPr lang="en-US" sz="1600" dirty="0" err="1"/>
              <a:t>xmlns:android</a:t>
            </a:r>
            <a:r>
              <a:rPr lang="en-US" sz="1600" dirty="0"/>
              <a:t>=</a:t>
            </a:r>
            <a:r>
              <a:rPr lang="en-US" sz="1600" i="1" dirty="0"/>
              <a:t>"http://schemas.android.com/</a:t>
            </a:r>
            <a:r>
              <a:rPr lang="en-US" sz="1600" i="1" dirty="0" err="1"/>
              <a:t>apk</a:t>
            </a:r>
            <a:r>
              <a:rPr lang="en-US" sz="1600" i="1" dirty="0"/>
              <a:t>/res/android"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android:layout_width</a:t>
            </a:r>
            <a:r>
              <a:rPr lang="en-US" sz="1600" dirty="0"/>
              <a:t>=</a:t>
            </a:r>
            <a:r>
              <a:rPr lang="en-US" sz="1600" i="1" dirty="0"/>
              <a:t>"</a:t>
            </a:r>
            <a:r>
              <a:rPr lang="en-US" sz="1600" i="1" dirty="0" err="1"/>
              <a:t>fill_parent</a:t>
            </a:r>
            <a:r>
              <a:rPr lang="en-US" sz="1600" i="1" dirty="0"/>
              <a:t>"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android:layout_height</a:t>
            </a:r>
            <a:r>
              <a:rPr lang="en-US" sz="1600" dirty="0"/>
              <a:t>=</a:t>
            </a:r>
            <a:r>
              <a:rPr lang="en-US" sz="1600" i="1" dirty="0"/>
              <a:t>"</a:t>
            </a:r>
            <a:r>
              <a:rPr lang="en-US" sz="1600" i="1" dirty="0" err="1"/>
              <a:t>fill_parent</a:t>
            </a:r>
            <a:r>
              <a:rPr lang="en-US" sz="1600" i="1" dirty="0"/>
              <a:t>"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android:orientation</a:t>
            </a:r>
            <a:r>
              <a:rPr lang="en-US" sz="1600" dirty="0"/>
              <a:t>=</a:t>
            </a:r>
            <a:r>
              <a:rPr lang="en-US" sz="1600" i="1" dirty="0"/>
              <a:t>"vertical" &gt;</a:t>
            </a:r>
          </a:p>
          <a:p>
            <a:pPr marL="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TextView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android:layout_width</a:t>
            </a:r>
            <a:r>
              <a:rPr lang="en-US" sz="1600" dirty="0"/>
              <a:t>=</a:t>
            </a:r>
            <a:r>
              <a:rPr lang="en-US" sz="1600" i="1" dirty="0"/>
              <a:t>"</a:t>
            </a:r>
            <a:r>
              <a:rPr lang="en-US" sz="1600" i="1" dirty="0" err="1"/>
              <a:t>fill_parent</a:t>
            </a:r>
            <a:r>
              <a:rPr lang="en-US" sz="1600" i="1" dirty="0"/>
              <a:t>"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android:layout_height</a:t>
            </a:r>
            <a:r>
              <a:rPr lang="en-US" sz="1600" dirty="0"/>
              <a:t>=</a:t>
            </a:r>
            <a:r>
              <a:rPr lang="en-US" sz="1600" i="1" dirty="0"/>
              <a:t>"</a:t>
            </a:r>
            <a:r>
              <a:rPr lang="en-US" sz="1600" i="1" dirty="0" err="1"/>
              <a:t>wrap_content</a:t>
            </a:r>
            <a:r>
              <a:rPr lang="en-US" sz="1600" i="1" dirty="0"/>
              <a:t>"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android:text</a:t>
            </a:r>
            <a:r>
              <a:rPr lang="en-US" sz="1600" dirty="0"/>
              <a:t>=</a:t>
            </a:r>
            <a:r>
              <a:rPr lang="en-US" sz="1600" i="1" dirty="0"/>
              <a:t>"Day la Activity 2!" /&gt;</a:t>
            </a:r>
          </a:p>
          <a:p>
            <a:pPr marL="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TextView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android:layout_width</a:t>
            </a:r>
            <a:r>
              <a:rPr lang="en-US" sz="1600" dirty="0"/>
              <a:t>=</a:t>
            </a:r>
            <a:r>
              <a:rPr lang="en-US" sz="1600" i="1" dirty="0"/>
              <a:t>"</a:t>
            </a:r>
            <a:r>
              <a:rPr lang="en-US" sz="1600" i="1" dirty="0" err="1"/>
              <a:t>fill_parent</a:t>
            </a:r>
            <a:r>
              <a:rPr lang="en-US" sz="1600" i="1" dirty="0"/>
              <a:t>"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android:layout_height</a:t>
            </a:r>
            <a:r>
              <a:rPr lang="en-US" sz="1600" dirty="0"/>
              <a:t>=</a:t>
            </a:r>
            <a:r>
              <a:rPr lang="en-US" sz="1600" i="1" dirty="0"/>
              <a:t>"</a:t>
            </a:r>
            <a:r>
              <a:rPr lang="en-US" sz="1600" i="1" dirty="0" err="1"/>
              <a:t>wrap_content</a:t>
            </a:r>
            <a:r>
              <a:rPr lang="en-US" sz="1600" i="1" dirty="0"/>
              <a:t>"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android:text</a:t>
            </a:r>
            <a:r>
              <a:rPr lang="en-US" sz="1600" dirty="0"/>
              <a:t>=</a:t>
            </a:r>
            <a:r>
              <a:rPr lang="en-US" sz="1600" i="1" dirty="0"/>
              <a:t>"Hay </a:t>
            </a:r>
            <a:r>
              <a:rPr lang="en-US" sz="1600" i="1" dirty="0" err="1"/>
              <a:t>nhap</a:t>
            </a:r>
            <a:r>
              <a:rPr lang="en-US" sz="1600" i="1" dirty="0"/>
              <a:t> ten </a:t>
            </a:r>
            <a:r>
              <a:rPr lang="en-US" sz="1600" i="1" dirty="0" err="1"/>
              <a:t>cua</a:t>
            </a:r>
            <a:r>
              <a:rPr lang="en-US" sz="1600" i="1" dirty="0"/>
              <a:t> ban" </a:t>
            </a:r>
            <a:r>
              <a:rPr lang="en-US" sz="1600" i="1" dirty="0" smtClean="0"/>
              <a:t>/&gt;</a:t>
            </a:r>
            <a:endParaRPr lang="en-US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BDF4F-8670-4C0D-A058-1CCD65F52B1B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6003690"/>
            <a:ext cx="380999" cy="39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105400" y="2759310"/>
            <a:ext cx="3886200" cy="333669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539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539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539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539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539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i="1" u="sng" dirty="0"/>
          </a:p>
          <a:p>
            <a:pPr marL="0" indent="0">
              <a:buNone/>
            </a:pPr>
            <a:r>
              <a:rPr lang="en-US" sz="1600" u="sng" dirty="0"/>
              <a:t>&lt;</a:t>
            </a:r>
            <a:r>
              <a:rPr lang="en-US" sz="1600" u="sng" dirty="0" err="1"/>
              <a:t>EditText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android:id</a:t>
            </a:r>
            <a:r>
              <a:rPr lang="en-US" sz="1600" dirty="0"/>
              <a:t>=</a:t>
            </a:r>
            <a:r>
              <a:rPr lang="en-US" sz="1600" i="1" dirty="0"/>
              <a:t>"@+id/</a:t>
            </a:r>
            <a:r>
              <a:rPr lang="en-US" sz="1600" i="1" dirty="0" err="1"/>
              <a:t>txt_username</a:t>
            </a:r>
            <a:r>
              <a:rPr lang="en-US" sz="1600" i="1" dirty="0"/>
              <a:t>"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android:layout_width</a:t>
            </a:r>
            <a:r>
              <a:rPr lang="en-US" sz="1600" dirty="0"/>
              <a:t>=</a:t>
            </a:r>
            <a:r>
              <a:rPr lang="en-US" sz="1600" i="1" dirty="0"/>
              <a:t>"</a:t>
            </a:r>
            <a:r>
              <a:rPr lang="en-US" sz="1600" i="1" dirty="0" err="1"/>
              <a:t>fill_parent</a:t>
            </a:r>
            <a:r>
              <a:rPr lang="en-US" sz="1600" i="1" dirty="0"/>
              <a:t>"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android:layout_height</a:t>
            </a:r>
            <a:r>
              <a:rPr lang="en-US" sz="1600" dirty="0"/>
              <a:t>=</a:t>
            </a:r>
            <a:r>
              <a:rPr lang="en-US" sz="1600" i="1" dirty="0"/>
              <a:t>"</a:t>
            </a:r>
            <a:r>
              <a:rPr lang="en-US" sz="1600" i="1" dirty="0" err="1"/>
              <a:t>wrap_content</a:t>
            </a:r>
            <a:r>
              <a:rPr lang="en-US" sz="1600" i="1" dirty="0"/>
              <a:t>" /&gt;</a:t>
            </a:r>
          </a:p>
          <a:p>
            <a:pPr marL="0" indent="0">
              <a:buNone/>
            </a:pPr>
            <a:r>
              <a:rPr lang="en-US" sz="1600" dirty="0"/>
              <a:t>&lt;Button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android:id</a:t>
            </a:r>
            <a:r>
              <a:rPr lang="en-US" sz="1600" dirty="0"/>
              <a:t>=</a:t>
            </a:r>
            <a:r>
              <a:rPr lang="en-US" sz="1600" i="1" dirty="0"/>
              <a:t>"@+id/</a:t>
            </a:r>
            <a:r>
              <a:rPr lang="en-US" sz="1600" i="1" dirty="0" err="1"/>
              <a:t>btn_OK</a:t>
            </a:r>
            <a:r>
              <a:rPr lang="en-US" sz="1600" i="1" dirty="0"/>
              <a:t>"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android:layout_width</a:t>
            </a:r>
            <a:r>
              <a:rPr lang="en-US" sz="1600" dirty="0"/>
              <a:t>=</a:t>
            </a:r>
            <a:r>
              <a:rPr lang="en-US" sz="1600" i="1" dirty="0"/>
              <a:t>"</a:t>
            </a:r>
            <a:r>
              <a:rPr lang="en-US" sz="1600" i="1" dirty="0" err="1"/>
              <a:t>fill_parent</a:t>
            </a:r>
            <a:r>
              <a:rPr lang="en-US" sz="1600" i="1" dirty="0"/>
              <a:t>"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android:layout_height</a:t>
            </a:r>
            <a:r>
              <a:rPr lang="en-US" sz="1600" dirty="0"/>
              <a:t>=</a:t>
            </a:r>
            <a:r>
              <a:rPr lang="en-US" sz="1600" i="1" dirty="0"/>
              <a:t>"</a:t>
            </a:r>
            <a:r>
              <a:rPr lang="en-US" sz="1600" i="1" dirty="0" err="1"/>
              <a:t>wrap_content</a:t>
            </a:r>
            <a:r>
              <a:rPr lang="en-US" sz="1600" i="1" dirty="0"/>
              <a:t>"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android:text</a:t>
            </a:r>
            <a:r>
              <a:rPr lang="en-US" sz="1600" dirty="0"/>
              <a:t>=</a:t>
            </a:r>
            <a:r>
              <a:rPr lang="en-US" sz="1600" i="1" dirty="0"/>
              <a:t>"OK" 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android:onClick</a:t>
            </a:r>
            <a:r>
              <a:rPr lang="en-US" sz="1600" dirty="0"/>
              <a:t>=</a:t>
            </a:r>
            <a:r>
              <a:rPr lang="en-US" sz="1600" i="1" dirty="0"/>
              <a:t>"</a:t>
            </a:r>
            <a:r>
              <a:rPr lang="en-US" sz="1600" i="1" dirty="0" err="1"/>
              <a:t>onClick</a:t>
            </a:r>
            <a:r>
              <a:rPr lang="en-US" sz="1600" i="1" dirty="0"/>
              <a:t>"/&gt;    </a:t>
            </a:r>
          </a:p>
          <a:p>
            <a:pPr marL="0" indent="0">
              <a:buNone/>
            </a:pPr>
            <a:r>
              <a:rPr lang="en-US" sz="1600" dirty="0"/>
              <a:t>&lt;/</a:t>
            </a:r>
            <a:r>
              <a:rPr lang="en-US" sz="1600" dirty="0" err="1"/>
              <a:t>LinearLayout</a:t>
            </a:r>
            <a:r>
              <a:rPr lang="en-US" sz="1600" dirty="0"/>
              <a:t>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743" y="1752600"/>
            <a:ext cx="24574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9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1054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Trả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lại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quả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từ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Intent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Từ</a:t>
            </a:r>
            <a:r>
              <a:rPr lang="en-US" sz="2400" dirty="0" smtClean="0"/>
              <a:t> Activity2, </a:t>
            </a:r>
            <a:r>
              <a:rPr lang="en-US" sz="2400" dirty="0" err="1" smtClean="0"/>
              <a:t>bắt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kiện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ấn</a:t>
            </a:r>
            <a:r>
              <a:rPr lang="en-US" sz="2400" dirty="0" smtClean="0"/>
              <a:t> </a:t>
            </a:r>
            <a:r>
              <a:rPr lang="en-US" sz="2400" dirty="0" err="1" smtClean="0"/>
              <a:t>nút</a:t>
            </a:r>
            <a:r>
              <a:rPr lang="en-US" sz="2400" dirty="0" smtClean="0"/>
              <a:t> OK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000" dirty="0" smtClean="0"/>
          </a:p>
          <a:p>
            <a:pPr marL="400050" lvl="1" indent="0">
              <a:buNone/>
            </a:pPr>
            <a:r>
              <a:rPr lang="en-US" sz="1600" dirty="0"/>
              <a:t>public void </a:t>
            </a:r>
            <a:r>
              <a:rPr lang="en-US" sz="1600" dirty="0" err="1"/>
              <a:t>onClick</a:t>
            </a:r>
            <a:r>
              <a:rPr lang="en-US" sz="1600" dirty="0"/>
              <a:t>(View view) {</a:t>
            </a:r>
          </a:p>
          <a:p>
            <a:pPr marL="800100" lvl="2" indent="0">
              <a:buNone/>
            </a:pPr>
            <a:r>
              <a:rPr lang="en-US" sz="1600" dirty="0"/>
              <a:t>Intent </a:t>
            </a:r>
            <a:r>
              <a:rPr lang="en-US" sz="1600" b="1" dirty="0"/>
              <a:t>data</a:t>
            </a:r>
            <a:r>
              <a:rPr lang="en-US" sz="1600" dirty="0"/>
              <a:t> = new Intent</a:t>
            </a:r>
            <a:r>
              <a:rPr lang="en-US" sz="1600" dirty="0" smtClean="0"/>
              <a:t>();</a:t>
            </a:r>
          </a:p>
          <a:p>
            <a:pPr marL="800100" lvl="2" indent="0">
              <a:buNone/>
            </a:pPr>
            <a:r>
              <a:rPr lang="en-US" sz="1600" dirty="0" err="1" smtClean="0"/>
              <a:t>EditText</a:t>
            </a:r>
            <a:r>
              <a:rPr lang="en-US" sz="1600" dirty="0" smtClean="0"/>
              <a:t> </a:t>
            </a:r>
            <a:r>
              <a:rPr lang="en-US" sz="1600" dirty="0" err="1"/>
              <a:t>txt_username</a:t>
            </a:r>
            <a:r>
              <a:rPr lang="en-US" sz="1600" dirty="0"/>
              <a:t> </a:t>
            </a:r>
            <a:r>
              <a:rPr lang="en-US" sz="1600" dirty="0" smtClean="0"/>
              <a:t>= (</a:t>
            </a:r>
            <a:r>
              <a:rPr lang="en-US" sz="1600" dirty="0" err="1"/>
              <a:t>EditText</a:t>
            </a:r>
            <a:r>
              <a:rPr lang="en-US" sz="1600" dirty="0"/>
              <a:t>)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R.id.txt_username</a:t>
            </a:r>
            <a:r>
              <a:rPr lang="en-US" sz="1600" dirty="0"/>
              <a:t>);</a:t>
            </a:r>
          </a:p>
          <a:p>
            <a:pPr marL="800100" lvl="2" indent="0">
              <a:buNone/>
            </a:pPr>
            <a:r>
              <a:rPr lang="en-US" sz="1600" dirty="0" smtClean="0"/>
              <a:t>// </a:t>
            </a:r>
            <a:r>
              <a:rPr lang="en-US" sz="1600" dirty="0" err="1" smtClean="0"/>
              <a:t>Đặt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 smtClean="0"/>
              <a:t> </a:t>
            </a:r>
            <a:r>
              <a:rPr lang="en-US" sz="1600" dirty="0" err="1" smtClean="0"/>
              <a:t>để</a:t>
            </a:r>
            <a:r>
              <a:rPr lang="en-US" sz="1600" dirty="0" smtClean="0"/>
              <a:t> </a:t>
            </a:r>
            <a:r>
              <a:rPr lang="en-US" sz="1600" dirty="0" err="1" smtClean="0"/>
              <a:t>trả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endParaRPr lang="en-US" sz="1600" dirty="0"/>
          </a:p>
          <a:p>
            <a:pPr marL="800100" lvl="2" indent="0">
              <a:buNone/>
            </a:pPr>
            <a:r>
              <a:rPr lang="en-US" sz="1600" dirty="0" err="1" smtClean="0"/>
              <a:t>data.</a:t>
            </a:r>
            <a:r>
              <a:rPr lang="en-US" sz="1600" b="1" dirty="0" err="1" smtClean="0"/>
              <a:t>setData</a:t>
            </a:r>
            <a:r>
              <a:rPr lang="en-US" sz="1600" dirty="0"/>
              <a:t>(</a:t>
            </a:r>
            <a:r>
              <a:rPr lang="en-US" sz="1600" b="1" dirty="0" err="1"/>
              <a:t>Uri.parse</a:t>
            </a:r>
            <a:r>
              <a:rPr lang="en-US" sz="1600" dirty="0"/>
              <a:t>(</a:t>
            </a:r>
            <a:r>
              <a:rPr lang="en-US" sz="1600" dirty="0" err="1"/>
              <a:t>txt_username.getText</a:t>
            </a:r>
            <a:r>
              <a:rPr lang="en-US" sz="1600" dirty="0"/>
              <a:t>().</a:t>
            </a:r>
            <a:r>
              <a:rPr lang="en-US" sz="1600" dirty="0" err="1"/>
              <a:t>toString</a:t>
            </a:r>
            <a:r>
              <a:rPr lang="en-US" sz="1600" dirty="0"/>
              <a:t>()));</a:t>
            </a:r>
          </a:p>
          <a:p>
            <a:pPr marL="800100" lvl="2" indent="0">
              <a:buNone/>
            </a:pPr>
            <a:r>
              <a:rPr lang="en-US" sz="1600" b="1" dirty="0" err="1"/>
              <a:t>setResult</a:t>
            </a:r>
            <a:r>
              <a:rPr lang="en-US" sz="1600" dirty="0"/>
              <a:t>(RESULT_OK, data);</a:t>
            </a:r>
          </a:p>
          <a:p>
            <a:pPr marL="800100" lvl="2" indent="0">
              <a:buNone/>
            </a:pPr>
            <a:r>
              <a:rPr lang="en-US" sz="1600" dirty="0" smtClean="0"/>
              <a:t>// </a:t>
            </a:r>
            <a:r>
              <a:rPr lang="en-US" sz="1600" dirty="0" err="1" smtClean="0"/>
              <a:t>Đóng</a:t>
            </a:r>
            <a:r>
              <a:rPr lang="en-US" sz="1600" dirty="0" smtClean="0"/>
              <a:t> activity</a:t>
            </a:r>
          </a:p>
          <a:p>
            <a:pPr marL="800100" lvl="2" indent="0">
              <a:buNone/>
            </a:pPr>
            <a:r>
              <a:rPr lang="en-US" sz="1600" b="1" dirty="0" smtClean="0"/>
              <a:t>finish</a:t>
            </a:r>
            <a:r>
              <a:rPr lang="en-US" sz="1600" dirty="0" smtClean="0"/>
              <a:t>();</a:t>
            </a:r>
          </a:p>
          <a:p>
            <a:pPr marL="400050" lvl="1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BDF4F-8670-4C0D-A058-1CCD65F52B1B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6003690"/>
            <a:ext cx="380999" cy="39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81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1054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Trả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lại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quả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từ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Intent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4876800"/>
          </a:xfrm>
        </p:spPr>
        <p:txBody>
          <a:bodyPr/>
          <a:lstStyle/>
          <a:p>
            <a:pPr marL="400050" lvl="1" indent="0">
              <a:buNone/>
            </a:pPr>
            <a:r>
              <a:rPr lang="en-US" sz="2600" b="1" dirty="0" smtClean="0"/>
              <a:t>Ở Activity1, </a:t>
            </a:r>
            <a:r>
              <a:rPr lang="en-US" sz="2600" b="1" dirty="0" err="1" smtClean="0"/>
              <a:t>sửa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lại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như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sau</a:t>
            </a:r>
            <a:r>
              <a:rPr lang="en-US" sz="2600" b="1" dirty="0" smtClean="0"/>
              <a:t>:</a:t>
            </a:r>
          </a:p>
          <a:p>
            <a:pPr marL="400050" lvl="1" indent="0">
              <a:buNone/>
            </a:pPr>
            <a:endParaRPr lang="en-US" sz="2600" b="1" dirty="0" smtClean="0"/>
          </a:p>
          <a:p>
            <a:pPr marL="400050" lvl="1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request_Code</a:t>
            </a:r>
            <a:r>
              <a:rPr lang="en-US" sz="1600" b="1" dirty="0"/>
              <a:t> = 1;</a:t>
            </a:r>
            <a:endParaRPr lang="en-US" sz="1600" b="1" dirty="0" smtClean="0"/>
          </a:p>
          <a:p>
            <a:pPr marL="400050" lvl="1" indent="0">
              <a:buNone/>
            </a:pPr>
            <a:r>
              <a:rPr lang="en-US" sz="1600" b="1" dirty="0" smtClean="0"/>
              <a:t>public </a:t>
            </a:r>
            <a:r>
              <a:rPr lang="en-US" sz="1600" b="1" dirty="0"/>
              <a:t>void </a:t>
            </a:r>
            <a:r>
              <a:rPr lang="en-US" sz="1600" dirty="0" err="1"/>
              <a:t>onClick</a:t>
            </a:r>
            <a:r>
              <a:rPr lang="en-US" sz="1600" dirty="0"/>
              <a:t>(View view) </a:t>
            </a:r>
            <a:r>
              <a:rPr lang="en-US" sz="1600" dirty="0" smtClean="0"/>
              <a:t>{</a:t>
            </a:r>
          </a:p>
          <a:p>
            <a:pPr marL="400050" lvl="1" indent="0">
              <a:buNone/>
            </a:pPr>
            <a:r>
              <a:rPr lang="en-US" sz="1600" b="1" dirty="0" smtClean="0"/>
              <a:t>	</a:t>
            </a:r>
            <a:r>
              <a:rPr lang="en-US" sz="1600" dirty="0" err="1"/>
              <a:t>startActivityForResult</a:t>
            </a:r>
            <a:r>
              <a:rPr lang="en-US" sz="1600" dirty="0"/>
              <a:t>(</a:t>
            </a:r>
            <a:r>
              <a:rPr lang="en-US" sz="1600" b="1" dirty="0"/>
              <a:t>new Intent("com.example.Activity2"), </a:t>
            </a:r>
            <a:r>
              <a:rPr lang="en-US" sz="1600" b="1" dirty="0" err="1"/>
              <a:t>request_Code</a:t>
            </a:r>
            <a:r>
              <a:rPr lang="en-US" sz="1600" b="1" dirty="0"/>
              <a:t>);</a:t>
            </a:r>
          </a:p>
          <a:p>
            <a:pPr marL="400050" lvl="1" indent="0">
              <a:buNone/>
            </a:pPr>
            <a:r>
              <a:rPr lang="en-US" sz="1600" dirty="0"/>
              <a:t>}</a:t>
            </a:r>
          </a:p>
          <a:p>
            <a:pPr marL="400050" lvl="1" indent="0">
              <a:buNone/>
            </a:pPr>
            <a:r>
              <a:rPr lang="en-US" sz="1600" b="1" dirty="0"/>
              <a:t>public void </a:t>
            </a:r>
            <a:r>
              <a:rPr lang="en-US" sz="1600" b="1" dirty="0" err="1"/>
              <a:t>onActivityResult</a:t>
            </a:r>
            <a:r>
              <a:rPr lang="en-US" sz="1600" b="1" dirty="0"/>
              <a:t>(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requestCode</a:t>
            </a:r>
            <a:r>
              <a:rPr lang="en-US" sz="1600" b="1" dirty="0"/>
              <a:t>,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resultCode</a:t>
            </a:r>
            <a:r>
              <a:rPr lang="en-US" sz="1600" b="1" dirty="0"/>
              <a:t>, Intent data</a:t>
            </a:r>
            <a:r>
              <a:rPr lang="en-US" sz="1600" b="1" dirty="0" smtClean="0"/>
              <a:t>) {</a:t>
            </a:r>
            <a:endParaRPr lang="en-US" sz="1600" b="1" dirty="0"/>
          </a:p>
          <a:p>
            <a:pPr marL="800100" lvl="2" indent="0">
              <a:buNone/>
            </a:pPr>
            <a:r>
              <a:rPr lang="en-US" sz="1600" b="1" dirty="0"/>
              <a:t>if (</a:t>
            </a:r>
            <a:r>
              <a:rPr lang="en-US" sz="1600" b="1" dirty="0" err="1"/>
              <a:t>requestCode</a:t>
            </a:r>
            <a:r>
              <a:rPr lang="en-US" sz="1600" b="1" dirty="0"/>
              <a:t> == </a:t>
            </a:r>
            <a:r>
              <a:rPr lang="en-US" sz="1600" b="1" dirty="0" err="1"/>
              <a:t>request_Code</a:t>
            </a:r>
            <a:r>
              <a:rPr lang="en-US" sz="1600" b="1" dirty="0"/>
              <a:t>) {</a:t>
            </a:r>
          </a:p>
          <a:p>
            <a:pPr marL="1257300" lvl="3" indent="0">
              <a:buNone/>
            </a:pPr>
            <a:r>
              <a:rPr lang="en-US" sz="1600" b="1" dirty="0" smtClean="0"/>
              <a:t>if </a:t>
            </a:r>
            <a:r>
              <a:rPr lang="en-US" sz="1600" b="1" dirty="0"/>
              <a:t>(</a:t>
            </a:r>
            <a:r>
              <a:rPr lang="en-US" sz="1600" b="1" dirty="0" err="1"/>
              <a:t>resultCode</a:t>
            </a:r>
            <a:r>
              <a:rPr lang="en-US" sz="1600" b="1" dirty="0"/>
              <a:t> == RESULT_OK) {</a:t>
            </a:r>
          </a:p>
          <a:p>
            <a:pPr marL="1257300" lvl="3" indent="0">
              <a:buNone/>
            </a:pPr>
            <a:r>
              <a:rPr lang="en-US" sz="1600" b="1" dirty="0" err="1"/>
              <a:t>Toast.</a:t>
            </a:r>
            <a:r>
              <a:rPr lang="en-US" sz="1600" b="1" i="1" dirty="0" err="1"/>
              <a:t>makeText</a:t>
            </a:r>
            <a:r>
              <a:rPr lang="en-US" sz="1600" b="1" dirty="0"/>
              <a:t>(this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data.getData</a:t>
            </a:r>
            <a:r>
              <a:rPr lang="en-US" sz="1600" b="1" dirty="0"/>
              <a:t>().</a:t>
            </a:r>
            <a:r>
              <a:rPr lang="en-US" sz="1600" b="1" i="1" dirty="0" err="1"/>
              <a:t>toString</a:t>
            </a:r>
            <a:r>
              <a:rPr lang="en-US" sz="1600" b="1" dirty="0" smtClean="0"/>
              <a:t>(), </a:t>
            </a:r>
            <a:r>
              <a:rPr lang="en-US" sz="1600" b="1" dirty="0" err="1" smtClean="0"/>
              <a:t>Toast.LENGTH_SHORT</a:t>
            </a:r>
            <a:r>
              <a:rPr lang="en-US" sz="1600" b="1" dirty="0"/>
              <a:t>).show();</a:t>
            </a:r>
          </a:p>
          <a:p>
            <a:pPr marL="400050" lvl="1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}</a:t>
            </a:r>
            <a:endParaRPr lang="en-US" sz="1600" b="1" dirty="0"/>
          </a:p>
          <a:p>
            <a:pPr marL="400050" lvl="1" indent="0">
              <a:buNone/>
            </a:pPr>
            <a:r>
              <a:rPr lang="en-US" sz="1600" b="1" dirty="0" smtClean="0"/>
              <a:t>}</a:t>
            </a:r>
            <a:endParaRPr lang="en-US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BDF4F-8670-4C0D-A058-1CCD65F52B1B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6003690"/>
            <a:ext cx="380999" cy="39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098" y="1495425"/>
            <a:ext cx="2486025" cy="4019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5" y="1518193"/>
            <a:ext cx="24669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1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1054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Truyền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dữ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liệu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 smtClean="0"/>
              <a:t>Từ</a:t>
            </a:r>
            <a:r>
              <a:rPr lang="en-US" sz="2400" b="1" dirty="0" smtClean="0"/>
              <a:t> Activity2, ta </a:t>
            </a:r>
            <a:r>
              <a:rPr lang="en-US" sz="2400" b="1" dirty="0" err="1" smtClean="0"/>
              <a:t>truyền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dữ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liệu</a:t>
            </a:r>
            <a:r>
              <a:rPr lang="en-US" sz="2400" b="1" dirty="0" smtClean="0"/>
              <a:t> sang Activity3 </a:t>
            </a:r>
            <a:r>
              <a:rPr lang="en-US" sz="2400" b="1" dirty="0" err="1" smtClean="0"/>
              <a:t>như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sau</a:t>
            </a:r>
            <a:r>
              <a:rPr lang="en-US" sz="2400" b="1" dirty="0" smtClean="0"/>
              <a:t>: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514350" indent="-514350">
              <a:buAutoNum type="arabicPeriod"/>
            </a:pPr>
            <a:r>
              <a:rPr lang="en-US" sz="1600" b="1" dirty="0" err="1" smtClean="0"/>
              <a:t>Thêm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một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nút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như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sau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vào</a:t>
            </a:r>
            <a:r>
              <a:rPr lang="en-US" sz="1600" b="1" dirty="0" smtClean="0"/>
              <a:t> file activity2.xml</a:t>
            </a:r>
          </a:p>
          <a:p>
            <a:pPr marL="0" indent="0">
              <a:buNone/>
            </a:pPr>
            <a:r>
              <a:rPr lang="en-US" sz="1600" dirty="0"/>
              <a:t>&lt;Button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android:id</a:t>
            </a:r>
            <a:r>
              <a:rPr lang="en-US" sz="1600" dirty="0"/>
              <a:t>=</a:t>
            </a:r>
            <a:r>
              <a:rPr lang="en-US" sz="1600" i="1" dirty="0"/>
              <a:t>"@+</a:t>
            </a:r>
            <a:r>
              <a:rPr lang="en-US" sz="1600" b="1" i="1" dirty="0"/>
              <a:t>id/</a:t>
            </a:r>
            <a:r>
              <a:rPr lang="en-US" sz="1600" b="1" i="1" dirty="0" err="1"/>
              <a:t>btnTruyenDuLieu</a:t>
            </a:r>
            <a:r>
              <a:rPr lang="en-US" sz="1600" i="1" dirty="0"/>
              <a:t>"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android:layout_width</a:t>
            </a:r>
            <a:r>
              <a:rPr lang="en-US" sz="1600" dirty="0"/>
              <a:t>=</a:t>
            </a:r>
            <a:r>
              <a:rPr lang="en-US" sz="1600" i="1" dirty="0"/>
              <a:t>"</a:t>
            </a:r>
            <a:r>
              <a:rPr lang="en-US" sz="1600" i="1" dirty="0" err="1"/>
              <a:t>match_parent</a:t>
            </a:r>
            <a:r>
              <a:rPr lang="en-US" sz="1600" i="1" dirty="0"/>
              <a:t>"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android:layout_height</a:t>
            </a:r>
            <a:r>
              <a:rPr lang="en-US" sz="1600" dirty="0"/>
              <a:t>=</a:t>
            </a:r>
            <a:r>
              <a:rPr lang="en-US" sz="1600" i="1" dirty="0"/>
              <a:t>"</a:t>
            </a:r>
            <a:r>
              <a:rPr lang="en-US" sz="1600" i="1" dirty="0" err="1"/>
              <a:t>wrap_content</a:t>
            </a:r>
            <a:r>
              <a:rPr lang="en-US" sz="1600" i="1" dirty="0"/>
              <a:t>"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android:text</a:t>
            </a:r>
            <a:r>
              <a:rPr lang="en-US" sz="1600" dirty="0"/>
              <a:t>=</a:t>
            </a:r>
            <a:r>
              <a:rPr lang="en-US" sz="1600" i="1" dirty="0"/>
              <a:t>"</a:t>
            </a:r>
            <a:r>
              <a:rPr lang="en-US" sz="1600" i="1" dirty="0" err="1"/>
              <a:t>Truyen</a:t>
            </a:r>
            <a:r>
              <a:rPr lang="en-US" sz="1600" i="1" dirty="0"/>
              <a:t> sang Activity </a:t>
            </a:r>
            <a:r>
              <a:rPr lang="en-US" sz="1600" i="1" dirty="0" smtClean="0"/>
              <a:t>3“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android:onClick</a:t>
            </a:r>
            <a:r>
              <a:rPr lang="en-US" sz="1600" dirty="0"/>
              <a:t>=</a:t>
            </a:r>
            <a:r>
              <a:rPr lang="en-US" sz="1600" i="1" dirty="0"/>
              <a:t>"</a:t>
            </a:r>
            <a:r>
              <a:rPr lang="en-US" sz="1600" b="1" i="1" dirty="0" err="1"/>
              <a:t>truyenDuLieu</a:t>
            </a:r>
            <a:r>
              <a:rPr lang="en-US" sz="1600" i="1" dirty="0"/>
              <a:t>"</a:t>
            </a:r>
            <a:r>
              <a:rPr lang="en-US" sz="1600" i="1" dirty="0" smtClean="0"/>
              <a:t> </a:t>
            </a:r>
            <a:r>
              <a:rPr lang="en-US" sz="1600" i="1" dirty="0"/>
              <a:t>/&gt;</a:t>
            </a:r>
            <a:endParaRPr lang="en-US" sz="1600" b="1" dirty="0" smtClean="0"/>
          </a:p>
          <a:p>
            <a:pPr marL="400050" lvl="1" indent="0">
              <a:buNone/>
            </a:pPr>
            <a:endParaRPr lang="en-US" sz="2600" b="1" dirty="0" smtClean="0"/>
          </a:p>
          <a:p>
            <a:pPr marL="400050" lvl="1" indent="0">
              <a:buNone/>
            </a:pPr>
            <a:r>
              <a:rPr lang="en-US" sz="2600" b="1" dirty="0" err="1" smtClean="0"/>
              <a:t>Và</a:t>
            </a:r>
            <a:r>
              <a:rPr lang="en-US" sz="2600" b="1" dirty="0" smtClean="0"/>
              <a:t> ta </a:t>
            </a:r>
            <a:r>
              <a:rPr lang="en-US" sz="2600" b="1" dirty="0" err="1" smtClean="0"/>
              <a:t>được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giao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diện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như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sau</a:t>
            </a:r>
            <a:r>
              <a:rPr lang="en-US" sz="2600" b="1" dirty="0" smtClean="0"/>
              <a:t>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BDF4F-8670-4C0D-A058-1CCD65F52B1B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6003690"/>
            <a:ext cx="380999" cy="39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3174765"/>
            <a:ext cx="28765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1054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Truyền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dữ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liệu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 err="1" smtClean="0"/>
              <a:t>Phương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thức</a:t>
            </a:r>
            <a:r>
              <a:rPr lang="en-US" sz="2600" b="1" dirty="0" smtClean="0"/>
              <a:t> </a:t>
            </a:r>
            <a:r>
              <a:rPr lang="en-US" sz="2600" b="1" dirty="0" err="1"/>
              <a:t>t</a:t>
            </a:r>
            <a:r>
              <a:rPr lang="en-US" sz="2600" b="1" dirty="0" err="1" smtClean="0"/>
              <a:t>ruyền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dữ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liệu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trong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lớp</a:t>
            </a:r>
            <a:r>
              <a:rPr lang="en-US" sz="2600" b="1" dirty="0" smtClean="0"/>
              <a:t> Activity2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public void </a:t>
            </a:r>
            <a:r>
              <a:rPr lang="en-US" sz="1600" b="1" dirty="0" err="1"/>
              <a:t>truyenDuLieu</a:t>
            </a:r>
            <a:r>
              <a:rPr lang="en-US" sz="1600" b="1" dirty="0"/>
              <a:t>(View view) {</a:t>
            </a:r>
          </a:p>
          <a:p>
            <a:pPr marL="400050" lvl="1" indent="0">
              <a:buNone/>
            </a:pPr>
            <a:r>
              <a:rPr lang="en-US" sz="1600" dirty="0"/>
              <a:t>Intent </a:t>
            </a:r>
            <a:r>
              <a:rPr lang="en-US" sz="1600" dirty="0" err="1"/>
              <a:t>i</a:t>
            </a:r>
            <a:r>
              <a:rPr lang="en-US" sz="1600" dirty="0"/>
              <a:t> = new Intent("com.example.Activity3");</a:t>
            </a:r>
          </a:p>
          <a:p>
            <a:pPr marL="400050" lvl="1" indent="0">
              <a:buNone/>
            </a:pPr>
            <a:r>
              <a:rPr lang="en-US" sz="1600" b="1" dirty="0" err="1"/>
              <a:t>i.putExtra</a:t>
            </a:r>
            <a:r>
              <a:rPr lang="en-US" sz="1600" dirty="0" smtClean="0"/>
              <a:t>(“name1", "</a:t>
            </a:r>
            <a:r>
              <a:rPr lang="en-US" sz="1600" dirty="0"/>
              <a:t>Nguyen Van A</a:t>
            </a:r>
            <a:r>
              <a:rPr lang="en-US" sz="1600" dirty="0" smtClean="0"/>
              <a:t>");</a:t>
            </a:r>
            <a:endParaRPr lang="en-US" sz="1600" dirty="0"/>
          </a:p>
          <a:p>
            <a:pPr marL="400050" lvl="1" indent="0">
              <a:buNone/>
            </a:pPr>
            <a:r>
              <a:rPr lang="en-US" sz="1600" b="1" dirty="0" err="1"/>
              <a:t>i.putExtra</a:t>
            </a:r>
            <a:r>
              <a:rPr lang="en-US" sz="1600" dirty="0"/>
              <a:t>("age1", 25);</a:t>
            </a:r>
          </a:p>
          <a:p>
            <a:pPr marL="400050" lvl="1" indent="0">
              <a:buNone/>
            </a:pPr>
            <a:r>
              <a:rPr lang="en-US" sz="1600" dirty="0"/>
              <a:t>Bundle </a:t>
            </a:r>
            <a:r>
              <a:rPr lang="en-US" sz="1600" b="1" dirty="0"/>
              <a:t>extras</a:t>
            </a:r>
            <a:r>
              <a:rPr lang="en-US" sz="1600" dirty="0"/>
              <a:t> = new Bundle();</a:t>
            </a:r>
          </a:p>
          <a:p>
            <a:pPr marL="400050" lvl="1" indent="0">
              <a:buNone/>
            </a:pPr>
            <a:r>
              <a:rPr lang="en-US" sz="1600" b="1" dirty="0" err="1"/>
              <a:t>extras.putString</a:t>
            </a:r>
            <a:r>
              <a:rPr lang="en-US" sz="1600" dirty="0" smtClean="0"/>
              <a:t>(“name2", “Tran Van B");</a:t>
            </a:r>
            <a:endParaRPr lang="en-US" sz="1600" dirty="0"/>
          </a:p>
          <a:p>
            <a:pPr marL="400050" lvl="1" indent="0">
              <a:buNone/>
            </a:pPr>
            <a:r>
              <a:rPr lang="en-US" sz="1600" b="1" dirty="0" err="1"/>
              <a:t>extras.putInt</a:t>
            </a:r>
            <a:r>
              <a:rPr lang="en-US" sz="1600" dirty="0"/>
              <a:t>("age2", 35);</a:t>
            </a:r>
          </a:p>
          <a:p>
            <a:pPr marL="400050" lvl="1" indent="0">
              <a:buNone/>
            </a:pPr>
            <a:r>
              <a:rPr lang="en-US" sz="1600" b="1" dirty="0" err="1"/>
              <a:t>i.putExtras</a:t>
            </a:r>
            <a:r>
              <a:rPr lang="en-US" sz="1600" dirty="0"/>
              <a:t>(extras</a:t>
            </a:r>
            <a:r>
              <a:rPr lang="en-US" sz="1600" dirty="0" smtClean="0"/>
              <a:t>);</a:t>
            </a:r>
            <a:endParaRPr lang="en-US" sz="1600" dirty="0"/>
          </a:p>
          <a:p>
            <a:pPr marL="400050" lvl="1" indent="0">
              <a:buNone/>
            </a:pPr>
            <a:r>
              <a:rPr lang="en-US" sz="1600" dirty="0" err="1"/>
              <a:t>startActivity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en-US" sz="16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BDF4F-8670-4C0D-A058-1CCD65F52B1B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6003690"/>
            <a:ext cx="380999" cy="39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452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1054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Mục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tiêu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bài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giảng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81000" y="1447799"/>
            <a:ext cx="8458200" cy="4267201"/>
          </a:xfrm>
        </p:spPr>
        <p:txBody>
          <a:bodyPr/>
          <a:lstStyle/>
          <a:p>
            <a:pPr marL="914400" lvl="1" indent="-514350">
              <a:buFont typeface="Calibri" pitchFamily="34" charset="0"/>
              <a:buAutoNum type="arabicPeriod"/>
            </a:pPr>
            <a:r>
              <a:rPr lang="en-US" i="1" dirty="0" smtClean="0">
                <a:latin typeface="Arial" pitchFamily="34" charset="0"/>
                <a:cs typeface="Arial" pitchFamily="34" charset="0"/>
              </a:rPr>
              <a:t>Activity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gì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?</a:t>
            </a:r>
          </a:p>
          <a:p>
            <a:pPr marL="914400" lvl="1" indent="-514350">
              <a:buFont typeface="Calibri" pitchFamily="34" charset="0"/>
              <a:buAutoNum type="arabicPeriod"/>
            </a:pPr>
            <a:r>
              <a:rPr lang="vi-VN" i="1" dirty="0">
                <a:cs typeface="Arial" pitchFamily="34" charset="0"/>
              </a:rPr>
              <a:t>Cá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ch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tạo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ra</a:t>
            </a:r>
            <a:r>
              <a:rPr lang="vi-VN" i="1" dirty="0">
                <a:cs typeface="Arial" pitchFamily="34" charset="0"/>
              </a:rPr>
              <a:t> một </a:t>
            </a:r>
            <a:r>
              <a:rPr lang="vi-VN" i="1" dirty="0" smtClean="0">
                <a:cs typeface="Arial" pitchFamily="34" charset="0"/>
              </a:rPr>
              <a:t>activity</a:t>
            </a:r>
            <a:endParaRPr lang="en-US" i="1" dirty="0" smtClean="0">
              <a:latin typeface="Arial" pitchFamily="34" charset="0"/>
              <a:cs typeface="Arial" pitchFamily="34" charset="0"/>
            </a:endParaRPr>
          </a:p>
          <a:p>
            <a:pPr marL="914400" lvl="1" indent="-514350">
              <a:buFont typeface="Calibri" pitchFamily="34" charset="0"/>
              <a:buAutoNum type="arabicPeriod"/>
            </a:pPr>
            <a:r>
              <a:rPr lang="en-US" i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trạng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thái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activity</a:t>
            </a:r>
          </a:p>
          <a:p>
            <a:pPr marL="914400" lvl="1" indent="-514350">
              <a:buFont typeface="Calibri" pitchFamily="34" charset="0"/>
              <a:buAutoNum type="arabicPeriod"/>
            </a:pPr>
            <a:r>
              <a:rPr lang="en-US" i="1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giữa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activity</a:t>
            </a:r>
          </a:p>
          <a:p>
            <a:pPr marL="914400" lvl="1" indent="-514350">
              <a:buFont typeface="Calibri" pitchFamily="34" charset="0"/>
              <a:buAutoNum type="arabicPeriod"/>
            </a:pPr>
            <a:r>
              <a:rPr lang="en-US" i="1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qua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giữa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activity</a:t>
            </a:r>
          </a:p>
          <a:p>
            <a:pPr marL="914400" lvl="1" indent="-514350">
              <a:buFont typeface="Calibri" pitchFamily="34" charset="0"/>
              <a:buAutoNum type="arabicPeriod"/>
            </a:pPr>
            <a:r>
              <a:rPr lang="vi-VN" i="1" dirty="0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khôi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phục</a:t>
            </a:r>
            <a:r>
              <a:rPr lang="vi-VN" i="1" dirty="0" smtClean="0">
                <a:latin typeface="Arial" pitchFamily="34" charset="0"/>
                <a:cs typeface="Arial" pitchFamily="34" charset="0"/>
              </a:rPr>
              <a:t> lại các trạng thái</a:t>
            </a:r>
            <a:endParaRPr lang="en-US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BDF4F-8670-4C0D-A058-1CCD65F52B1B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003689"/>
            <a:ext cx="381000" cy="397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1054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Truyền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dữ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liệu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3528" y="914400"/>
            <a:ext cx="9028176" cy="4876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sang ở Activity3</a:t>
            </a:r>
          </a:p>
          <a:p>
            <a:pPr marL="400050" lvl="1" indent="0">
              <a:buNone/>
            </a:pPr>
            <a:r>
              <a:rPr lang="en-US" sz="1600" dirty="0"/>
              <a:t>public class </a:t>
            </a:r>
            <a:r>
              <a:rPr lang="en-US" sz="1600" b="1" dirty="0"/>
              <a:t>Activity3</a:t>
            </a:r>
            <a:r>
              <a:rPr lang="en-US" sz="1600" dirty="0"/>
              <a:t> extends Activity {</a:t>
            </a:r>
          </a:p>
          <a:p>
            <a:pPr marL="800100" lvl="2" indent="0">
              <a:buNone/>
            </a:pPr>
            <a:r>
              <a:rPr lang="en-US" sz="1600" dirty="0"/>
              <a:t>@Override</a:t>
            </a:r>
          </a:p>
          <a:p>
            <a:pPr marL="800100" lvl="2" indent="0">
              <a:buNone/>
            </a:pPr>
            <a:r>
              <a:rPr lang="en-US" sz="1600" dirty="0"/>
              <a:t>public void </a:t>
            </a:r>
            <a:r>
              <a:rPr lang="en-US" sz="1600" dirty="0" err="1"/>
              <a:t>onCreate</a:t>
            </a:r>
            <a:r>
              <a:rPr lang="en-US" sz="1600" dirty="0"/>
              <a:t>(Bundle </a:t>
            </a:r>
            <a:r>
              <a:rPr lang="en-US" sz="1600" dirty="0" err="1"/>
              <a:t>savedInstanceState</a:t>
            </a:r>
            <a:r>
              <a:rPr lang="en-US" sz="1600" dirty="0"/>
              <a:t>) {</a:t>
            </a:r>
          </a:p>
          <a:p>
            <a:pPr marL="1257300" lvl="3" indent="0">
              <a:buNone/>
            </a:pPr>
            <a:r>
              <a:rPr lang="en-US" sz="1600" dirty="0" err="1"/>
              <a:t>super.onCreate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);</a:t>
            </a:r>
          </a:p>
          <a:p>
            <a:pPr marL="1257300" lvl="3" indent="0">
              <a:buNone/>
            </a:pPr>
            <a:r>
              <a:rPr lang="en-US" sz="1600" dirty="0" err="1"/>
              <a:t>setContentView</a:t>
            </a:r>
            <a:r>
              <a:rPr lang="en-US" sz="1600" dirty="0"/>
              <a:t>(R.layout.</a:t>
            </a:r>
            <a:r>
              <a:rPr lang="en-US" sz="1600" i="1" dirty="0"/>
              <a:t>activity3</a:t>
            </a:r>
            <a:r>
              <a:rPr lang="en-US" sz="1600" i="1" dirty="0" smtClean="0"/>
              <a:t>);</a:t>
            </a:r>
            <a:endParaRPr lang="en-US" sz="1600" dirty="0"/>
          </a:p>
          <a:p>
            <a:pPr marL="1257300" lvl="3" indent="0">
              <a:buNone/>
            </a:pPr>
            <a:r>
              <a:rPr lang="en-US" sz="1600" b="1" dirty="0"/>
              <a:t>Intent </a:t>
            </a:r>
            <a:r>
              <a:rPr lang="en-US" sz="1600" b="1" dirty="0" err="1"/>
              <a:t>i</a:t>
            </a:r>
            <a:r>
              <a:rPr lang="en-US" sz="1600" b="1" dirty="0"/>
              <a:t> = </a:t>
            </a:r>
            <a:r>
              <a:rPr lang="en-US" sz="1600" b="1" dirty="0" err="1"/>
              <a:t>getIntent</a:t>
            </a:r>
            <a:r>
              <a:rPr lang="en-US" sz="1600" b="1" dirty="0"/>
              <a:t>();</a:t>
            </a:r>
          </a:p>
          <a:p>
            <a:pPr marL="1257300" lvl="3" indent="0">
              <a:buNone/>
            </a:pPr>
            <a:r>
              <a:rPr lang="en-US" sz="1600" dirty="0"/>
              <a:t>String name1 = </a:t>
            </a:r>
            <a:r>
              <a:rPr lang="en-US" sz="1600" b="1" dirty="0" err="1"/>
              <a:t>i.getStringExtra</a:t>
            </a:r>
            <a:r>
              <a:rPr lang="en-US" sz="1600" dirty="0"/>
              <a:t>("name1");</a:t>
            </a:r>
          </a:p>
          <a:p>
            <a:pPr marL="1257300" lvl="3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age1 = </a:t>
            </a:r>
            <a:r>
              <a:rPr lang="en-US" sz="1600" b="1" dirty="0" err="1"/>
              <a:t>i.getIntExtra</a:t>
            </a:r>
            <a:r>
              <a:rPr lang="en-US" sz="1600" dirty="0"/>
              <a:t>("age1", </a:t>
            </a:r>
            <a:r>
              <a:rPr lang="en-US" sz="1600" b="1" dirty="0"/>
              <a:t>-1</a:t>
            </a:r>
            <a:r>
              <a:rPr lang="en-US" sz="1600" dirty="0"/>
              <a:t>);</a:t>
            </a:r>
          </a:p>
          <a:p>
            <a:pPr marL="1257300" lvl="3" indent="0">
              <a:buNone/>
            </a:pPr>
            <a:r>
              <a:rPr lang="en-US" sz="1600" dirty="0"/>
              <a:t>Bundle </a:t>
            </a:r>
            <a:r>
              <a:rPr lang="en-US" sz="1600" dirty="0" err="1"/>
              <a:t>bundle</a:t>
            </a:r>
            <a:r>
              <a:rPr lang="en-US" sz="1600" dirty="0"/>
              <a:t> = </a:t>
            </a:r>
            <a:r>
              <a:rPr lang="en-US" sz="1600" b="1" dirty="0" err="1"/>
              <a:t>i.getExtras</a:t>
            </a:r>
            <a:r>
              <a:rPr lang="en-US" sz="1600" dirty="0"/>
              <a:t>();</a:t>
            </a:r>
          </a:p>
          <a:p>
            <a:pPr marL="1257300" lvl="3" indent="0">
              <a:buNone/>
            </a:pPr>
            <a:r>
              <a:rPr lang="en-US" sz="1600" dirty="0"/>
              <a:t>String name2 = </a:t>
            </a:r>
            <a:r>
              <a:rPr lang="en-US" sz="1600" b="1" dirty="0" err="1"/>
              <a:t>bundle.getString</a:t>
            </a:r>
            <a:r>
              <a:rPr lang="en-US" sz="1600" dirty="0"/>
              <a:t>("name2", </a:t>
            </a:r>
            <a:r>
              <a:rPr lang="en-US" sz="1600" b="1" dirty="0"/>
              <a:t>""</a:t>
            </a:r>
            <a:r>
              <a:rPr lang="en-US" sz="1600" dirty="0"/>
              <a:t>);</a:t>
            </a:r>
          </a:p>
          <a:p>
            <a:pPr marL="1257300" lvl="3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age2 = </a:t>
            </a:r>
            <a:r>
              <a:rPr lang="en-US" sz="1600" b="1" dirty="0" err="1"/>
              <a:t>bundle.getInt</a:t>
            </a:r>
            <a:r>
              <a:rPr lang="en-US" sz="1600" dirty="0"/>
              <a:t>("age2");</a:t>
            </a:r>
          </a:p>
          <a:p>
            <a:pPr marL="1257300" lvl="3" indent="0">
              <a:buNone/>
            </a:pPr>
            <a:r>
              <a:rPr lang="en-US" sz="1600" dirty="0" err="1"/>
              <a:t>Toast.</a:t>
            </a:r>
            <a:r>
              <a:rPr lang="en-US" sz="1600" i="1" dirty="0" err="1"/>
              <a:t>makeText</a:t>
            </a:r>
            <a:r>
              <a:rPr lang="en-US" sz="1600" i="1" dirty="0"/>
              <a:t>(</a:t>
            </a:r>
            <a:r>
              <a:rPr lang="en-US" sz="1600" i="1" dirty="0" err="1"/>
              <a:t>getBaseContext</a:t>
            </a:r>
            <a:r>
              <a:rPr lang="en-US" sz="1600" i="1" dirty="0"/>
              <a:t>(), </a:t>
            </a:r>
          </a:p>
          <a:p>
            <a:pPr marL="1714500" lvl="4" indent="0">
              <a:buNone/>
            </a:pPr>
            <a:r>
              <a:rPr lang="en-US" sz="1600" dirty="0"/>
              <a:t>"Name1: " + name1 + "\nAge1: " + age1 + "\nName2: " + name2 + "\nAge2: " + age2, </a:t>
            </a:r>
          </a:p>
          <a:p>
            <a:pPr marL="1714500" lvl="4" indent="0">
              <a:buNone/>
            </a:pPr>
            <a:r>
              <a:rPr lang="en-US" sz="1600" dirty="0" err="1"/>
              <a:t>Toast.</a:t>
            </a:r>
            <a:r>
              <a:rPr lang="en-US" sz="1600" i="1" dirty="0" err="1"/>
              <a:t>LENGTH_LONG</a:t>
            </a:r>
            <a:r>
              <a:rPr lang="en-US" sz="1600" i="1" dirty="0"/>
              <a:t>).show();</a:t>
            </a:r>
          </a:p>
          <a:p>
            <a:pPr marL="800100" lvl="2" indent="0">
              <a:buNone/>
            </a:pPr>
            <a:r>
              <a:rPr lang="en-US" sz="1600" dirty="0"/>
              <a:t>}</a:t>
            </a:r>
          </a:p>
          <a:p>
            <a:pPr marL="400050" lvl="1" indent="0">
              <a:buNone/>
            </a:pPr>
            <a:r>
              <a:rPr lang="en-US" sz="1600" dirty="0"/>
              <a:t>}</a:t>
            </a:r>
            <a:endParaRPr lang="en-US" sz="16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BDF4F-8670-4C0D-A058-1CCD65F52B1B}" type="slidenum">
              <a:rPr lang="en-US"/>
              <a:pPr>
                <a:defRPr/>
              </a:pPr>
              <a:t>20</a:t>
            </a:fld>
            <a:endParaRPr lang="en-US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6003690"/>
            <a:ext cx="380999" cy="39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044700"/>
            <a:ext cx="24669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5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1054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Lưu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và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khôi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phục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dữ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liệu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04800" y="1006710"/>
            <a:ext cx="8610600" cy="50892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xoay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, android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hủy</a:t>
            </a:r>
            <a:r>
              <a:rPr lang="en-US" sz="2400" dirty="0" smtClean="0"/>
              <a:t> activity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,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activity, </a:t>
            </a:r>
            <a:r>
              <a:rPr lang="en-US" sz="2400" dirty="0" err="1" smtClean="0"/>
              <a:t>trạng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activity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mất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activity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hủy</a:t>
            </a:r>
            <a:r>
              <a:rPr lang="en-US" sz="2400" dirty="0" smtClean="0"/>
              <a:t>,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b="1" dirty="0" err="1" smtClean="0"/>
              <a:t>onPause</a:t>
            </a:r>
            <a:r>
              <a:rPr lang="en-US" sz="2400" b="1" dirty="0" smtClean="0"/>
              <a:t>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b="1" dirty="0" err="1" smtClean="0"/>
              <a:t>onSaveInstanceState</a:t>
            </a:r>
            <a:r>
              <a:rPr lang="en-US" sz="2400" b="1" dirty="0" smtClean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trạng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onSaveInstanceState</a:t>
            </a:r>
            <a:r>
              <a:rPr lang="en-US" sz="2400" dirty="0" smtClean="0"/>
              <a:t>()</a:t>
            </a:r>
          </a:p>
          <a:p>
            <a:pPr marL="800100" lvl="2" indent="0">
              <a:buNone/>
            </a:pPr>
            <a:r>
              <a:rPr lang="en-US" sz="1600" dirty="0"/>
              <a:t>@Override</a:t>
            </a:r>
          </a:p>
          <a:p>
            <a:pPr marL="800100" lvl="2" indent="0">
              <a:buNone/>
            </a:pPr>
            <a:r>
              <a:rPr lang="en-US" sz="1600" dirty="0"/>
              <a:t>public void </a:t>
            </a:r>
            <a:r>
              <a:rPr lang="en-US" sz="1600" dirty="0" err="1"/>
              <a:t>onSaveInstanceState</a:t>
            </a:r>
            <a:r>
              <a:rPr lang="en-US" sz="1600" dirty="0"/>
              <a:t>(Bundle </a:t>
            </a:r>
            <a:r>
              <a:rPr lang="en-US" sz="1600" dirty="0" err="1"/>
              <a:t>outState</a:t>
            </a:r>
            <a:r>
              <a:rPr lang="en-US" sz="1600" dirty="0"/>
              <a:t>) </a:t>
            </a:r>
            <a:r>
              <a:rPr lang="en-US" sz="1600" dirty="0" smtClean="0"/>
              <a:t>{</a:t>
            </a:r>
            <a:endParaRPr lang="en-US" sz="1600" dirty="0"/>
          </a:p>
          <a:p>
            <a:pPr marL="1257300" lvl="3" indent="0">
              <a:buNone/>
            </a:pPr>
            <a:r>
              <a:rPr lang="en-US" sz="1600" b="1" dirty="0" err="1"/>
              <a:t>outState.putString</a:t>
            </a:r>
            <a:r>
              <a:rPr lang="en-US" sz="1600" b="1" dirty="0"/>
              <a:t>(“ID”, “1234567890”);</a:t>
            </a:r>
          </a:p>
          <a:p>
            <a:pPr marL="1257300" lvl="3" indent="0">
              <a:buNone/>
            </a:pPr>
            <a:r>
              <a:rPr lang="en-US" sz="1600" dirty="0" err="1"/>
              <a:t>super.onSaveInstanceState</a:t>
            </a:r>
            <a:r>
              <a:rPr lang="en-US" sz="1600" dirty="0"/>
              <a:t>(</a:t>
            </a:r>
            <a:r>
              <a:rPr lang="en-US" sz="1600" dirty="0" err="1"/>
              <a:t>outState</a:t>
            </a:r>
            <a:r>
              <a:rPr lang="en-US" sz="1200" dirty="0"/>
              <a:t>);</a:t>
            </a:r>
          </a:p>
          <a:p>
            <a:pPr marL="800100" lvl="2" indent="0">
              <a:buNone/>
            </a:pPr>
            <a:r>
              <a:rPr lang="en-US" sz="1600" dirty="0"/>
              <a:t>}</a:t>
            </a:r>
            <a:endParaRPr lang="en-US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BDF4F-8670-4C0D-A058-1CCD65F52B1B}" type="slidenum">
              <a:rPr lang="en-US"/>
              <a:pPr>
                <a:defRPr/>
              </a:pPr>
              <a:t>21</a:t>
            </a:fld>
            <a:endParaRPr lang="en-US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6003690"/>
            <a:ext cx="380999" cy="39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16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1054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Lưu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và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khôi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phục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dữ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liệu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08929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err="1" smtClean="0"/>
              <a:t>Khi</a:t>
            </a:r>
            <a:r>
              <a:rPr lang="en-US" sz="2400" dirty="0" smtClean="0"/>
              <a:t> activity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,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b="1" dirty="0" err="1"/>
              <a:t>onCreate</a:t>
            </a:r>
            <a:r>
              <a:rPr lang="en-US" sz="2400" dirty="0" smtClean="0"/>
              <a:t>()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,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b="1" dirty="0" err="1"/>
              <a:t>onRestoreInstanceState</a:t>
            </a:r>
            <a:r>
              <a:rPr lang="en-US" sz="2400" dirty="0" smtClean="0"/>
              <a:t>(),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phép</a:t>
            </a:r>
            <a:r>
              <a:rPr lang="en-US" sz="2400" dirty="0" smtClean="0"/>
              <a:t> ta </a:t>
            </a:r>
            <a:r>
              <a:rPr lang="en-US" sz="2400" dirty="0" err="1" smtClean="0"/>
              <a:t>lấy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trạng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ta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lúc</a:t>
            </a:r>
            <a:r>
              <a:rPr lang="en-US" sz="2400" dirty="0" smtClean="0"/>
              <a:t>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b="1" dirty="0" err="1"/>
              <a:t>onSaveInstanceState</a:t>
            </a:r>
            <a:r>
              <a:rPr lang="en-US" sz="2400" b="1" dirty="0" smtClean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 marL="400050" lvl="1" indent="0">
              <a:buNone/>
            </a:pPr>
            <a:r>
              <a:rPr lang="en-US" sz="1800" dirty="0"/>
              <a:t>@ Override</a:t>
            </a:r>
          </a:p>
          <a:p>
            <a:pPr marL="400050" lvl="1" indent="0">
              <a:buNone/>
            </a:pPr>
            <a:r>
              <a:rPr lang="en-US" sz="1800" dirty="0"/>
              <a:t>public void </a:t>
            </a:r>
            <a:r>
              <a:rPr lang="en-US" sz="1800" dirty="0" err="1"/>
              <a:t>onRestoreInstanceState</a:t>
            </a:r>
            <a:r>
              <a:rPr lang="en-US" sz="1800" dirty="0"/>
              <a:t>(Bundle </a:t>
            </a:r>
            <a:r>
              <a:rPr lang="en-US" sz="1800" dirty="0" err="1"/>
              <a:t>savedInstanceState</a:t>
            </a:r>
            <a:r>
              <a:rPr lang="en-US" sz="1800" dirty="0"/>
              <a:t>) {</a:t>
            </a:r>
          </a:p>
          <a:p>
            <a:pPr marL="800100" lvl="2" indent="0">
              <a:buNone/>
            </a:pPr>
            <a:r>
              <a:rPr lang="en-US" sz="1800" dirty="0" err="1"/>
              <a:t>super.onRestoreInstanceState</a:t>
            </a:r>
            <a:r>
              <a:rPr lang="en-US" sz="1800" dirty="0"/>
              <a:t>(</a:t>
            </a:r>
            <a:r>
              <a:rPr lang="en-US" sz="1800" dirty="0" err="1"/>
              <a:t>savedInstanceState</a:t>
            </a:r>
            <a:r>
              <a:rPr lang="en-US" sz="1800" dirty="0" smtClean="0"/>
              <a:t>);</a:t>
            </a:r>
            <a:endParaRPr lang="en-US" sz="1800" dirty="0"/>
          </a:p>
          <a:p>
            <a:pPr marL="800100" lvl="2" indent="0">
              <a:buNone/>
            </a:pPr>
            <a:r>
              <a:rPr lang="en-US" sz="1800" b="1" dirty="0"/>
              <a:t>String ID = </a:t>
            </a:r>
            <a:r>
              <a:rPr lang="en-US" sz="1800" b="1" dirty="0" err="1"/>
              <a:t>savedInstanceState.getString</a:t>
            </a:r>
            <a:r>
              <a:rPr lang="en-US" sz="1800" b="1" dirty="0"/>
              <a:t>(“ID”);</a:t>
            </a:r>
          </a:p>
          <a:p>
            <a:pPr marL="400050" lvl="1" indent="0">
              <a:buNone/>
            </a:pPr>
            <a:r>
              <a:rPr lang="en-US" sz="1800" dirty="0" smtClean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Lưu</a:t>
            </a:r>
            <a:r>
              <a:rPr lang="en-US" sz="2400" dirty="0" smtClean="0"/>
              <a:t> ý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, ta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giản</a:t>
            </a:r>
            <a:r>
              <a:rPr lang="en-US" sz="2400" dirty="0" smtClean="0"/>
              <a:t>,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xâu</a:t>
            </a:r>
            <a:r>
              <a:rPr lang="en-US" sz="2400" dirty="0" smtClean="0"/>
              <a:t>, </a:t>
            </a:r>
            <a:r>
              <a:rPr lang="en-US" sz="2400" dirty="0" err="1" smtClean="0"/>
              <a:t>số</a:t>
            </a:r>
            <a:r>
              <a:rPr lang="en-US" sz="2400" dirty="0" smtClean="0"/>
              <a:t>, … .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phức</a:t>
            </a:r>
            <a:r>
              <a:rPr lang="en-US" sz="2400" dirty="0" smtClean="0"/>
              <a:t> </a:t>
            </a:r>
            <a:r>
              <a:rPr lang="en-US" sz="2400" dirty="0" err="1" smtClean="0"/>
              <a:t>tạp</a:t>
            </a:r>
            <a:r>
              <a:rPr lang="en-US" sz="2400" dirty="0" smtClean="0"/>
              <a:t>,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án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tốt</a:t>
            </a:r>
            <a:r>
              <a:rPr lang="en-US" sz="2400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BDF4F-8670-4C0D-A058-1CCD65F52B1B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6003690"/>
            <a:ext cx="380999" cy="39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707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1054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Lưu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và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khôi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phục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dữ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liệu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08929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lưu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cấu</a:t>
            </a:r>
            <a:r>
              <a:rPr lang="en-US" sz="2200" dirty="0" smtClean="0"/>
              <a:t> </a:t>
            </a:r>
            <a:r>
              <a:rPr lang="en-US" sz="2200" dirty="0" err="1" smtClean="0"/>
              <a:t>trúc</a:t>
            </a:r>
            <a:r>
              <a:rPr lang="en-US" sz="2200" dirty="0" smtClean="0"/>
              <a:t> </a:t>
            </a:r>
            <a:r>
              <a:rPr lang="en-US" sz="2200" dirty="0" err="1" smtClean="0"/>
              <a:t>phức</a:t>
            </a:r>
            <a:r>
              <a:rPr lang="en-US" sz="2200" dirty="0" smtClean="0"/>
              <a:t> </a:t>
            </a:r>
            <a:r>
              <a:rPr lang="en-US" sz="2200" dirty="0" err="1" smtClean="0"/>
              <a:t>tạp</a:t>
            </a:r>
            <a:r>
              <a:rPr lang="en-US" sz="2200" dirty="0" smtClean="0"/>
              <a:t>, ta </a:t>
            </a: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 err="1" smtClean="0"/>
              <a:t>phương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thức</a:t>
            </a:r>
            <a:r>
              <a:rPr lang="en-US" sz="2200" dirty="0" smtClean="0"/>
              <a:t> </a:t>
            </a:r>
            <a:r>
              <a:rPr lang="en-US" sz="2200" b="1" dirty="0" err="1"/>
              <a:t>onRetainNonConfigurationInstance</a:t>
            </a:r>
            <a:r>
              <a:rPr lang="en-US" sz="2200" dirty="0" smtClean="0"/>
              <a:t>(), </a:t>
            </a:r>
            <a:r>
              <a:rPr lang="en-US" sz="2200" dirty="0" err="1" smtClean="0"/>
              <a:t>phương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thức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cũng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gọi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thay</a:t>
            </a:r>
            <a:r>
              <a:rPr lang="en-US" sz="2200" dirty="0" smtClean="0"/>
              <a:t> </a:t>
            </a:r>
            <a:r>
              <a:rPr lang="en-US" sz="2200" dirty="0" err="1" smtClean="0"/>
              <a:t>đổi</a:t>
            </a:r>
            <a:r>
              <a:rPr lang="en-US" sz="2200" dirty="0" smtClean="0"/>
              <a:t> </a:t>
            </a:r>
            <a:r>
              <a:rPr lang="en-US" sz="2200" dirty="0" err="1" smtClean="0"/>
              <a:t>về</a:t>
            </a:r>
            <a:r>
              <a:rPr lang="en-US" sz="2200" dirty="0" smtClean="0"/>
              <a:t> </a:t>
            </a:r>
            <a:r>
              <a:rPr lang="en-US" sz="2200" dirty="0" err="1" smtClean="0"/>
              <a:t>cấu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, </a:t>
            </a:r>
            <a:r>
              <a:rPr lang="en-US" sz="2200" dirty="0" err="1" smtClean="0"/>
              <a:t>ví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xoay</a:t>
            </a:r>
            <a:r>
              <a:rPr lang="en-US" sz="2200" dirty="0" smtClean="0"/>
              <a:t> </a:t>
            </a:r>
            <a:r>
              <a:rPr lang="en-US" sz="2200" dirty="0" err="1" smtClean="0"/>
              <a:t>màn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.</a:t>
            </a:r>
          </a:p>
          <a:p>
            <a:pPr marL="800100" lvl="2" indent="0">
              <a:buNone/>
            </a:pPr>
            <a:r>
              <a:rPr lang="en-US" sz="1800" dirty="0" smtClean="0"/>
              <a:t>@</a:t>
            </a:r>
            <a:r>
              <a:rPr lang="en-US" sz="1800" dirty="0"/>
              <a:t>Override</a:t>
            </a:r>
          </a:p>
          <a:p>
            <a:pPr marL="800100" lvl="2" indent="0">
              <a:buNone/>
            </a:pPr>
            <a:r>
              <a:rPr lang="en-US" sz="1800" dirty="0"/>
              <a:t>public </a:t>
            </a:r>
            <a:r>
              <a:rPr lang="en-US" sz="1800" b="1" dirty="0"/>
              <a:t>Object</a:t>
            </a:r>
            <a:r>
              <a:rPr lang="en-US" sz="1800" dirty="0"/>
              <a:t> </a:t>
            </a:r>
            <a:r>
              <a:rPr lang="en-US" sz="1800" dirty="0" err="1"/>
              <a:t>onRetainNonConfigurationInstance</a:t>
            </a:r>
            <a:r>
              <a:rPr lang="en-US" sz="1800" dirty="0"/>
              <a:t>() </a:t>
            </a:r>
            <a:r>
              <a:rPr lang="en-US" sz="1800" dirty="0" smtClean="0"/>
              <a:t>{</a:t>
            </a:r>
            <a:endParaRPr lang="en-US" sz="1800" dirty="0"/>
          </a:p>
          <a:p>
            <a:pPr marL="1257300" lvl="3" indent="0">
              <a:buNone/>
            </a:pPr>
            <a:r>
              <a:rPr lang="en-US" sz="1800" dirty="0"/>
              <a:t>r</a:t>
            </a:r>
            <a:r>
              <a:rPr lang="en-US" sz="1800" dirty="0" smtClean="0"/>
              <a:t>eturn new</a:t>
            </a:r>
            <a:r>
              <a:rPr lang="en-US" sz="1800" b="1" dirty="0" smtClean="0"/>
              <a:t> Student</a:t>
            </a:r>
            <a:r>
              <a:rPr lang="en-US" sz="1800" dirty="0" smtClean="0"/>
              <a:t>(123, “Nguyen Van A”</a:t>
            </a:r>
            <a:r>
              <a:rPr lang="en-US" sz="1800" b="1" dirty="0" smtClean="0"/>
              <a:t>)</a:t>
            </a:r>
            <a:r>
              <a:rPr lang="en-US" sz="1800" dirty="0" smtClean="0"/>
              <a:t>;</a:t>
            </a:r>
            <a:endParaRPr lang="en-US" sz="1800" dirty="0"/>
          </a:p>
          <a:p>
            <a:pPr marL="800100" lvl="2" indent="0">
              <a:buNone/>
            </a:pPr>
            <a:r>
              <a:rPr lang="en-US" sz="1800" dirty="0" smtClean="0"/>
              <a:t>}</a:t>
            </a:r>
          </a:p>
          <a:p>
            <a:pPr marL="285750">
              <a:buFont typeface="Wingdings" panose="05000000000000000000" pitchFamily="2" charset="2"/>
              <a:buChar char="Ø"/>
            </a:pP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activity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lại</a:t>
            </a:r>
            <a:r>
              <a:rPr lang="en-US" sz="2200" dirty="0" smtClean="0"/>
              <a:t>, ta </a:t>
            </a:r>
            <a:r>
              <a:rPr lang="en-US" sz="2200" dirty="0" err="1" smtClean="0"/>
              <a:t>lấy</a:t>
            </a:r>
            <a:r>
              <a:rPr lang="en-US" sz="2200" dirty="0" smtClean="0"/>
              <a:t> </a:t>
            </a:r>
            <a:r>
              <a:rPr lang="en-US" sz="2200" dirty="0" err="1" smtClean="0"/>
              <a:t>lại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tin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phương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thức</a:t>
            </a:r>
            <a:r>
              <a:rPr lang="en-US" sz="2200" dirty="0" smtClean="0"/>
              <a:t> </a:t>
            </a:r>
            <a:r>
              <a:rPr lang="en-US" sz="2200" dirty="0" err="1" smtClean="0"/>
              <a:t>onCreate</a:t>
            </a:r>
            <a:r>
              <a:rPr lang="en-US" sz="2200" dirty="0" smtClean="0"/>
              <a:t>()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:</a:t>
            </a:r>
          </a:p>
          <a:p>
            <a:pPr marL="800100" lvl="2" indent="0">
              <a:buNone/>
            </a:pPr>
            <a:r>
              <a:rPr lang="en-US" sz="1800" dirty="0"/>
              <a:t>@Override</a:t>
            </a:r>
          </a:p>
          <a:p>
            <a:pPr marL="800100" lvl="2" indent="0">
              <a:buNone/>
            </a:pPr>
            <a:r>
              <a:rPr lang="en-US" sz="1800" dirty="0"/>
              <a:t>public void </a:t>
            </a:r>
            <a:r>
              <a:rPr lang="en-US" sz="1800" dirty="0" err="1"/>
              <a:t>onCreate</a:t>
            </a:r>
            <a:r>
              <a:rPr lang="en-US" sz="1800" dirty="0"/>
              <a:t>(Bundle </a:t>
            </a:r>
            <a:r>
              <a:rPr lang="en-US" sz="1800" dirty="0" err="1"/>
              <a:t>savedInstanceState</a:t>
            </a:r>
            <a:r>
              <a:rPr lang="en-US" sz="1800" dirty="0"/>
              <a:t>) {</a:t>
            </a:r>
          </a:p>
          <a:p>
            <a:pPr marL="1257300" lvl="3" indent="0">
              <a:buNone/>
            </a:pPr>
            <a:r>
              <a:rPr lang="en-US" sz="1800" dirty="0" err="1"/>
              <a:t>super.onCreate</a:t>
            </a:r>
            <a:r>
              <a:rPr lang="en-US" sz="1800" dirty="0"/>
              <a:t>(</a:t>
            </a:r>
            <a:r>
              <a:rPr lang="en-US" sz="1800" dirty="0" err="1"/>
              <a:t>savedInstanceState</a:t>
            </a:r>
            <a:r>
              <a:rPr lang="en-US" sz="1800" dirty="0"/>
              <a:t>);</a:t>
            </a:r>
          </a:p>
          <a:p>
            <a:pPr marL="1257300" lvl="3" indent="0">
              <a:buNone/>
            </a:pPr>
            <a:r>
              <a:rPr lang="en-US" sz="1800" dirty="0" err="1"/>
              <a:t>setContentView</a:t>
            </a:r>
            <a:r>
              <a:rPr lang="en-US" sz="1800" dirty="0"/>
              <a:t>(</a:t>
            </a:r>
            <a:r>
              <a:rPr lang="en-US" sz="1800" dirty="0" err="1"/>
              <a:t>R.layout.main</a:t>
            </a:r>
            <a:r>
              <a:rPr lang="en-US" sz="1800" dirty="0" smtClean="0"/>
              <a:t>);</a:t>
            </a:r>
          </a:p>
          <a:p>
            <a:pPr marL="1257300" lvl="3" indent="0">
              <a:buNone/>
            </a:pPr>
            <a:r>
              <a:rPr lang="en-US" sz="1800" b="1" dirty="0" smtClean="0"/>
              <a:t>Student </a:t>
            </a:r>
            <a:r>
              <a:rPr lang="en-US" sz="1800" b="1" dirty="0" err="1" smtClean="0"/>
              <a:t>nva</a:t>
            </a:r>
            <a:r>
              <a:rPr lang="en-US" sz="1800" b="1" dirty="0" smtClean="0"/>
              <a:t> = (Student) </a:t>
            </a:r>
            <a:r>
              <a:rPr lang="en-US" sz="1800" b="1" dirty="0" err="1"/>
              <a:t>getLastNonConfigurationInstance</a:t>
            </a:r>
            <a:r>
              <a:rPr lang="en-US" sz="1800" b="1" dirty="0"/>
              <a:t>();</a:t>
            </a:r>
          </a:p>
          <a:p>
            <a:pPr marL="800100" lvl="2" indent="0">
              <a:buNone/>
            </a:pPr>
            <a:r>
              <a:rPr lang="en-US" sz="1800" dirty="0"/>
              <a:t>}</a:t>
            </a: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BDF4F-8670-4C0D-A058-1CCD65F52B1B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6003690"/>
            <a:ext cx="380999" cy="39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207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638800" cy="609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Kiểm</a:t>
            </a:r>
            <a:r>
              <a:rPr lang="en-US" sz="3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</a:t>
            </a:r>
            <a:r>
              <a:rPr lang="en-US" sz="3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hướng</a:t>
            </a:r>
            <a:r>
              <a:rPr lang="en-US" sz="3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của</a:t>
            </a:r>
            <a:r>
              <a:rPr lang="en-US" sz="3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thiết</a:t>
            </a:r>
            <a:r>
              <a:rPr lang="en-US" sz="3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bị</a:t>
            </a:r>
            <a:endParaRPr lang="en-US" sz="3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08929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 err="1" smtClean="0"/>
              <a:t>Đôi</a:t>
            </a:r>
            <a:r>
              <a:rPr lang="en-US" sz="2600" dirty="0" smtClean="0"/>
              <a:t> </a:t>
            </a:r>
            <a:r>
              <a:rPr lang="en-US" sz="2600" dirty="0" err="1" smtClean="0"/>
              <a:t>khi</a:t>
            </a:r>
            <a:r>
              <a:rPr lang="en-US" sz="2600" dirty="0" smtClean="0"/>
              <a:t> </a:t>
            </a:r>
            <a:r>
              <a:rPr lang="en-US" sz="2600" dirty="0" err="1" smtClean="0"/>
              <a:t>trong</a:t>
            </a:r>
            <a:r>
              <a:rPr lang="en-US" sz="2600" dirty="0" smtClean="0"/>
              <a:t> </a:t>
            </a:r>
            <a:r>
              <a:rPr lang="en-US" sz="2600" dirty="0" err="1" smtClean="0"/>
              <a:t>chương</a:t>
            </a:r>
            <a:r>
              <a:rPr lang="en-US" sz="2600" dirty="0" smtClean="0"/>
              <a:t> </a:t>
            </a:r>
            <a:r>
              <a:rPr lang="en-US" sz="2600" dirty="0" err="1" smtClean="0"/>
              <a:t>trình</a:t>
            </a:r>
            <a:r>
              <a:rPr lang="en-US" sz="2600" dirty="0" smtClean="0"/>
              <a:t>, ta </a:t>
            </a:r>
            <a:r>
              <a:rPr lang="en-US" sz="2600" dirty="0" err="1" smtClean="0"/>
              <a:t>cần</a:t>
            </a:r>
            <a:r>
              <a:rPr lang="en-US" sz="2600" dirty="0" smtClean="0"/>
              <a:t> </a:t>
            </a:r>
            <a:r>
              <a:rPr lang="en-US" sz="2600" dirty="0" err="1" smtClean="0"/>
              <a:t>biết</a:t>
            </a:r>
            <a:r>
              <a:rPr lang="en-US" sz="2600" dirty="0" smtClean="0"/>
              <a:t> </a:t>
            </a:r>
            <a:r>
              <a:rPr lang="en-US" sz="2600" dirty="0" err="1" smtClean="0"/>
              <a:t>hướng</a:t>
            </a:r>
            <a:r>
              <a:rPr lang="en-US" sz="2600" dirty="0" smtClean="0"/>
              <a:t> </a:t>
            </a:r>
            <a:r>
              <a:rPr lang="en-US" sz="2600" dirty="0" err="1" smtClean="0"/>
              <a:t>hiện</a:t>
            </a:r>
            <a:r>
              <a:rPr lang="en-US" sz="2600" dirty="0" smtClean="0"/>
              <a:t> </a:t>
            </a:r>
            <a:r>
              <a:rPr lang="en-US" sz="2600" dirty="0" err="1" smtClean="0"/>
              <a:t>tại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thiết</a:t>
            </a:r>
            <a:r>
              <a:rPr lang="en-US" sz="2600" dirty="0" smtClean="0"/>
              <a:t> </a:t>
            </a:r>
            <a:r>
              <a:rPr lang="en-US" sz="2600" dirty="0" err="1" smtClean="0"/>
              <a:t>bị</a:t>
            </a:r>
            <a:r>
              <a:rPr lang="en-US" sz="2600" dirty="0" smtClean="0"/>
              <a:t>, </a:t>
            </a:r>
            <a:r>
              <a:rPr lang="en-US" sz="2600" dirty="0" err="1" smtClean="0"/>
              <a:t>để</a:t>
            </a:r>
            <a:r>
              <a:rPr lang="en-US" sz="2600" dirty="0" smtClean="0"/>
              <a:t> </a:t>
            </a:r>
            <a:r>
              <a:rPr lang="en-US" sz="2600" dirty="0" err="1" smtClean="0"/>
              <a:t>làm</a:t>
            </a:r>
            <a:r>
              <a:rPr lang="en-US" sz="2600" dirty="0" smtClean="0"/>
              <a:t> </a:t>
            </a:r>
            <a:r>
              <a:rPr lang="en-US" sz="2600" dirty="0" err="1" smtClean="0"/>
              <a:t>điều</a:t>
            </a:r>
            <a:r>
              <a:rPr lang="en-US" sz="2600" dirty="0" smtClean="0"/>
              <a:t> </a:t>
            </a:r>
            <a:r>
              <a:rPr lang="en-US" sz="2600" dirty="0" err="1" smtClean="0"/>
              <a:t>đó</a:t>
            </a:r>
            <a:r>
              <a:rPr lang="en-US" sz="2600" dirty="0" smtClean="0"/>
              <a:t>, ta </a:t>
            </a:r>
            <a:r>
              <a:rPr lang="en-US" sz="2600" dirty="0" err="1" smtClean="0"/>
              <a:t>sử</a:t>
            </a:r>
            <a:r>
              <a:rPr lang="en-US" sz="2600" dirty="0" smtClean="0"/>
              <a:t> </a:t>
            </a:r>
            <a:r>
              <a:rPr lang="en-US" sz="2600" dirty="0" err="1" smtClean="0"/>
              <a:t>dụng</a:t>
            </a:r>
            <a:r>
              <a:rPr lang="en-US" sz="2600" dirty="0" smtClean="0"/>
              <a:t> </a:t>
            </a:r>
            <a:r>
              <a:rPr lang="en-US" sz="2600" dirty="0" err="1" smtClean="0"/>
              <a:t>lớp</a:t>
            </a:r>
            <a:r>
              <a:rPr lang="en-US" sz="2600" dirty="0" smtClean="0"/>
              <a:t> </a:t>
            </a:r>
            <a:r>
              <a:rPr lang="en-US" sz="2600" dirty="0" err="1" smtClean="0"/>
              <a:t>WindowManager</a:t>
            </a:r>
            <a:endParaRPr lang="en-US" sz="2600" dirty="0" smtClean="0"/>
          </a:p>
          <a:p>
            <a:pPr marL="800100" lvl="2" indent="0">
              <a:buNone/>
            </a:pPr>
            <a:r>
              <a:rPr lang="en-US" sz="1800" dirty="0"/>
              <a:t>@Override</a:t>
            </a:r>
          </a:p>
          <a:p>
            <a:pPr marL="800100" lvl="2" indent="0">
              <a:buNone/>
            </a:pPr>
            <a:r>
              <a:rPr lang="en-US" sz="1800" dirty="0"/>
              <a:t>public void </a:t>
            </a:r>
            <a:r>
              <a:rPr lang="en-US" sz="1800" dirty="0" err="1"/>
              <a:t>onCreate</a:t>
            </a:r>
            <a:r>
              <a:rPr lang="en-US" sz="1800" dirty="0"/>
              <a:t>(Bundle </a:t>
            </a:r>
            <a:r>
              <a:rPr lang="en-US" sz="1800" dirty="0" err="1"/>
              <a:t>savedInstanceState</a:t>
            </a:r>
            <a:r>
              <a:rPr lang="en-US" sz="1800" dirty="0"/>
              <a:t>) {</a:t>
            </a:r>
          </a:p>
          <a:p>
            <a:pPr marL="1257300" lvl="3" indent="0">
              <a:buNone/>
            </a:pPr>
            <a:r>
              <a:rPr lang="en-US" sz="1800" dirty="0" err="1"/>
              <a:t>super.onCreate</a:t>
            </a:r>
            <a:r>
              <a:rPr lang="en-US" sz="1800" dirty="0"/>
              <a:t>(</a:t>
            </a:r>
            <a:r>
              <a:rPr lang="en-US" sz="1800" dirty="0" err="1"/>
              <a:t>savedInstanceState</a:t>
            </a:r>
            <a:r>
              <a:rPr lang="en-US" sz="1800" dirty="0"/>
              <a:t>);</a:t>
            </a:r>
          </a:p>
          <a:p>
            <a:pPr marL="1257300" lvl="3" indent="0">
              <a:buNone/>
            </a:pPr>
            <a:r>
              <a:rPr lang="en-US" sz="1800" dirty="0" err="1"/>
              <a:t>setContentView</a:t>
            </a:r>
            <a:r>
              <a:rPr lang="en-US" sz="1800" dirty="0"/>
              <a:t>(</a:t>
            </a:r>
            <a:r>
              <a:rPr lang="en-US" sz="1800" dirty="0" err="1"/>
              <a:t>R.layout.main</a:t>
            </a:r>
            <a:r>
              <a:rPr lang="en-US" sz="1800" dirty="0" smtClean="0"/>
              <a:t>);</a:t>
            </a:r>
          </a:p>
          <a:p>
            <a:pPr marL="1257300" lvl="3" indent="0">
              <a:buNone/>
            </a:pPr>
            <a:r>
              <a:rPr lang="en-US" sz="1800" dirty="0" err="1" smtClean="0"/>
              <a:t>WindowManager</a:t>
            </a:r>
            <a:r>
              <a:rPr lang="en-US" sz="1800" dirty="0" smtClean="0"/>
              <a:t> </a:t>
            </a:r>
            <a:r>
              <a:rPr lang="en-US" sz="1800" dirty="0" err="1"/>
              <a:t>wm</a:t>
            </a:r>
            <a:r>
              <a:rPr lang="en-US" sz="1800" dirty="0"/>
              <a:t> = </a:t>
            </a:r>
            <a:r>
              <a:rPr lang="en-US" sz="1800" b="1" dirty="0" err="1"/>
              <a:t>getWindowManager</a:t>
            </a:r>
            <a:r>
              <a:rPr lang="en-US" sz="1800" dirty="0"/>
              <a:t>();</a:t>
            </a:r>
          </a:p>
          <a:p>
            <a:pPr marL="1257300" lvl="3" indent="0">
              <a:buNone/>
            </a:pPr>
            <a:r>
              <a:rPr lang="en-US" sz="1800" dirty="0"/>
              <a:t>Display d = </a:t>
            </a:r>
            <a:r>
              <a:rPr lang="en-US" sz="1800" dirty="0" err="1"/>
              <a:t>wm.</a:t>
            </a:r>
            <a:r>
              <a:rPr lang="en-US" sz="1800" b="1" dirty="0" err="1"/>
              <a:t>getDefaultDisplay</a:t>
            </a:r>
            <a:r>
              <a:rPr lang="en-US" sz="1800" dirty="0"/>
              <a:t>();</a:t>
            </a:r>
          </a:p>
          <a:p>
            <a:pPr marL="1257300" lvl="3" indent="0">
              <a:buNone/>
            </a:pPr>
            <a:r>
              <a:rPr lang="en-US" sz="1800" dirty="0"/>
              <a:t>if (</a:t>
            </a:r>
            <a:r>
              <a:rPr lang="en-US" sz="1800" dirty="0" err="1"/>
              <a:t>d.getWidth</a:t>
            </a:r>
            <a:r>
              <a:rPr lang="en-US" sz="1800" dirty="0"/>
              <a:t>() &gt; </a:t>
            </a:r>
            <a:r>
              <a:rPr lang="en-US" sz="1800" dirty="0" err="1"/>
              <a:t>d.getHeight</a:t>
            </a:r>
            <a:r>
              <a:rPr lang="en-US" sz="1800" dirty="0"/>
              <a:t>()) </a:t>
            </a:r>
            <a:r>
              <a:rPr lang="en-US" sz="1800" dirty="0" smtClean="0"/>
              <a:t>{</a:t>
            </a:r>
          </a:p>
          <a:p>
            <a:pPr marL="1257300" lvl="3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Log.</a:t>
            </a:r>
            <a:r>
              <a:rPr lang="en-US" sz="1800" i="1" dirty="0" err="1" smtClean="0"/>
              <a:t>d</a:t>
            </a:r>
            <a:r>
              <a:rPr lang="en-US" sz="1800" dirty="0"/>
              <a:t>(“Orientation”, “Landscape mode”);</a:t>
            </a:r>
          </a:p>
          <a:p>
            <a:pPr marL="1257300" lvl="3" indent="0">
              <a:buNone/>
            </a:pPr>
            <a:r>
              <a:rPr lang="en-US" sz="1800" dirty="0" smtClean="0"/>
              <a:t>} else {</a:t>
            </a:r>
          </a:p>
          <a:p>
            <a:pPr marL="1257300" lvl="3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Log.</a:t>
            </a:r>
            <a:r>
              <a:rPr lang="en-US" sz="1800" i="1" dirty="0" err="1" smtClean="0"/>
              <a:t>d</a:t>
            </a:r>
            <a:r>
              <a:rPr lang="en-US" sz="1800" dirty="0"/>
              <a:t>(“Orientation”, “Portrait mode”);</a:t>
            </a:r>
          </a:p>
          <a:p>
            <a:pPr marL="1257300" lvl="3" indent="0">
              <a:buNone/>
            </a:pPr>
            <a:r>
              <a:rPr lang="en-US" sz="1800" dirty="0"/>
              <a:t>}</a:t>
            </a:r>
          </a:p>
          <a:p>
            <a:pPr marL="800100" lvl="2" indent="0">
              <a:buNone/>
            </a:pPr>
            <a:r>
              <a:rPr lang="en-US" sz="1800" dirty="0"/>
              <a:t>}</a:t>
            </a: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BDF4F-8670-4C0D-A058-1CCD65F52B1B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6003690"/>
            <a:ext cx="380999" cy="39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53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638800" cy="609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Điều</a:t>
            </a:r>
            <a:r>
              <a:rPr lang="en-US" sz="3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khiển</a:t>
            </a:r>
            <a:r>
              <a:rPr lang="en-US" sz="3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hướng</a:t>
            </a:r>
            <a:r>
              <a:rPr lang="en-US" sz="3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của</a:t>
            </a:r>
            <a:r>
              <a:rPr lang="en-US" sz="3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thiết</a:t>
            </a:r>
            <a:r>
              <a:rPr lang="en-US" sz="3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bị</a:t>
            </a:r>
            <a:endParaRPr lang="en-US" sz="3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08929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 err="1" smtClean="0"/>
              <a:t>Đôi</a:t>
            </a:r>
            <a:r>
              <a:rPr lang="en-US" sz="2600" dirty="0" smtClean="0"/>
              <a:t> </a:t>
            </a:r>
            <a:r>
              <a:rPr lang="en-US" sz="2600" dirty="0" err="1" smtClean="0"/>
              <a:t>khi</a:t>
            </a:r>
            <a:r>
              <a:rPr lang="en-US" sz="2600" dirty="0" smtClean="0"/>
              <a:t>, ta </a:t>
            </a:r>
            <a:r>
              <a:rPr lang="en-US" sz="2600" dirty="0" err="1" smtClean="0"/>
              <a:t>muốn</a:t>
            </a:r>
            <a:r>
              <a:rPr lang="en-US" sz="2600" dirty="0" smtClean="0"/>
              <a:t> </a:t>
            </a:r>
            <a:r>
              <a:rPr lang="en-US" sz="2600" dirty="0" err="1" smtClean="0"/>
              <a:t>ứng</a:t>
            </a:r>
            <a:r>
              <a:rPr lang="en-US" sz="2600" dirty="0" smtClean="0"/>
              <a:t> </a:t>
            </a:r>
            <a:r>
              <a:rPr lang="en-US" sz="2600" dirty="0" err="1" smtClean="0"/>
              <a:t>dụng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ta </a:t>
            </a:r>
            <a:r>
              <a:rPr lang="en-US" sz="2600" dirty="0" err="1" smtClean="0"/>
              <a:t>chỉ</a:t>
            </a:r>
            <a:r>
              <a:rPr lang="en-US" sz="2600" dirty="0" smtClean="0"/>
              <a:t> </a:t>
            </a:r>
            <a:r>
              <a:rPr lang="en-US" sz="2600" dirty="0" err="1" smtClean="0"/>
              <a:t>hiển</a:t>
            </a:r>
            <a:r>
              <a:rPr lang="en-US" sz="2600" dirty="0" smtClean="0"/>
              <a:t> </a:t>
            </a:r>
            <a:r>
              <a:rPr lang="en-US" sz="2600" dirty="0" err="1" smtClean="0"/>
              <a:t>thị</a:t>
            </a:r>
            <a:r>
              <a:rPr lang="en-US" sz="2600" dirty="0" smtClean="0"/>
              <a:t> </a:t>
            </a:r>
            <a:r>
              <a:rPr lang="en-US" sz="2600" dirty="0" err="1" smtClean="0"/>
              <a:t>cố</a:t>
            </a:r>
            <a:r>
              <a:rPr lang="en-US" sz="2600" dirty="0" smtClean="0"/>
              <a:t> </a:t>
            </a:r>
            <a:r>
              <a:rPr lang="en-US" sz="2600" dirty="0" err="1" smtClean="0"/>
              <a:t>định</a:t>
            </a:r>
            <a:r>
              <a:rPr lang="en-US" sz="2600" dirty="0" smtClean="0"/>
              <a:t> </a:t>
            </a:r>
            <a:r>
              <a:rPr lang="en-US" sz="2600" dirty="0" err="1" smtClean="0"/>
              <a:t>theo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dirty="0" err="1" smtClean="0"/>
              <a:t>hướng</a:t>
            </a:r>
            <a:r>
              <a:rPr lang="en-US" sz="2600" dirty="0" smtClean="0"/>
              <a:t> </a:t>
            </a:r>
            <a:r>
              <a:rPr lang="en-US" sz="2600" dirty="0" err="1" smtClean="0"/>
              <a:t>duy</a:t>
            </a:r>
            <a:r>
              <a:rPr lang="en-US" sz="2600" dirty="0" smtClean="0"/>
              <a:t> </a:t>
            </a:r>
            <a:r>
              <a:rPr lang="en-US" sz="2600" dirty="0" err="1" smtClean="0"/>
              <a:t>nhất</a:t>
            </a:r>
            <a:r>
              <a:rPr lang="en-US" sz="2600" dirty="0" smtClean="0"/>
              <a:t> (</a:t>
            </a:r>
            <a:r>
              <a:rPr lang="en-US" sz="2600" dirty="0" err="1" smtClean="0"/>
              <a:t>ví</a:t>
            </a:r>
            <a:r>
              <a:rPr lang="en-US" sz="2600" dirty="0" smtClean="0"/>
              <a:t> </a:t>
            </a:r>
            <a:r>
              <a:rPr lang="en-US" sz="2600" dirty="0" err="1" smtClean="0"/>
              <a:t>dụ</a:t>
            </a:r>
            <a:r>
              <a:rPr lang="en-US" sz="2600" dirty="0" smtClean="0"/>
              <a:t> game </a:t>
            </a:r>
            <a:r>
              <a:rPr lang="en-US" sz="2600" dirty="0" err="1" smtClean="0"/>
              <a:t>đua</a:t>
            </a:r>
            <a:r>
              <a:rPr lang="en-US" sz="2600" dirty="0" smtClean="0"/>
              <a:t> </a:t>
            </a:r>
            <a:r>
              <a:rPr lang="en-US" sz="2600" dirty="0" err="1" smtClean="0"/>
              <a:t>xe</a:t>
            </a:r>
            <a:r>
              <a:rPr lang="en-US" sz="2600" dirty="0" smtClean="0"/>
              <a:t> </a:t>
            </a:r>
            <a:r>
              <a:rPr lang="en-US" sz="2600" dirty="0" err="1" smtClean="0"/>
              <a:t>chỉ</a:t>
            </a:r>
            <a:r>
              <a:rPr lang="en-US" sz="2600" dirty="0" smtClean="0"/>
              <a:t> </a:t>
            </a:r>
            <a:r>
              <a:rPr lang="en-US" sz="2600" dirty="0" err="1" smtClean="0"/>
              <a:t>hoạt</a:t>
            </a:r>
            <a:r>
              <a:rPr lang="en-US" sz="2600" dirty="0" smtClean="0"/>
              <a:t> </a:t>
            </a:r>
            <a:r>
              <a:rPr lang="en-US" sz="2600" dirty="0" err="1" smtClean="0"/>
              <a:t>động</a:t>
            </a:r>
            <a:r>
              <a:rPr lang="en-US" sz="2600" dirty="0" smtClean="0"/>
              <a:t> </a:t>
            </a:r>
            <a:r>
              <a:rPr lang="en-US" sz="2600" dirty="0" err="1" smtClean="0"/>
              <a:t>theo</a:t>
            </a:r>
            <a:r>
              <a:rPr lang="en-US" sz="2600" dirty="0" smtClean="0"/>
              <a:t> </a:t>
            </a:r>
            <a:r>
              <a:rPr lang="en-US" sz="2600" dirty="0" err="1" smtClean="0"/>
              <a:t>chiều</a:t>
            </a:r>
            <a:r>
              <a:rPr lang="en-US" sz="2600" dirty="0" smtClean="0"/>
              <a:t> </a:t>
            </a:r>
            <a:r>
              <a:rPr lang="en-US" sz="2600" dirty="0" err="1" smtClean="0"/>
              <a:t>ngang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thiết</a:t>
            </a:r>
            <a:r>
              <a:rPr lang="en-US" sz="2600" dirty="0" smtClean="0"/>
              <a:t> </a:t>
            </a:r>
            <a:r>
              <a:rPr lang="en-US" sz="2600" dirty="0" err="1" smtClean="0"/>
              <a:t>bị</a:t>
            </a:r>
            <a:r>
              <a:rPr lang="en-US" sz="2600" dirty="0" smtClean="0"/>
              <a:t>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 smtClean="0"/>
              <a:t>Ta </a:t>
            </a:r>
            <a:r>
              <a:rPr lang="en-US" sz="2600" dirty="0" err="1" smtClean="0"/>
              <a:t>có</a:t>
            </a:r>
            <a:r>
              <a:rPr lang="en-US" sz="2600" dirty="0" smtClean="0"/>
              <a:t> </a:t>
            </a:r>
            <a:r>
              <a:rPr lang="en-US" sz="2600" dirty="0" err="1" smtClean="0"/>
              <a:t>thể</a:t>
            </a:r>
            <a:r>
              <a:rPr lang="en-US" sz="2600" dirty="0" smtClean="0"/>
              <a:t> </a:t>
            </a:r>
            <a:r>
              <a:rPr lang="en-US" sz="2600" dirty="0" err="1" smtClean="0"/>
              <a:t>quy</a:t>
            </a:r>
            <a:r>
              <a:rPr lang="en-US" sz="2600" dirty="0" smtClean="0"/>
              <a:t> </a:t>
            </a:r>
            <a:r>
              <a:rPr lang="en-US" sz="2600" dirty="0" err="1" smtClean="0"/>
              <a:t>định</a:t>
            </a:r>
            <a:r>
              <a:rPr lang="en-US" sz="2600" dirty="0" smtClean="0"/>
              <a:t> </a:t>
            </a:r>
            <a:r>
              <a:rPr lang="en-US" sz="2600" dirty="0" err="1" smtClean="0"/>
              <a:t>trong</a:t>
            </a:r>
            <a:r>
              <a:rPr lang="en-US" sz="2600" dirty="0" smtClean="0"/>
              <a:t> </a:t>
            </a:r>
            <a:r>
              <a:rPr lang="en-US" sz="2600" dirty="0" err="1" smtClean="0"/>
              <a:t>hàm</a:t>
            </a:r>
            <a:r>
              <a:rPr lang="en-US" sz="2600" dirty="0" smtClean="0"/>
              <a:t> </a:t>
            </a:r>
            <a:r>
              <a:rPr lang="en-US" sz="2600" dirty="0" err="1" smtClean="0"/>
              <a:t>onCreate</a:t>
            </a:r>
            <a:r>
              <a:rPr lang="en-US" sz="2600" dirty="0" smtClean="0"/>
              <a:t>() </a:t>
            </a:r>
            <a:r>
              <a:rPr lang="en-US" sz="2600" dirty="0" err="1" smtClean="0"/>
              <a:t>như</a:t>
            </a:r>
            <a:r>
              <a:rPr lang="en-US" sz="2600" dirty="0" smtClean="0"/>
              <a:t> </a:t>
            </a:r>
            <a:r>
              <a:rPr lang="en-US" sz="2600" dirty="0" err="1" smtClean="0"/>
              <a:t>sau</a:t>
            </a:r>
            <a:r>
              <a:rPr lang="en-US" sz="2600" dirty="0" smtClean="0"/>
              <a:t>:</a:t>
            </a:r>
          </a:p>
          <a:p>
            <a:pPr marL="400050" lvl="1" indent="0">
              <a:buNone/>
            </a:pPr>
            <a:r>
              <a:rPr lang="en-US" sz="1600" dirty="0"/>
              <a:t>public void </a:t>
            </a:r>
            <a:r>
              <a:rPr lang="en-US" sz="1600" dirty="0" err="1"/>
              <a:t>onCreate</a:t>
            </a:r>
            <a:r>
              <a:rPr lang="en-US" sz="1600" dirty="0"/>
              <a:t>(Bundle </a:t>
            </a:r>
            <a:r>
              <a:rPr lang="en-US" sz="1600" dirty="0" err="1"/>
              <a:t>savedInstanceState</a:t>
            </a:r>
            <a:r>
              <a:rPr lang="en-US" sz="1600" dirty="0"/>
              <a:t>) {</a:t>
            </a:r>
          </a:p>
          <a:p>
            <a:pPr marL="800100" lvl="2" indent="0">
              <a:buNone/>
            </a:pPr>
            <a:r>
              <a:rPr lang="en-US" sz="1600" dirty="0" err="1"/>
              <a:t>super.onCreate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);</a:t>
            </a:r>
          </a:p>
          <a:p>
            <a:pPr marL="800100" lvl="2" indent="0">
              <a:buNone/>
            </a:pPr>
            <a:r>
              <a:rPr lang="en-US" sz="1600" dirty="0" err="1"/>
              <a:t>setContentView</a:t>
            </a:r>
            <a:r>
              <a:rPr lang="en-US" sz="1600" dirty="0"/>
              <a:t>(</a:t>
            </a:r>
            <a:r>
              <a:rPr lang="en-US" sz="1600" dirty="0" err="1"/>
              <a:t>R.layout.main</a:t>
            </a:r>
            <a:r>
              <a:rPr lang="en-US" sz="1600" dirty="0" smtClean="0"/>
              <a:t>); </a:t>
            </a:r>
            <a:r>
              <a:rPr lang="en-US" sz="1600" b="1" dirty="0" err="1" smtClean="0"/>
              <a:t>setRequestedOrientation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ActivityInfo.SCREEN_ORIENTATION_LANDSCAPE</a:t>
            </a:r>
            <a:r>
              <a:rPr lang="en-US" sz="1600" b="1" dirty="0"/>
              <a:t>);</a:t>
            </a:r>
          </a:p>
          <a:p>
            <a:pPr marL="400050" lvl="1" indent="0">
              <a:buNone/>
            </a:pPr>
            <a:r>
              <a:rPr lang="en-US" sz="1600" dirty="0" smtClean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BDF4F-8670-4C0D-A058-1CCD65F52B1B}" type="slidenum">
              <a:rPr lang="en-US"/>
              <a:pPr>
                <a:defRPr/>
              </a:pPr>
              <a:t>25</a:t>
            </a:fld>
            <a:endParaRPr lang="en-US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6003690"/>
            <a:ext cx="380999" cy="39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0" y="2286000"/>
            <a:ext cx="8382000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/>
            <a:r>
              <a:rPr lang="en-US" sz="2600" dirty="0" smtClean="0">
                <a:solidFill>
                  <a:srgbClr val="005398"/>
                </a:solidFill>
              </a:rPr>
              <a:t>2.   </a:t>
            </a:r>
            <a:r>
              <a:rPr lang="en-US" sz="2600" dirty="0" err="1" smtClean="0">
                <a:solidFill>
                  <a:srgbClr val="005398"/>
                </a:solidFill>
              </a:rPr>
              <a:t>Hoặc</a:t>
            </a:r>
            <a:r>
              <a:rPr lang="en-US" sz="2600" dirty="0" smtClean="0">
                <a:solidFill>
                  <a:srgbClr val="005398"/>
                </a:solidFill>
              </a:rPr>
              <a:t> </a:t>
            </a:r>
            <a:r>
              <a:rPr lang="en-US" sz="2600" dirty="0" err="1" smtClean="0">
                <a:solidFill>
                  <a:srgbClr val="005398"/>
                </a:solidFill>
              </a:rPr>
              <a:t>trong</a:t>
            </a:r>
            <a:r>
              <a:rPr lang="en-US" sz="2600" dirty="0" smtClean="0">
                <a:solidFill>
                  <a:srgbClr val="005398"/>
                </a:solidFill>
              </a:rPr>
              <a:t> </a:t>
            </a:r>
            <a:r>
              <a:rPr lang="en-US" sz="2600" dirty="0">
                <a:solidFill>
                  <a:srgbClr val="005398"/>
                </a:solidFill>
              </a:rPr>
              <a:t>file </a:t>
            </a:r>
            <a:r>
              <a:rPr lang="en-US" sz="2600" dirty="0" smtClean="0">
                <a:solidFill>
                  <a:srgbClr val="005398"/>
                </a:solidFill>
              </a:rPr>
              <a:t>AndroidManifest.xml </a:t>
            </a:r>
            <a:r>
              <a:rPr lang="en-US" sz="2600" dirty="0" err="1" smtClean="0">
                <a:solidFill>
                  <a:srgbClr val="005398"/>
                </a:solidFill>
              </a:rPr>
              <a:t>như</a:t>
            </a:r>
            <a:r>
              <a:rPr lang="en-US" sz="2600" dirty="0" smtClean="0">
                <a:solidFill>
                  <a:srgbClr val="005398"/>
                </a:solidFill>
              </a:rPr>
              <a:t> </a:t>
            </a:r>
            <a:r>
              <a:rPr lang="en-US" sz="2600" dirty="0" err="1" smtClean="0">
                <a:solidFill>
                  <a:srgbClr val="005398"/>
                </a:solidFill>
              </a:rPr>
              <a:t>sau</a:t>
            </a:r>
            <a:r>
              <a:rPr lang="en-US" sz="2600" dirty="0" smtClean="0">
                <a:solidFill>
                  <a:srgbClr val="005398"/>
                </a:solidFill>
              </a:rPr>
              <a:t>:</a:t>
            </a:r>
            <a:endParaRPr lang="en-US" sz="2600" dirty="0">
              <a:solidFill>
                <a:srgbClr val="005398"/>
              </a:solidFill>
            </a:endParaRPr>
          </a:p>
          <a:p>
            <a:pPr marL="800100" indent="-514350">
              <a:buFont typeface="+mj-lt"/>
              <a:buAutoNum type="arabicPeriod"/>
            </a:pPr>
            <a:endParaRPr lang="en-US" sz="2600" dirty="0">
              <a:solidFill>
                <a:srgbClr val="005398"/>
              </a:solidFill>
              <a:latin typeface="+mn-lt"/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rgbClr val="005398"/>
                </a:solidFill>
                <a:latin typeface="+mn-lt"/>
              </a:rPr>
              <a:t>&lt;activity</a:t>
            </a:r>
          </a:p>
          <a:p>
            <a:pPr marL="857250" lvl="2"/>
            <a:r>
              <a:rPr lang="en-US" sz="1600" dirty="0" err="1">
                <a:solidFill>
                  <a:srgbClr val="005398"/>
                </a:solidFill>
                <a:latin typeface="+mn-lt"/>
              </a:rPr>
              <a:t>android:label</a:t>
            </a:r>
            <a:r>
              <a:rPr lang="en-US" sz="1600" dirty="0">
                <a:solidFill>
                  <a:srgbClr val="005398"/>
                </a:solidFill>
                <a:latin typeface="+mn-lt"/>
              </a:rPr>
              <a:t>=”@string/</a:t>
            </a:r>
            <a:r>
              <a:rPr lang="en-US" sz="1600" dirty="0" err="1">
                <a:solidFill>
                  <a:srgbClr val="005398"/>
                </a:solidFill>
                <a:latin typeface="+mn-lt"/>
              </a:rPr>
              <a:t>app_name</a:t>
            </a:r>
            <a:r>
              <a:rPr lang="en-US" sz="1600" dirty="0">
                <a:solidFill>
                  <a:srgbClr val="005398"/>
                </a:solidFill>
                <a:latin typeface="+mn-lt"/>
              </a:rPr>
              <a:t>”</a:t>
            </a:r>
          </a:p>
          <a:p>
            <a:pPr marL="857250" lvl="2"/>
            <a:r>
              <a:rPr lang="en-US" sz="1600" dirty="0" err="1">
                <a:solidFill>
                  <a:srgbClr val="005398"/>
                </a:solidFill>
                <a:latin typeface="+mn-lt"/>
              </a:rPr>
              <a:t>android:name</a:t>
            </a:r>
            <a:r>
              <a:rPr lang="en-US" sz="1600" dirty="0">
                <a:solidFill>
                  <a:srgbClr val="005398"/>
                </a:solidFill>
                <a:latin typeface="+mn-lt"/>
              </a:rPr>
              <a:t>=”.</a:t>
            </a:r>
            <a:r>
              <a:rPr lang="en-US" sz="1600" dirty="0" err="1">
                <a:solidFill>
                  <a:srgbClr val="005398"/>
                </a:solidFill>
                <a:latin typeface="+mn-lt"/>
              </a:rPr>
              <a:t>OrientationsActivity</a:t>
            </a:r>
            <a:r>
              <a:rPr lang="en-US" sz="1600" dirty="0">
                <a:solidFill>
                  <a:srgbClr val="005398"/>
                </a:solidFill>
                <a:latin typeface="+mn-lt"/>
              </a:rPr>
              <a:t>”</a:t>
            </a:r>
          </a:p>
          <a:p>
            <a:pPr marL="857250" lvl="2"/>
            <a:r>
              <a:rPr lang="en-US" sz="1600" b="1" dirty="0" err="1">
                <a:solidFill>
                  <a:srgbClr val="005398"/>
                </a:solidFill>
                <a:latin typeface="+mn-lt"/>
              </a:rPr>
              <a:t>android:screenOrientation</a:t>
            </a:r>
            <a:r>
              <a:rPr lang="en-US" sz="1600" b="1" dirty="0">
                <a:solidFill>
                  <a:srgbClr val="005398"/>
                </a:solidFill>
                <a:latin typeface="+mn-lt"/>
              </a:rPr>
              <a:t>=”landscape”</a:t>
            </a:r>
            <a:r>
              <a:rPr lang="en-US" sz="1600" dirty="0">
                <a:solidFill>
                  <a:srgbClr val="005398"/>
                </a:solidFill>
                <a:latin typeface="+mn-lt"/>
              </a:rPr>
              <a:t> &gt;</a:t>
            </a:r>
          </a:p>
          <a:p>
            <a:pPr marL="857250" lvl="2"/>
            <a:r>
              <a:rPr lang="en-US" sz="1600" dirty="0">
                <a:solidFill>
                  <a:srgbClr val="005398"/>
                </a:solidFill>
                <a:latin typeface="+mn-lt"/>
              </a:rPr>
              <a:t>&lt;intent-filter &gt;</a:t>
            </a:r>
          </a:p>
          <a:p>
            <a:pPr marL="1314450" lvl="3"/>
            <a:r>
              <a:rPr lang="en-US" sz="1600" dirty="0">
                <a:solidFill>
                  <a:srgbClr val="005398"/>
                </a:solidFill>
                <a:latin typeface="+mn-lt"/>
              </a:rPr>
              <a:t>&lt;action </a:t>
            </a:r>
            <a:r>
              <a:rPr lang="en-US" sz="1600" dirty="0" err="1">
                <a:solidFill>
                  <a:srgbClr val="005398"/>
                </a:solidFill>
                <a:latin typeface="+mn-lt"/>
              </a:rPr>
              <a:t>android:name</a:t>
            </a:r>
            <a:r>
              <a:rPr lang="en-US" sz="1600" dirty="0">
                <a:solidFill>
                  <a:srgbClr val="005398"/>
                </a:solidFill>
                <a:latin typeface="+mn-lt"/>
              </a:rPr>
              <a:t>=”</a:t>
            </a:r>
            <a:r>
              <a:rPr lang="en-US" sz="1600" dirty="0" err="1">
                <a:solidFill>
                  <a:srgbClr val="005398"/>
                </a:solidFill>
                <a:latin typeface="+mn-lt"/>
              </a:rPr>
              <a:t>android.intent.action.MAIN</a:t>
            </a:r>
            <a:r>
              <a:rPr lang="en-US" sz="1600" dirty="0">
                <a:solidFill>
                  <a:srgbClr val="005398"/>
                </a:solidFill>
                <a:latin typeface="+mn-lt"/>
              </a:rPr>
              <a:t>” /&gt;</a:t>
            </a:r>
          </a:p>
          <a:p>
            <a:pPr marL="1314450" lvl="3"/>
            <a:r>
              <a:rPr lang="en-US" sz="1600" dirty="0">
                <a:solidFill>
                  <a:srgbClr val="005398"/>
                </a:solidFill>
                <a:latin typeface="+mn-lt"/>
              </a:rPr>
              <a:t>&lt;category </a:t>
            </a:r>
            <a:r>
              <a:rPr lang="en-US" sz="1600" dirty="0" err="1">
                <a:solidFill>
                  <a:srgbClr val="005398"/>
                </a:solidFill>
                <a:latin typeface="+mn-lt"/>
              </a:rPr>
              <a:t>android:name</a:t>
            </a:r>
            <a:r>
              <a:rPr lang="en-US" sz="1600" dirty="0">
                <a:solidFill>
                  <a:srgbClr val="005398"/>
                </a:solidFill>
                <a:latin typeface="+mn-lt"/>
              </a:rPr>
              <a:t>=”</a:t>
            </a:r>
            <a:r>
              <a:rPr lang="en-US" sz="1600" dirty="0" err="1">
                <a:solidFill>
                  <a:srgbClr val="005398"/>
                </a:solidFill>
                <a:latin typeface="+mn-lt"/>
              </a:rPr>
              <a:t>android.intent.category.LAUNCHER</a:t>
            </a:r>
            <a:r>
              <a:rPr lang="en-US" sz="1600" dirty="0">
                <a:solidFill>
                  <a:srgbClr val="005398"/>
                </a:solidFill>
                <a:latin typeface="+mn-lt"/>
              </a:rPr>
              <a:t>” /&gt;</a:t>
            </a:r>
          </a:p>
          <a:p>
            <a:pPr marL="857250" lvl="2"/>
            <a:r>
              <a:rPr lang="en-US" sz="1600" dirty="0">
                <a:solidFill>
                  <a:srgbClr val="005398"/>
                </a:solidFill>
                <a:latin typeface="+mn-lt"/>
              </a:rPr>
              <a:t>&lt;/intent-filter&gt;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5398"/>
                </a:solidFill>
                <a:latin typeface="+mn-lt"/>
              </a:rPr>
              <a:t>&lt;/activity&gt;</a:t>
            </a:r>
          </a:p>
        </p:txBody>
      </p:sp>
    </p:spTree>
    <p:extLst>
      <p:ext uri="{BB962C8B-B14F-4D97-AF65-F5344CB8AC3E}">
        <p14:creationId xmlns:p14="http://schemas.microsoft.com/office/powerpoint/2010/main" val="386558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1054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Activity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là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gì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?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81000" y="1447799"/>
            <a:ext cx="8458200" cy="4267201"/>
          </a:xfrm>
        </p:spPr>
        <p:txBody>
          <a:bodyPr/>
          <a:lstStyle/>
          <a:p>
            <a:pPr marL="857250" lvl="1" indent="-457200">
              <a:buFontTx/>
              <a:buChar char="-"/>
            </a:pPr>
            <a:r>
              <a:rPr lang="en-US" i="1" dirty="0" smtClean="0">
                <a:latin typeface="Arial" pitchFamily="34" charset="0"/>
                <a:cs typeface="Arial" pitchFamily="34" charset="0"/>
              </a:rPr>
              <a:t>Activity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cửa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sổ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mà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nó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chứa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bạn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857250" lvl="1" indent="-457200">
              <a:buFontTx/>
              <a:buChar char="-"/>
            </a:pPr>
            <a:r>
              <a:rPr lang="en-US" i="1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activity.</a:t>
            </a:r>
          </a:p>
          <a:p>
            <a:pPr marL="857250" lvl="1" indent="-457200">
              <a:buFontTx/>
              <a:buChar char="-"/>
            </a:pPr>
            <a:r>
              <a:rPr lang="en-US" i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đích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activity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tương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dung.</a:t>
            </a:r>
          </a:p>
          <a:p>
            <a:pPr marL="857250" lvl="1" indent="-457200">
              <a:buFontTx/>
              <a:buChar char="-"/>
            </a:pPr>
            <a:r>
              <a:rPr lang="en-US" i="1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lúc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màn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lúc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mất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nó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trải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qua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đoạn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vòng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đời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activity (</a:t>
            </a:r>
            <a:r>
              <a:rPr lang="en-US" i="1" dirty="0"/>
              <a:t>life </a:t>
            </a:r>
            <a:r>
              <a:rPr lang="en-US" i="1" dirty="0" smtClean="0"/>
              <a:t>cycle).</a:t>
            </a:r>
            <a:endParaRPr lang="en-US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BDF4F-8670-4C0D-A058-1CCD65F52B1B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003689"/>
            <a:ext cx="381000" cy="397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48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1054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Cách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tạo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một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activity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err="1" smtClean="0"/>
              <a:t>Đầu</a:t>
            </a:r>
            <a:r>
              <a:rPr lang="en-US" sz="2600" dirty="0" smtClean="0"/>
              <a:t> </a:t>
            </a:r>
            <a:r>
              <a:rPr lang="en-US" sz="2600" dirty="0" err="1" smtClean="0"/>
              <a:t>tiên</a:t>
            </a:r>
            <a:r>
              <a:rPr lang="en-US" sz="2600" dirty="0" smtClean="0"/>
              <a:t>, </a:t>
            </a:r>
            <a:r>
              <a:rPr lang="en-US" sz="2600" dirty="0" err="1" smtClean="0"/>
              <a:t>tạo</a:t>
            </a:r>
            <a:r>
              <a:rPr lang="en-US" sz="2600" dirty="0" smtClean="0"/>
              <a:t> </a:t>
            </a:r>
            <a:r>
              <a:rPr lang="en-US" sz="2600" dirty="0" err="1" smtClean="0"/>
              <a:t>ra</a:t>
            </a:r>
            <a:r>
              <a:rPr lang="en-US" sz="2600" dirty="0" smtClean="0"/>
              <a:t> file </a:t>
            </a:r>
            <a:r>
              <a:rPr lang="en-US" sz="2600" b="1" i="1" dirty="0" smtClean="0"/>
              <a:t>main</a:t>
            </a:r>
            <a:r>
              <a:rPr lang="en-US" sz="2600" i="1" dirty="0" smtClean="0"/>
              <a:t>.xml </a:t>
            </a:r>
            <a:r>
              <a:rPr lang="en-US" sz="2600" dirty="0" err="1" smtClean="0"/>
              <a:t>thể</a:t>
            </a:r>
            <a:r>
              <a:rPr lang="en-US" sz="2600" dirty="0" smtClean="0"/>
              <a:t> </a:t>
            </a:r>
            <a:r>
              <a:rPr lang="en-US" sz="2600" dirty="0" err="1" smtClean="0"/>
              <a:t>hiện</a:t>
            </a:r>
            <a:r>
              <a:rPr lang="en-US" sz="2600" dirty="0" smtClean="0"/>
              <a:t> </a:t>
            </a:r>
            <a:r>
              <a:rPr lang="en-US" sz="2600" dirty="0" err="1" smtClean="0"/>
              <a:t>giao</a:t>
            </a:r>
            <a:r>
              <a:rPr lang="en-US" sz="2600" dirty="0" smtClean="0"/>
              <a:t> </a:t>
            </a:r>
            <a:r>
              <a:rPr lang="en-US" sz="2600" dirty="0" err="1" smtClean="0"/>
              <a:t>diện</a:t>
            </a:r>
            <a:r>
              <a:rPr lang="en-US" sz="2600" dirty="0" smtClean="0"/>
              <a:t> </a:t>
            </a:r>
            <a:r>
              <a:rPr lang="en-US" sz="2600" dirty="0" err="1" smtClean="0"/>
              <a:t>màn</a:t>
            </a:r>
            <a:r>
              <a:rPr lang="en-US" sz="2600" dirty="0" smtClean="0"/>
              <a:t> </a:t>
            </a:r>
            <a:r>
              <a:rPr lang="en-US" sz="2600" dirty="0" err="1" smtClean="0"/>
              <a:t>hình</a:t>
            </a:r>
            <a:r>
              <a:rPr lang="en-US" sz="2600" dirty="0" smtClean="0"/>
              <a:t> </a:t>
            </a:r>
            <a:r>
              <a:rPr lang="en-US" sz="2600" dirty="0" err="1" smtClean="0"/>
              <a:t>có</a:t>
            </a:r>
            <a:r>
              <a:rPr lang="en-US" sz="2600" dirty="0" smtClean="0"/>
              <a:t> </a:t>
            </a:r>
            <a:r>
              <a:rPr lang="en-US" sz="2600" dirty="0" err="1" smtClean="0"/>
              <a:t>nội</a:t>
            </a:r>
            <a:r>
              <a:rPr lang="en-US" sz="2600" dirty="0" smtClean="0"/>
              <a:t> dung </a:t>
            </a:r>
            <a:r>
              <a:rPr lang="en-US" sz="2600" dirty="0" err="1" smtClean="0"/>
              <a:t>như</a:t>
            </a:r>
            <a:r>
              <a:rPr lang="en-US" sz="2600" dirty="0" smtClean="0"/>
              <a:t> </a:t>
            </a:r>
            <a:r>
              <a:rPr lang="en-US" sz="2600" dirty="0" err="1" smtClean="0"/>
              <a:t>sau</a:t>
            </a:r>
            <a:r>
              <a:rPr lang="en-US" sz="2600" dirty="0" smtClean="0"/>
              <a:t>:</a:t>
            </a:r>
          </a:p>
          <a:p>
            <a:pPr marL="0" indent="0">
              <a:buNone/>
            </a:pPr>
            <a:r>
              <a:rPr lang="en-US" sz="1800" dirty="0" smtClean="0"/>
              <a:t>&lt;?</a:t>
            </a:r>
            <a:r>
              <a:rPr lang="en-US" sz="1800" dirty="0"/>
              <a:t>xml version=”1.0” encoding=”utf-8”?&gt;</a:t>
            </a: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LinearLayout</a:t>
            </a:r>
            <a:r>
              <a:rPr lang="en-US" sz="1800" dirty="0"/>
              <a:t> </a:t>
            </a:r>
            <a:r>
              <a:rPr lang="en-US" sz="1800" dirty="0" err="1" smtClean="0"/>
              <a:t>xmlns:android</a:t>
            </a:r>
            <a:r>
              <a:rPr lang="en-US" sz="1800" dirty="0"/>
              <a:t>=”http://</a:t>
            </a:r>
            <a:r>
              <a:rPr lang="en-US" sz="1800" dirty="0" smtClean="0"/>
              <a:t>schemas.android.com/</a:t>
            </a:r>
            <a:r>
              <a:rPr lang="en-US" sz="1800" dirty="0" err="1" smtClean="0"/>
              <a:t>apk</a:t>
            </a:r>
            <a:r>
              <a:rPr lang="en-US" sz="1800" dirty="0" smtClean="0"/>
              <a:t>/res/android</a:t>
            </a:r>
            <a:r>
              <a:rPr lang="en-US" sz="1800" dirty="0"/>
              <a:t>”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android:layout_width</a:t>
            </a:r>
            <a:r>
              <a:rPr lang="en-US" sz="1800" dirty="0" smtClean="0"/>
              <a:t>=”</a:t>
            </a:r>
            <a:r>
              <a:rPr lang="en-US" sz="1800" dirty="0" err="1" smtClean="0"/>
              <a:t>fill_parent</a:t>
            </a:r>
            <a:r>
              <a:rPr lang="en-US" sz="1800" dirty="0" smtClean="0"/>
              <a:t>”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android:layout_height</a:t>
            </a:r>
            <a:r>
              <a:rPr lang="en-US" sz="1800" dirty="0"/>
              <a:t>=”</a:t>
            </a:r>
            <a:r>
              <a:rPr lang="en-US" sz="1800" dirty="0" err="1"/>
              <a:t>fill_parent</a:t>
            </a:r>
            <a:r>
              <a:rPr lang="en-US" sz="1800" dirty="0"/>
              <a:t>”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android:orientation</a:t>
            </a:r>
            <a:r>
              <a:rPr lang="en-US" sz="1800" dirty="0"/>
              <a:t>=”vertical” &gt;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/>
              <a:t>&lt;Button</a:t>
            </a:r>
          </a:p>
          <a:p>
            <a:pPr marL="1257300" lvl="3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android:layout_width</a:t>
            </a:r>
            <a:r>
              <a:rPr lang="en-US" sz="1800" dirty="0"/>
              <a:t>=</a:t>
            </a:r>
            <a:r>
              <a:rPr lang="en-US" sz="1800" i="1" dirty="0"/>
              <a:t>"</a:t>
            </a:r>
            <a:r>
              <a:rPr lang="en-US" sz="1800" i="1" dirty="0" err="1"/>
              <a:t>fill_parent</a:t>
            </a:r>
            <a:r>
              <a:rPr lang="en-US" sz="1800" i="1" dirty="0"/>
              <a:t>"</a:t>
            </a:r>
          </a:p>
          <a:p>
            <a:pPr marL="1257300" lvl="3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android:layout_height</a:t>
            </a:r>
            <a:r>
              <a:rPr lang="en-US" sz="1800" dirty="0"/>
              <a:t>=</a:t>
            </a:r>
            <a:r>
              <a:rPr lang="en-US" sz="1800" i="1" dirty="0"/>
              <a:t>"</a:t>
            </a:r>
            <a:r>
              <a:rPr lang="en-US" sz="1800" i="1" dirty="0" err="1"/>
              <a:t>wrap_content</a:t>
            </a:r>
            <a:r>
              <a:rPr lang="en-US" sz="1800" i="1" dirty="0"/>
              <a:t>"</a:t>
            </a:r>
          </a:p>
          <a:p>
            <a:pPr marL="1257300" lvl="3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android:text</a:t>
            </a:r>
            <a:r>
              <a:rPr lang="en-US" sz="1800" dirty="0" smtClean="0"/>
              <a:t>=</a:t>
            </a:r>
            <a:r>
              <a:rPr lang="en-US" sz="1800" i="1" dirty="0" smtClean="0"/>
              <a:t>“</a:t>
            </a:r>
            <a:r>
              <a:rPr lang="en-US" sz="1800" i="1" dirty="0" err="1" smtClean="0"/>
              <a:t>Hien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thi</a:t>
            </a:r>
            <a:r>
              <a:rPr lang="en-US" sz="1800" i="1" dirty="0" smtClean="0"/>
              <a:t> Activity 2" </a:t>
            </a:r>
            <a:endParaRPr lang="en-US" sz="1800" i="1" dirty="0"/>
          </a:p>
          <a:p>
            <a:pPr marL="1257300" lvl="3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android:onClick</a:t>
            </a:r>
            <a:r>
              <a:rPr lang="en-US" sz="1800" dirty="0"/>
              <a:t>=</a:t>
            </a:r>
            <a:r>
              <a:rPr lang="en-US" sz="1800" i="1" dirty="0"/>
              <a:t>"</a:t>
            </a:r>
            <a:r>
              <a:rPr lang="en-US" sz="1800" b="1" i="1" dirty="0" err="1"/>
              <a:t>onClick</a:t>
            </a:r>
            <a:r>
              <a:rPr lang="en-US" sz="1800" i="1" dirty="0" smtClean="0"/>
              <a:t>"/&gt;</a:t>
            </a:r>
          </a:p>
          <a:p>
            <a:pPr marL="0" indent="0">
              <a:buNone/>
            </a:pPr>
            <a:r>
              <a:rPr lang="en-US" sz="1800" dirty="0" smtClean="0"/>
              <a:t>&lt;/</a:t>
            </a:r>
            <a:r>
              <a:rPr lang="en-US" sz="1800" dirty="0" err="1"/>
              <a:t>LinearLayout</a:t>
            </a:r>
            <a:r>
              <a:rPr lang="en-US" sz="1800" dirty="0"/>
              <a:t>&gt;</a:t>
            </a:r>
            <a:endParaRPr lang="en-US" sz="1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BDF4F-8670-4C0D-A058-1CCD65F52B1B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6003690"/>
            <a:ext cx="380999" cy="39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890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1054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Cách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tạo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một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activity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err="1" smtClean="0"/>
              <a:t>Tiếp</a:t>
            </a:r>
            <a:r>
              <a:rPr lang="en-US" sz="2600" dirty="0" smtClean="0"/>
              <a:t> </a:t>
            </a:r>
            <a:r>
              <a:rPr lang="en-US" sz="2600" dirty="0" err="1" smtClean="0"/>
              <a:t>theo</a:t>
            </a:r>
            <a:r>
              <a:rPr lang="en-US" sz="2600" dirty="0" smtClean="0"/>
              <a:t>, </a:t>
            </a:r>
            <a:r>
              <a:rPr lang="en-US" sz="2600" dirty="0" err="1" smtClean="0"/>
              <a:t>tạo</a:t>
            </a:r>
            <a:r>
              <a:rPr lang="en-US" sz="2600" dirty="0" smtClean="0"/>
              <a:t> </a:t>
            </a:r>
            <a:r>
              <a:rPr lang="en-US" sz="2600" dirty="0" err="1" smtClean="0"/>
              <a:t>ra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dirty="0" err="1" smtClean="0"/>
              <a:t>lớp</a:t>
            </a:r>
            <a:r>
              <a:rPr lang="en-US" sz="2600" dirty="0" smtClean="0"/>
              <a:t> </a:t>
            </a:r>
            <a:r>
              <a:rPr lang="en-US" sz="2600" dirty="0" err="1" smtClean="0"/>
              <a:t>kế</a:t>
            </a:r>
            <a:r>
              <a:rPr lang="en-US" sz="2600" dirty="0" smtClean="0"/>
              <a:t> </a:t>
            </a:r>
            <a:r>
              <a:rPr lang="en-US" sz="2600" dirty="0" err="1" smtClean="0"/>
              <a:t>thừa</a:t>
            </a:r>
            <a:r>
              <a:rPr lang="en-US" sz="2600" dirty="0" smtClean="0"/>
              <a:t> </a:t>
            </a:r>
            <a:r>
              <a:rPr lang="en-US" sz="2600" dirty="0" err="1" smtClean="0"/>
              <a:t>từ</a:t>
            </a:r>
            <a:r>
              <a:rPr lang="en-US" sz="2600" dirty="0" smtClean="0"/>
              <a:t> </a:t>
            </a:r>
            <a:r>
              <a:rPr lang="en-US" sz="2600" dirty="0" err="1" smtClean="0"/>
              <a:t>lớp</a:t>
            </a:r>
            <a:r>
              <a:rPr lang="en-US" sz="2600" dirty="0" smtClean="0"/>
              <a:t> </a:t>
            </a:r>
            <a:r>
              <a:rPr lang="en-US" sz="2600" i="1" dirty="0" smtClean="0"/>
              <a:t>Activity</a:t>
            </a:r>
            <a:r>
              <a:rPr lang="en-US" sz="2600" dirty="0" smtClean="0"/>
              <a:t>:</a:t>
            </a:r>
          </a:p>
          <a:p>
            <a:pPr marL="400050" lvl="1" indent="0">
              <a:buNone/>
            </a:pPr>
            <a:r>
              <a:rPr lang="en-US" sz="2000" dirty="0"/>
              <a:t>package </a:t>
            </a:r>
            <a:r>
              <a:rPr lang="en-US" sz="2000" dirty="0" err="1" smtClean="0"/>
              <a:t>com.example</a:t>
            </a:r>
            <a:r>
              <a:rPr lang="en-US" sz="2000" dirty="0" smtClean="0"/>
              <a:t>;</a:t>
            </a:r>
            <a:endParaRPr lang="en-US" sz="2000" dirty="0"/>
          </a:p>
          <a:p>
            <a:pPr marL="400050" lvl="1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android.app.Activity</a:t>
            </a:r>
            <a:r>
              <a:rPr lang="en-US" sz="2000" dirty="0"/>
              <a:t>;</a:t>
            </a:r>
          </a:p>
          <a:p>
            <a:pPr marL="400050" lvl="1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android.os.Bundle</a:t>
            </a:r>
            <a:r>
              <a:rPr lang="en-US" sz="2000" dirty="0"/>
              <a:t>;</a:t>
            </a:r>
          </a:p>
          <a:p>
            <a:pPr marL="400050" lvl="1" indent="0">
              <a:buNone/>
            </a:pPr>
            <a:r>
              <a:rPr lang="en-US" sz="2000" dirty="0"/>
              <a:t>public class </a:t>
            </a:r>
            <a:r>
              <a:rPr lang="en-US" sz="2000" dirty="0" err="1" smtClean="0"/>
              <a:t>MainActivity</a:t>
            </a:r>
            <a:r>
              <a:rPr lang="en-US" sz="2000" dirty="0" smtClean="0"/>
              <a:t> </a:t>
            </a:r>
            <a:r>
              <a:rPr lang="en-US" sz="2000" b="1" dirty="0"/>
              <a:t>extends Activity </a:t>
            </a:r>
            <a:r>
              <a:rPr lang="en-US" sz="2000" dirty="0"/>
              <a:t>{</a:t>
            </a:r>
          </a:p>
          <a:p>
            <a:pPr marL="400050" lvl="1" indent="0">
              <a:buNone/>
            </a:pPr>
            <a:r>
              <a:rPr lang="en-US" sz="2000" dirty="0" smtClean="0"/>
              <a:t>	/**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gọi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activity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lần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tiên</a:t>
            </a:r>
            <a:r>
              <a:rPr lang="en-US" sz="2000" dirty="0" smtClean="0"/>
              <a:t> */</a:t>
            </a:r>
            <a:endParaRPr lang="en-US" sz="2000" dirty="0"/>
          </a:p>
          <a:p>
            <a:pPr marL="400050" lvl="1" indent="0">
              <a:buNone/>
            </a:pPr>
            <a:r>
              <a:rPr lang="en-US" sz="2000" dirty="0" smtClean="0"/>
              <a:t>	@</a:t>
            </a:r>
            <a:r>
              <a:rPr lang="en-US" sz="2000" dirty="0"/>
              <a:t>Override</a:t>
            </a:r>
          </a:p>
          <a:p>
            <a:pPr marL="400050" lvl="1" indent="0">
              <a:buNone/>
            </a:pPr>
            <a:r>
              <a:rPr lang="en-US" sz="2000" dirty="0" smtClean="0"/>
              <a:t>	public </a:t>
            </a:r>
            <a:r>
              <a:rPr lang="en-US" sz="2000" dirty="0"/>
              <a:t>void </a:t>
            </a:r>
            <a:r>
              <a:rPr lang="en-US" sz="2000" b="1" dirty="0" err="1"/>
              <a:t>onCreate</a:t>
            </a:r>
            <a:r>
              <a:rPr lang="en-US" sz="2000" dirty="0"/>
              <a:t>(Bundle </a:t>
            </a:r>
            <a:r>
              <a:rPr lang="en-US" sz="2000" dirty="0" err="1"/>
              <a:t>savedInstanceState</a:t>
            </a:r>
            <a:r>
              <a:rPr lang="en-US" sz="2000" dirty="0"/>
              <a:t>) {</a:t>
            </a:r>
          </a:p>
          <a:p>
            <a:pPr marL="400050" lvl="1" indent="0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super.onCreate</a:t>
            </a:r>
            <a:r>
              <a:rPr lang="en-US" sz="2000" dirty="0" smtClean="0"/>
              <a:t>(</a:t>
            </a:r>
            <a:r>
              <a:rPr lang="en-US" sz="2000" dirty="0" err="1" smtClean="0"/>
              <a:t>savedInstanceState</a:t>
            </a:r>
            <a:r>
              <a:rPr lang="en-US" sz="2000" dirty="0"/>
              <a:t>);</a:t>
            </a:r>
          </a:p>
          <a:p>
            <a:pPr marL="400050" lvl="1" indent="0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setContentView</a:t>
            </a:r>
            <a:r>
              <a:rPr lang="en-US" sz="2000" dirty="0" smtClean="0"/>
              <a:t>(</a:t>
            </a:r>
            <a:r>
              <a:rPr lang="en-US" sz="2000" dirty="0" err="1" smtClean="0"/>
              <a:t>R.layout.</a:t>
            </a:r>
            <a:r>
              <a:rPr lang="en-US" sz="2000" b="1" dirty="0" err="1" smtClean="0"/>
              <a:t>main</a:t>
            </a:r>
            <a:r>
              <a:rPr lang="en-US" sz="2000" dirty="0"/>
              <a:t>);</a:t>
            </a:r>
          </a:p>
          <a:p>
            <a:pPr marL="400050" lvl="1" indent="0">
              <a:buNone/>
            </a:pPr>
            <a:r>
              <a:rPr lang="en-US" sz="2000" dirty="0" smtClean="0"/>
              <a:t>	}</a:t>
            </a:r>
            <a:endParaRPr lang="en-US" sz="2000" dirty="0"/>
          </a:p>
          <a:p>
            <a:pPr marL="400050" lvl="1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BDF4F-8670-4C0D-A058-1CCD65F52B1B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6003690"/>
            <a:ext cx="380999" cy="39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29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1054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Cách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tạo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một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activity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err="1" smtClean="0"/>
              <a:t>Các</a:t>
            </a:r>
            <a:r>
              <a:rPr lang="en-US" sz="2600" dirty="0" smtClean="0"/>
              <a:t> activity </a:t>
            </a:r>
            <a:r>
              <a:rPr lang="en-US" sz="2600" dirty="0" err="1" smtClean="0"/>
              <a:t>trong</a:t>
            </a:r>
            <a:r>
              <a:rPr lang="en-US" sz="2600" dirty="0" smtClean="0"/>
              <a:t> </a:t>
            </a:r>
            <a:r>
              <a:rPr lang="en-US" sz="2600" dirty="0" err="1" smtClean="0"/>
              <a:t>ứng</a:t>
            </a:r>
            <a:r>
              <a:rPr lang="en-US" sz="2600" dirty="0" smtClean="0"/>
              <a:t> </a:t>
            </a:r>
            <a:r>
              <a:rPr lang="en-US" sz="2600" dirty="0" err="1" smtClean="0"/>
              <a:t>dụng</a:t>
            </a:r>
            <a:r>
              <a:rPr lang="en-US" sz="2600" dirty="0" smtClean="0"/>
              <a:t> </a:t>
            </a:r>
            <a:r>
              <a:rPr lang="en-US" sz="2600" dirty="0" err="1" smtClean="0"/>
              <a:t>cần</a:t>
            </a:r>
            <a:r>
              <a:rPr lang="en-US" sz="2600" dirty="0" smtClean="0"/>
              <a:t> </a:t>
            </a:r>
            <a:r>
              <a:rPr lang="en-US" sz="2600" dirty="0" err="1" smtClean="0"/>
              <a:t>phải</a:t>
            </a:r>
            <a:r>
              <a:rPr lang="en-US" sz="2600" dirty="0" smtClean="0"/>
              <a:t>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</a:t>
            </a:r>
            <a:r>
              <a:rPr lang="en-US" sz="2600" dirty="0" err="1" smtClean="0"/>
              <a:t>khai</a:t>
            </a:r>
            <a:r>
              <a:rPr lang="en-US" sz="2600" dirty="0" smtClean="0"/>
              <a:t> </a:t>
            </a:r>
            <a:r>
              <a:rPr lang="en-US" sz="2600" dirty="0" err="1" smtClean="0"/>
              <a:t>báo</a:t>
            </a:r>
            <a:r>
              <a:rPr lang="en-US" sz="2600" dirty="0" smtClean="0"/>
              <a:t> </a:t>
            </a:r>
            <a:r>
              <a:rPr lang="en-US" sz="2600" dirty="0" err="1" smtClean="0"/>
              <a:t>trong</a:t>
            </a:r>
            <a:r>
              <a:rPr lang="en-US" sz="2600" dirty="0" smtClean="0"/>
              <a:t> file AndroidManifest.xml:</a:t>
            </a:r>
          </a:p>
          <a:p>
            <a:pPr marL="400050" lvl="1" indent="0">
              <a:buNone/>
            </a:pPr>
            <a:r>
              <a:rPr lang="en-US" sz="1600" dirty="0"/>
              <a:t>&lt;application</a:t>
            </a:r>
          </a:p>
          <a:p>
            <a:pPr marL="800100" lvl="2" indent="0">
              <a:buNone/>
            </a:pPr>
            <a:r>
              <a:rPr lang="en-US" sz="1600" dirty="0" err="1"/>
              <a:t>android:icon</a:t>
            </a:r>
            <a:r>
              <a:rPr lang="en-US" sz="1600" dirty="0"/>
              <a:t>=”@</a:t>
            </a:r>
            <a:r>
              <a:rPr lang="en-US" sz="1600" dirty="0" err="1"/>
              <a:t>drawable</a:t>
            </a:r>
            <a:r>
              <a:rPr lang="en-US" sz="1600" dirty="0"/>
              <a:t>/</a:t>
            </a:r>
            <a:r>
              <a:rPr lang="en-US" sz="1600" dirty="0" err="1"/>
              <a:t>ic_launcher</a:t>
            </a:r>
            <a:r>
              <a:rPr lang="en-US" sz="1600" dirty="0"/>
              <a:t>”</a:t>
            </a:r>
          </a:p>
          <a:p>
            <a:pPr marL="800100" lvl="2" indent="0">
              <a:buNone/>
            </a:pPr>
            <a:r>
              <a:rPr lang="en-US" sz="1600" dirty="0" err="1"/>
              <a:t>android:label</a:t>
            </a:r>
            <a:r>
              <a:rPr lang="en-US" sz="1600" dirty="0"/>
              <a:t>=”@string/</a:t>
            </a:r>
            <a:r>
              <a:rPr lang="en-US" sz="1600" dirty="0" err="1"/>
              <a:t>app_name</a:t>
            </a:r>
            <a:r>
              <a:rPr lang="en-US" sz="1600" dirty="0"/>
              <a:t>” &gt;</a:t>
            </a:r>
          </a:p>
          <a:p>
            <a:pPr marL="800100" lvl="2" indent="0">
              <a:buNone/>
            </a:pPr>
            <a:r>
              <a:rPr lang="en-US" sz="1600" b="1" dirty="0"/>
              <a:t>&lt;activity</a:t>
            </a:r>
          </a:p>
          <a:p>
            <a:pPr marL="1257300" lvl="3" indent="0">
              <a:buNone/>
            </a:pPr>
            <a:r>
              <a:rPr lang="en-US" sz="1600" b="1" dirty="0" err="1"/>
              <a:t>android:label</a:t>
            </a:r>
            <a:r>
              <a:rPr lang="en-US" sz="1600" b="1" dirty="0"/>
              <a:t>=”@string/</a:t>
            </a:r>
            <a:r>
              <a:rPr lang="en-US" sz="1600" b="1" dirty="0" err="1"/>
              <a:t>app_name</a:t>
            </a:r>
            <a:r>
              <a:rPr lang="en-US" sz="1600" b="1" dirty="0"/>
              <a:t>”</a:t>
            </a:r>
          </a:p>
          <a:p>
            <a:pPr marL="1257300" lvl="3" indent="0">
              <a:buNone/>
            </a:pPr>
            <a:r>
              <a:rPr lang="en-US" sz="1600" b="1" dirty="0" err="1"/>
              <a:t>android:name</a:t>
            </a:r>
            <a:r>
              <a:rPr lang="en-US" sz="1600" b="1" dirty="0" smtClean="0"/>
              <a:t>=”.</a:t>
            </a:r>
            <a:r>
              <a:rPr lang="en-US" sz="1600" b="1" dirty="0" err="1" smtClean="0"/>
              <a:t>MainActivity</a:t>
            </a:r>
            <a:r>
              <a:rPr lang="en-US" sz="1600" b="1" dirty="0"/>
              <a:t>” &gt;</a:t>
            </a:r>
          </a:p>
          <a:p>
            <a:pPr marL="1257300" lvl="3" indent="0">
              <a:buNone/>
            </a:pPr>
            <a:r>
              <a:rPr lang="en-US" sz="1600" b="1" dirty="0"/>
              <a:t>&lt;intent-filter &gt;</a:t>
            </a:r>
          </a:p>
          <a:p>
            <a:pPr marL="1714500" lvl="4" indent="0">
              <a:buNone/>
            </a:pPr>
            <a:r>
              <a:rPr lang="en-US" sz="1600" b="1" dirty="0"/>
              <a:t>&lt;action </a:t>
            </a:r>
            <a:r>
              <a:rPr lang="en-US" sz="1600" b="1" dirty="0" err="1"/>
              <a:t>android:name</a:t>
            </a:r>
            <a:r>
              <a:rPr lang="en-US" sz="1600" b="1" dirty="0"/>
              <a:t>=”</a:t>
            </a:r>
            <a:r>
              <a:rPr lang="en-US" sz="1600" b="1" dirty="0" err="1"/>
              <a:t>android.intent.action.MAIN</a:t>
            </a:r>
            <a:r>
              <a:rPr lang="en-US" sz="1600" b="1" dirty="0"/>
              <a:t>” /&gt;</a:t>
            </a:r>
          </a:p>
          <a:p>
            <a:pPr marL="1714500" lvl="4" indent="0">
              <a:buNone/>
            </a:pPr>
            <a:r>
              <a:rPr lang="en-US" sz="1600" b="1" dirty="0"/>
              <a:t>&lt;category </a:t>
            </a:r>
            <a:r>
              <a:rPr lang="en-US" sz="1600" b="1" dirty="0" err="1"/>
              <a:t>android:name</a:t>
            </a:r>
            <a:r>
              <a:rPr lang="en-US" sz="1600" b="1" dirty="0"/>
              <a:t>=”</a:t>
            </a:r>
            <a:r>
              <a:rPr lang="en-US" sz="1600" b="1" dirty="0" err="1"/>
              <a:t>android.intent.category.LAUNCHER</a:t>
            </a:r>
            <a:r>
              <a:rPr lang="en-US" sz="1600" b="1" dirty="0"/>
              <a:t>” /&gt;</a:t>
            </a:r>
          </a:p>
          <a:p>
            <a:pPr marL="1257300" lvl="3" indent="0">
              <a:buNone/>
            </a:pPr>
            <a:r>
              <a:rPr lang="en-US" sz="1600" b="1" dirty="0"/>
              <a:t>&lt;/intent-filter&gt;</a:t>
            </a:r>
          </a:p>
          <a:p>
            <a:pPr marL="800100" lvl="2" indent="0">
              <a:buNone/>
            </a:pPr>
            <a:r>
              <a:rPr lang="en-US" sz="1600" b="1" dirty="0"/>
              <a:t>&lt;/activity</a:t>
            </a:r>
            <a:r>
              <a:rPr lang="en-US" sz="1200" b="1" dirty="0"/>
              <a:t>&gt;</a:t>
            </a:r>
          </a:p>
          <a:p>
            <a:pPr marL="400050" lvl="1" indent="0">
              <a:buNone/>
            </a:pPr>
            <a:r>
              <a:rPr lang="en-US" sz="1600" dirty="0"/>
              <a:t>&lt;/application&gt;</a:t>
            </a:r>
            <a:endParaRPr lang="en-US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BDF4F-8670-4C0D-A058-1CCD65F52B1B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6003690"/>
            <a:ext cx="380999" cy="39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139950"/>
            <a:ext cx="24479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7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2578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Các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trạng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thái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của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activity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990600"/>
            <a:ext cx="4572000" cy="5181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BDF4F-8670-4C0D-A058-1CCD65F52B1B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1" y="6003690"/>
            <a:ext cx="380999" cy="39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7518" y="952500"/>
            <a:ext cx="370583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888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54102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err="1" smtClean="0"/>
              <a:t>Áp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/>
              <a:t>Styles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/>
              <a:t>Themes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/>
              <a:t>Activity</a:t>
            </a:r>
            <a:endParaRPr lang="en-US" sz="24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44958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400" dirty="0" err="1" smtClean="0"/>
              <a:t>Mặc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, </a:t>
            </a:r>
            <a:r>
              <a:rPr lang="en-US" sz="2400" dirty="0" err="1" smtClean="0"/>
              <a:t>một</a:t>
            </a:r>
            <a:r>
              <a:rPr lang="en-US" sz="2400" dirty="0" smtClean="0"/>
              <a:t> activity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choán</a:t>
            </a:r>
            <a:r>
              <a:rPr lang="en-US" sz="2400" dirty="0" smtClean="0"/>
              <a:t>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màn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, </a:t>
            </a:r>
            <a:r>
              <a:rPr lang="en-US" sz="2400" dirty="0" err="1" smtClean="0"/>
              <a:t>nhưng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hộp</a:t>
            </a:r>
            <a:r>
              <a:rPr lang="en-US" sz="2400" dirty="0" smtClean="0"/>
              <a:t> </a:t>
            </a:r>
            <a:r>
              <a:rPr lang="en-US" sz="2400" dirty="0" err="1" smtClean="0"/>
              <a:t>thoại</a:t>
            </a:r>
            <a:r>
              <a:rPr lang="en-US" sz="2400" dirty="0" smtClean="0"/>
              <a:t> (dialog)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user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tin.</a:t>
            </a:r>
          </a:p>
          <a:p>
            <a:pPr>
              <a:buFontTx/>
              <a:buChar char="-"/>
            </a:pPr>
            <a:r>
              <a:rPr lang="en-US" sz="2400" dirty="0" err="1" smtClean="0"/>
              <a:t>Sửa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file AndroidManifest.xml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…</a:t>
            </a:r>
          </a:p>
          <a:p>
            <a:pPr marL="0" indent="0">
              <a:buNone/>
            </a:pPr>
            <a:r>
              <a:rPr lang="en-US" sz="2000" dirty="0"/>
              <a:t>&lt;application</a:t>
            </a:r>
          </a:p>
          <a:p>
            <a:pPr marL="400050" lvl="1" indent="0">
              <a:buNone/>
            </a:pPr>
            <a:r>
              <a:rPr lang="en-US" sz="2000" dirty="0" err="1"/>
              <a:t>android:icon</a:t>
            </a:r>
            <a:r>
              <a:rPr lang="en-US" sz="2000" dirty="0"/>
              <a:t>=”@</a:t>
            </a:r>
            <a:r>
              <a:rPr lang="en-US" sz="2000" dirty="0" err="1"/>
              <a:t>drawable</a:t>
            </a:r>
            <a:r>
              <a:rPr lang="en-US" sz="2000" dirty="0"/>
              <a:t>/</a:t>
            </a:r>
            <a:r>
              <a:rPr lang="en-US" sz="2000" dirty="0" err="1"/>
              <a:t>ic_launcher</a:t>
            </a:r>
            <a:r>
              <a:rPr lang="en-US" sz="2000" dirty="0"/>
              <a:t>”</a:t>
            </a:r>
          </a:p>
          <a:p>
            <a:pPr marL="400050" lvl="1" indent="0">
              <a:buNone/>
            </a:pPr>
            <a:r>
              <a:rPr lang="en-US" sz="2000" dirty="0" err="1"/>
              <a:t>android:label</a:t>
            </a:r>
            <a:r>
              <a:rPr lang="en-US" sz="2000" dirty="0"/>
              <a:t>=”@string/</a:t>
            </a:r>
            <a:r>
              <a:rPr lang="en-US" sz="2000" dirty="0" err="1"/>
              <a:t>app_name</a:t>
            </a:r>
            <a:r>
              <a:rPr lang="en-US" sz="2000" dirty="0"/>
              <a:t>”</a:t>
            </a:r>
          </a:p>
          <a:p>
            <a:pPr marL="400050" lvl="1" indent="0">
              <a:buNone/>
            </a:pPr>
            <a:r>
              <a:rPr lang="en-US" sz="2000" b="1" dirty="0" err="1"/>
              <a:t>android:theme</a:t>
            </a:r>
            <a:r>
              <a:rPr lang="en-US" sz="2000" b="1" dirty="0"/>
              <a:t>=”@</a:t>
            </a:r>
            <a:r>
              <a:rPr lang="en-US" sz="2000" b="1" dirty="0" err="1"/>
              <a:t>android:style</a:t>
            </a:r>
            <a:r>
              <a:rPr lang="en-US" sz="2000" b="1" dirty="0"/>
              <a:t>/</a:t>
            </a:r>
            <a:r>
              <a:rPr lang="en-US" sz="2000" b="1" dirty="0" err="1"/>
              <a:t>Theme.Dialog</a:t>
            </a:r>
            <a:r>
              <a:rPr lang="en-US" sz="2000" b="1" dirty="0"/>
              <a:t>”&gt;</a:t>
            </a:r>
          </a:p>
          <a:p>
            <a:pPr marL="400050" lvl="1" indent="0">
              <a:buNone/>
            </a:pPr>
            <a:r>
              <a:rPr lang="en-US" sz="2000" dirty="0"/>
              <a:t>&lt;</a:t>
            </a:r>
            <a:r>
              <a:rPr lang="en-US" sz="2000" dirty="0" smtClean="0"/>
              <a:t>activity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BDF4F-8670-4C0D-A058-1CCD65F52B1B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6003690"/>
            <a:ext cx="380999" cy="39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2192220"/>
            <a:ext cx="24574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29" y="152400"/>
            <a:ext cx="5562600" cy="6096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200" dirty="0" err="1" smtClean="0"/>
              <a:t>Ẩn</a:t>
            </a:r>
            <a:r>
              <a:rPr lang="en-US" sz="2200" dirty="0" smtClean="0"/>
              <a:t> </a:t>
            </a:r>
            <a:r>
              <a:rPr lang="en-US" sz="2200" dirty="0" err="1" smtClean="0"/>
              <a:t>đi</a:t>
            </a:r>
            <a:r>
              <a:rPr lang="en-US" sz="2200" dirty="0" smtClean="0"/>
              <a:t> </a:t>
            </a:r>
            <a:r>
              <a:rPr lang="en-US" sz="2200" dirty="0" err="1" smtClean="0"/>
              <a:t>tiêu</a:t>
            </a:r>
            <a:r>
              <a:rPr lang="en-US" sz="2200" dirty="0" smtClean="0"/>
              <a:t> </a:t>
            </a:r>
            <a:r>
              <a:rPr lang="en-US" sz="2200" dirty="0" err="1" smtClean="0"/>
              <a:t>đề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activity</a:t>
            </a:r>
            <a:endParaRPr lang="en-US" sz="22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 smtClean="0"/>
              <a:t>Ta </a:t>
            </a:r>
            <a:r>
              <a:rPr lang="en-US" sz="2600" b="1" dirty="0" err="1" smtClean="0"/>
              <a:t>có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thể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ẩn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đi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tiêu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đề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của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một</a:t>
            </a:r>
            <a:r>
              <a:rPr lang="en-US" sz="2600" b="1" dirty="0" smtClean="0"/>
              <a:t> activity </a:t>
            </a:r>
            <a:r>
              <a:rPr lang="en-US" sz="2600" b="1" dirty="0" err="1" smtClean="0"/>
              <a:t>như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sau</a:t>
            </a:r>
            <a:r>
              <a:rPr lang="en-US" sz="2600" b="1" dirty="0" smtClean="0"/>
              <a:t>: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public </a:t>
            </a:r>
            <a:r>
              <a:rPr lang="en-US" sz="2000" b="1" dirty="0"/>
              <a:t>void </a:t>
            </a:r>
            <a:r>
              <a:rPr lang="en-US" sz="2000" dirty="0" err="1"/>
              <a:t>onCreate</a:t>
            </a:r>
            <a:r>
              <a:rPr lang="en-US" sz="2000" dirty="0"/>
              <a:t>(Bundle </a:t>
            </a:r>
            <a:r>
              <a:rPr lang="en-US" sz="2000" dirty="0" err="1"/>
              <a:t>savedInstanceState</a:t>
            </a:r>
            <a:r>
              <a:rPr lang="en-US" sz="2000" dirty="0"/>
              <a:t>) {</a:t>
            </a:r>
          </a:p>
          <a:p>
            <a:pPr marL="400050" lvl="1" indent="0">
              <a:buNone/>
            </a:pPr>
            <a:r>
              <a:rPr lang="en-US" sz="2000" b="1" dirty="0" err="1"/>
              <a:t>super</a:t>
            </a:r>
            <a:r>
              <a:rPr lang="en-US" sz="2000" dirty="0" err="1"/>
              <a:t>.onCreate</a:t>
            </a:r>
            <a:r>
              <a:rPr lang="en-US" sz="2000" dirty="0"/>
              <a:t>(</a:t>
            </a:r>
            <a:r>
              <a:rPr lang="en-US" sz="2000" dirty="0" err="1"/>
              <a:t>savedInstanceState</a:t>
            </a:r>
            <a:r>
              <a:rPr lang="en-US" sz="2000" dirty="0"/>
              <a:t>);</a:t>
            </a:r>
          </a:p>
          <a:p>
            <a:pPr marL="400050" lvl="1" indent="0">
              <a:buNone/>
            </a:pPr>
            <a:r>
              <a:rPr lang="en-US" sz="2000" b="1" dirty="0" smtClean="0"/>
              <a:t>// </a:t>
            </a:r>
            <a:r>
              <a:rPr lang="en-US" sz="2000" b="1" dirty="0" err="1" smtClean="0"/>
              <a:t>Ẩn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thanh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tiêu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đề</a:t>
            </a:r>
            <a:endParaRPr lang="en-US" sz="2000" b="1" dirty="0"/>
          </a:p>
          <a:p>
            <a:pPr marL="400050" lvl="1" indent="0">
              <a:buNone/>
            </a:pPr>
            <a:r>
              <a:rPr lang="en-US" sz="2000" b="1" dirty="0" err="1"/>
              <a:t>requestWindowFeature</a:t>
            </a:r>
            <a:r>
              <a:rPr lang="en-US" sz="2000" b="1" dirty="0"/>
              <a:t>(</a:t>
            </a:r>
            <a:r>
              <a:rPr lang="en-US" sz="2000" b="1" dirty="0" err="1"/>
              <a:t>Window.FEATURE_NO_TITLE</a:t>
            </a:r>
            <a:r>
              <a:rPr lang="en-US" sz="2000" b="1" dirty="0"/>
              <a:t>);</a:t>
            </a:r>
          </a:p>
          <a:p>
            <a:pPr marL="400050" lvl="1" indent="0">
              <a:buNone/>
            </a:pPr>
            <a:r>
              <a:rPr lang="en-US" sz="2000" dirty="0" err="1"/>
              <a:t>setContentView</a:t>
            </a:r>
            <a:r>
              <a:rPr lang="en-US" sz="2000" dirty="0"/>
              <a:t>(</a:t>
            </a:r>
            <a:r>
              <a:rPr lang="en-US" sz="2000" dirty="0" err="1"/>
              <a:t>R.layout.main</a:t>
            </a:r>
            <a:r>
              <a:rPr lang="en-US" sz="1600" dirty="0"/>
              <a:t>);</a:t>
            </a:r>
            <a:endParaRPr lang="en-US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BDF4F-8670-4C0D-A058-1CCD65F52B1B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6003690"/>
            <a:ext cx="380999" cy="39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033670"/>
            <a:ext cx="24288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9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 point_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4321</TotalTime>
  <Words>1649</Words>
  <Application>Microsoft Office PowerPoint</Application>
  <PresentationFormat>On-screen Show (4:3)</PresentationFormat>
  <Paragraphs>324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power point_new</vt:lpstr>
      <vt:lpstr>Activity</vt:lpstr>
      <vt:lpstr>Mục tiêu bài giảng</vt:lpstr>
      <vt:lpstr>Activity là gì ?</vt:lpstr>
      <vt:lpstr>Cách tạo ra một activity</vt:lpstr>
      <vt:lpstr>Cách tạo ra một activity</vt:lpstr>
      <vt:lpstr>Cách tạo ra một activity</vt:lpstr>
      <vt:lpstr>Các trạng thái của activity</vt:lpstr>
      <vt:lpstr>Áp dụng Styles và Themes cho Activity</vt:lpstr>
      <vt:lpstr>Ẩn đi tiêu đề của activity</vt:lpstr>
      <vt:lpstr>Điều hướng giữa các activity</vt:lpstr>
      <vt:lpstr>Điều hướng giữa các activity</vt:lpstr>
      <vt:lpstr>Điều hướng giữa các activity</vt:lpstr>
      <vt:lpstr>Giải quyết xung đột giữa các activity</vt:lpstr>
      <vt:lpstr>Trả lại kết quả từ Intent</vt:lpstr>
      <vt:lpstr>Trả lại kết quả từ Intent</vt:lpstr>
      <vt:lpstr>Trả lại kết quả từ Intent</vt:lpstr>
      <vt:lpstr>Trả lại kết quả từ Intent</vt:lpstr>
      <vt:lpstr>Truyền dữ liệu</vt:lpstr>
      <vt:lpstr>Truyền dữ liệu</vt:lpstr>
      <vt:lpstr>Truyền dữ liệu</vt:lpstr>
      <vt:lpstr>Lưu và khôi phục dữ liệu</vt:lpstr>
      <vt:lpstr>Lưu và khôi phục dữ liệu</vt:lpstr>
      <vt:lpstr>Lưu và khôi phục dữ liệu</vt:lpstr>
      <vt:lpstr>Kiểm tra hướng của thiết bị</vt:lpstr>
      <vt:lpstr>Điều khiển hướng của thiết bị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V.Matos</dc:creator>
  <cp:lastModifiedBy>Admin</cp:lastModifiedBy>
  <cp:revision>468</cp:revision>
  <dcterms:created xsi:type="dcterms:W3CDTF">2009-06-10T00:38:22Z</dcterms:created>
  <dcterms:modified xsi:type="dcterms:W3CDTF">2014-11-12T03:17:37Z</dcterms:modified>
</cp:coreProperties>
</file>