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13E56A-56CA-460F-8355-4B7B2AE4BAAA}">
          <p14:sldIdLst>
            <p14:sldId id="256"/>
            <p14:sldId id="258"/>
            <p14:sldId id="259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41" y="2547257"/>
            <a:ext cx="7787468" cy="1240971"/>
          </a:xfrm>
        </p:spPr>
        <p:txBody>
          <a:bodyPr/>
          <a:lstStyle/>
          <a:p>
            <a:pPr algn="just"/>
            <a:r>
              <a:rPr lang="en-US" dirty="0"/>
              <a:t>Surface Crack Detection</a:t>
            </a:r>
          </a:p>
        </p:txBody>
      </p:sp>
    </p:spTree>
    <p:extLst>
      <p:ext uri="{BB962C8B-B14F-4D97-AF65-F5344CB8AC3E}">
        <p14:creationId xmlns:p14="http://schemas.microsoft.com/office/powerpoint/2010/main" val="18983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/>
          <a:lstStyle/>
          <a:p>
            <a:r>
              <a:rPr lang="en-US" dirty="0" smtClean="0"/>
              <a:t>Datasets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076"/>
            <a:ext cx="8596668" cy="3521754"/>
          </a:xfrm>
        </p:spPr>
        <p:txBody>
          <a:bodyPr/>
          <a:lstStyle/>
          <a:p>
            <a:r>
              <a:rPr lang="en-US" sz="2600" dirty="0" smtClean="0"/>
              <a:t>1. Context</a:t>
            </a:r>
          </a:p>
          <a:p>
            <a:endParaRPr lang="en-US" sz="2600" dirty="0"/>
          </a:p>
          <a:p>
            <a:r>
              <a:rPr lang="en-US" dirty="0" smtClean="0"/>
              <a:t>Concrete </a:t>
            </a:r>
            <a:r>
              <a:rPr lang="en-US" dirty="0"/>
              <a:t>surface cracks are major defect in civil </a:t>
            </a:r>
            <a:r>
              <a:rPr lang="en-US" dirty="0" smtClean="0"/>
              <a:t>structures</a:t>
            </a:r>
          </a:p>
          <a:p>
            <a:endParaRPr lang="en-US" dirty="0" smtClean="0"/>
          </a:p>
          <a:p>
            <a:r>
              <a:rPr lang="en-US" dirty="0" smtClean="0"/>
              <a:t>Crack </a:t>
            </a:r>
            <a:r>
              <a:rPr lang="en-US" dirty="0"/>
              <a:t>detection plays a major role in the building inspection, finding the cracks and determining the building health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704" y="6211669"/>
            <a:ext cx="7790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Datasets link: https://www.kaggle.com/arunrk7/surface-crack-detection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/>
          <a:lstStyle/>
          <a:p>
            <a:r>
              <a:rPr lang="en-US" dirty="0" smtClean="0"/>
              <a:t>Datasets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075"/>
            <a:ext cx="8596668" cy="3880773"/>
          </a:xfrm>
        </p:spPr>
        <p:txBody>
          <a:bodyPr/>
          <a:lstStyle/>
          <a:p>
            <a:r>
              <a:rPr lang="en-US" sz="2600" dirty="0"/>
              <a:t>2. </a:t>
            </a:r>
            <a:r>
              <a:rPr lang="en-US" sz="2600" dirty="0" smtClean="0"/>
              <a:t>Content</a:t>
            </a:r>
            <a:endParaRPr lang="en-US" sz="2600" dirty="0"/>
          </a:p>
          <a:p>
            <a:endParaRPr lang="en-US" sz="2600" dirty="0"/>
          </a:p>
          <a:p>
            <a:r>
              <a:rPr lang="en-US" dirty="0"/>
              <a:t>The image data are divided into two as negative (without crack) and positive (with crack) in separate folder for image classification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Each class has </a:t>
            </a:r>
            <a:r>
              <a:rPr lang="en-US" dirty="0" smtClean="0"/>
              <a:t>20000 images </a:t>
            </a:r>
            <a:r>
              <a:rPr lang="en-US" dirty="0"/>
              <a:t>with a total of 40000 images with 227 x 227 pixels with RGB </a:t>
            </a:r>
            <a:r>
              <a:rPr lang="en-US" dirty="0" smtClean="0"/>
              <a:t>channels.</a:t>
            </a:r>
          </a:p>
          <a:p>
            <a:endParaRPr lang="en-US" dirty="0"/>
          </a:p>
          <a:p>
            <a:r>
              <a:rPr lang="en-US" dirty="0"/>
              <a:t>No data augmentation in terms of random rotation or flipping or tilting is applied.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704" y="6211669"/>
            <a:ext cx="7790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Datasets link: https://www.kaggle.com/arunrk7/surface-crack-detection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258"/>
            <a:ext cx="7134255" cy="718941"/>
          </a:xfrm>
        </p:spPr>
        <p:txBody>
          <a:bodyPr/>
          <a:lstStyle/>
          <a:p>
            <a:r>
              <a:rPr lang="en-US" dirty="0"/>
              <a:t>I will be using a </a:t>
            </a:r>
            <a:r>
              <a:rPr lang="en-US" dirty="0" err="1"/>
              <a:t>TensorFlow</a:t>
            </a:r>
            <a:r>
              <a:rPr lang="en-US" dirty="0"/>
              <a:t> CNN to make my </a:t>
            </a:r>
            <a:r>
              <a:rPr lang="en-US" dirty="0" smtClean="0"/>
              <a:t>predictions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7199"/>
            <a:ext cx="5521520" cy="4670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20" y="2187198"/>
            <a:ext cx="5283334" cy="46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90" y="1541419"/>
            <a:ext cx="8925757" cy="47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11" y="1255488"/>
            <a:ext cx="5703015" cy="5223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2" y="2172151"/>
            <a:ext cx="288964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02675"/>
            <a:ext cx="8100906" cy="35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9484" y="1371601"/>
            <a:ext cx="7212630" cy="2651760"/>
          </a:xfrm>
        </p:spPr>
        <p:txBody>
          <a:bodyPr/>
          <a:lstStyle/>
          <a:p>
            <a:r>
              <a:rPr lang="en-US" dirty="0" smtClean="0"/>
              <a:t>Thank you for watching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135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Surface Crack Detection</vt:lpstr>
      <vt:lpstr>Datasets   </vt:lpstr>
      <vt:lpstr>Datasets   </vt:lpstr>
      <vt:lpstr>Model</vt:lpstr>
      <vt:lpstr>Plot Model</vt:lpstr>
      <vt:lpstr>Evaluate Model</vt:lpstr>
      <vt:lpstr>Classification Report</vt:lpstr>
      <vt:lpstr>Thank you for watching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Cracks Detect in Concrete</dc:title>
  <dc:creator>Admin</dc:creator>
  <cp:lastModifiedBy>Admin</cp:lastModifiedBy>
  <cp:revision>7</cp:revision>
  <dcterms:created xsi:type="dcterms:W3CDTF">2022-03-22T16:36:02Z</dcterms:created>
  <dcterms:modified xsi:type="dcterms:W3CDTF">2022-03-22T17:45:10Z</dcterms:modified>
</cp:coreProperties>
</file>