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0" r:id="rId6"/>
    <p:sldId id="281" r:id="rId7"/>
    <p:sldId id="282" r:id="rId8"/>
    <p:sldId id="283" r:id="rId9"/>
    <p:sldId id="284" r:id="rId10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 Hòa Phạm" initials="PHP" lastIdx="2" clrIdx="0">
    <p:extLst>
      <p:ext uri="{19B8F6BF-5375-455C-9EA6-DF929625EA0E}">
        <p15:presenceInfo xmlns:p15="http://schemas.microsoft.com/office/powerpoint/2012/main" userId="92825c2a161e5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635" autoAdjust="0"/>
  </p:normalViewPr>
  <p:slideViewPr>
    <p:cSldViewPr snapToGrid="0">
      <p:cViewPr varScale="1">
        <p:scale>
          <a:sx n="96" d="100"/>
          <a:sy n="96" d="100"/>
        </p:scale>
        <p:origin x="106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D3D-1FD7-4EFF-AD22-E7AE3067EBD4}" type="datetimeFigureOut">
              <a:rPr lang="vi-VN" smtClean="0"/>
              <a:t>06/01/2020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F2D2-CD2C-4DA2-91CA-043B67876F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73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ustomShape 153" hidden="1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BE5476F-D2B9-4CB4-9223-42F7FC37FD3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153" name="CustomShape 154" hidden="1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55"/>
          <p:cNvSpPr>
            <a:spLocks noGrp="1"/>
          </p:cNvSpPr>
          <p:nvPr>
            <p:ph type="title"/>
          </p:nvPr>
        </p:nvSpPr>
        <p:spPr>
          <a:xfrm>
            <a:off x="2305080" y="1161000"/>
            <a:ext cx="615276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CustomShape 156"/>
          <p:cNvSpPr/>
          <p:nvPr/>
        </p:nvSpPr>
        <p:spPr>
          <a:xfrm>
            <a:off x="-68760" y="4048560"/>
            <a:ext cx="781560" cy="8899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7103160" y="4194000"/>
            <a:ext cx="370440" cy="809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5524920" y="4629600"/>
            <a:ext cx="805680" cy="7506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717360" y="4383000"/>
            <a:ext cx="873360" cy="59976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4754880" y="4705560"/>
            <a:ext cx="657000" cy="67896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2676600" y="4593240"/>
            <a:ext cx="829440" cy="7797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1095840" y="4659120"/>
            <a:ext cx="598680" cy="706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779280" y="5053680"/>
            <a:ext cx="816480" cy="31356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8406360" y="4226400"/>
            <a:ext cx="541080" cy="67896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144720" y="5121720"/>
            <a:ext cx="275040" cy="24372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8477640" y="4798440"/>
            <a:ext cx="689760" cy="5101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795600" y="4609440"/>
            <a:ext cx="317160" cy="65880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7518240" y="4727520"/>
            <a:ext cx="846000" cy="5979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 rot="16200000">
            <a:off x="1986480" y="4834080"/>
            <a:ext cx="493560" cy="6310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6395400" y="4677480"/>
            <a:ext cx="666000" cy="75240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1707480" y="4409280"/>
            <a:ext cx="680760" cy="4550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5238193-CC74-402F-BBAD-394AA5FA7BE4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361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55"/>
          <p:cNvSpPr/>
          <p:nvPr/>
        </p:nvSpPr>
        <p:spPr>
          <a:xfrm>
            <a:off x="7302960" y="-294480"/>
            <a:ext cx="450360" cy="55836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6"/>
          <p:cNvSpPr/>
          <p:nvPr/>
        </p:nvSpPr>
        <p:spPr>
          <a:xfrm>
            <a:off x="-35280" y="3367080"/>
            <a:ext cx="442800" cy="50436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7"/>
          <p:cNvSpPr/>
          <p:nvPr/>
        </p:nvSpPr>
        <p:spPr>
          <a:xfrm>
            <a:off x="8783640" y="355248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58"/>
          <p:cNvSpPr/>
          <p:nvPr/>
        </p:nvSpPr>
        <p:spPr>
          <a:xfrm>
            <a:off x="8742960" y="4166640"/>
            <a:ext cx="495000" cy="33984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59"/>
          <p:cNvSpPr/>
          <p:nvPr/>
        </p:nvSpPr>
        <p:spPr>
          <a:xfrm>
            <a:off x="8283960" y="476532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60"/>
          <p:cNvSpPr/>
          <p:nvPr/>
        </p:nvSpPr>
        <p:spPr>
          <a:xfrm>
            <a:off x="-77040" y="148788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61"/>
          <p:cNvSpPr/>
          <p:nvPr/>
        </p:nvSpPr>
        <p:spPr>
          <a:xfrm>
            <a:off x="7797600" y="492300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62"/>
          <p:cNvSpPr/>
          <p:nvPr/>
        </p:nvSpPr>
        <p:spPr>
          <a:xfrm>
            <a:off x="8749800" y="495000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63"/>
          <p:cNvSpPr/>
          <p:nvPr/>
        </p:nvSpPr>
        <p:spPr>
          <a:xfrm>
            <a:off x="8427960" y="412200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64"/>
          <p:cNvSpPr/>
          <p:nvPr/>
        </p:nvSpPr>
        <p:spPr>
          <a:xfrm>
            <a:off x="8829360" y="45838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65"/>
          <p:cNvSpPr/>
          <p:nvPr/>
        </p:nvSpPr>
        <p:spPr>
          <a:xfrm>
            <a:off x="8934840" y="108648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66"/>
          <p:cNvSpPr/>
          <p:nvPr/>
        </p:nvSpPr>
        <p:spPr>
          <a:xfrm rot="19173600">
            <a:off x="7401240" y="484956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67"/>
          <p:cNvSpPr/>
          <p:nvPr/>
        </p:nvSpPr>
        <p:spPr>
          <a:xfrm>
            <a:off x="7966800" y="43394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68"/>
          <p:cNvSpPr/>
          <p:nvPr/>
        </p:nvSpPr>
        <p:spPr>
          <a:xfrm>
            <a:off x="7791480" y="475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69"/>
          <p:cNvSpPr/>
          <p:nvPr/>
        </p:nvSpPr>
        <p:spPr>
          <a:xfrm>
            <a:off x="347040" y="608760"/>
            <a:ext cx="209880" cy="4586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70"/>
          <p:cNvSpPr/>
          <p:nvPr/>
        </p:nvSpPr>
        <p:spPr>
          <a:xfrm>
            <a:off x="645120" y="35604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71"/>
          <p:cNvSpPr/>
          <p:nvPr/>
        </p:nvSpPr>
        <p:spPr>
          <a:xfrm>
            <a:off x="0" y="101340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72"/>
          <p:cNvSpPr/>
          <p:nvPr/>
        </p:nvSpPr>
        <p:spPr>
          <a:xfrm>
            <a:off x="700560" y="4557600"/>
            <a:ext cx="504360" cy="4003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3"/>
          <p:cNvSpPr/>
          <p:nvPr/>
        </p:nvSpPr>
        <p:spPr>
          <a:xfrm>
            <a:off x="258840" y="-86400"/>
            <a:ext cx="469800" cy="44172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74"/>
          <p:cNvSpPr/>
          <p:nvPr/>
        </p:nvSpPr>
        <p:spPr>
          <a:xfrm>
            <a:off x="-34920" y="407556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75"/>
          <p:cNvSpPr/>
          <p:nvPr/>
        </p:nvSpPr>
        <p:spPr>
          <a:xfrm>
            <a:off x="721080" y="4997880"/>
            <a:ext cx="462600" cy="17748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76"/>
          <p:cNvSpPr/>
          <p:nvPr/>
        </p:nvSpPr>
        <p:spPr>
          <a:xfrm>
            <a:off x="-243000" y="54360"/>
            <a:ext cx="589680" cy="4136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77"/>
          <p:cNvSpPr/>
          <p:nvPr/>
        </p:nvSpPr>
        <p:spPr>
          <a:xfrm>
            <a:off x="8233920" y="-105480"/>
            <a:ext cx="387720" cy="40860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8"/>
          <p:cNvSpPr/>
          <p:nvPr/>
        </p:nvSpPr>
        <p:spPr>
          <a:xfrm>
            <a:off x="-38520" y="57888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79"/>
          <p:cNvSpPr/>
          <p:nvPr/>
        </p:nvSpPr>
        <p:spPr>
          <a:xfrm>
            <a:off x="1403640" y="1152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80"/>
          <p:cNvSpPr/>
          <p:nvPr/>
        </p:nvSpPr>
        <p:spPr>
          <a:xfrm>
            <a:off x="956160" y="-57240"/>
            <a:ext cx="323280" cy="32112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81"/>
          <p:cNvSpPr/>
          <p:nvPr/>
        </p:nvSpPr>
        <p:spPr>
          <a:xfrm>
            <a:off x="1333440" y="467856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82"/>
          <p:cNvSpPr/>
          <p:nvPr/>
        </p:nvSpPr>
        <p:spPr>
          <a:xfrm>
            <a:off x="91800" y="4552920"/>
            <a:ext cx="415800" cy="40968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83"/>
          <p:cNvSpPr/>
          <p:nvPr/>
        </p:nvSpPr>
        <p:spPr>
          <a:xfrm>
            <a:off x="1525680" y="49114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84"/>
          <p:cNvSpPr/>
          <p:nvPr/>
        </p:nvSpPr>
        <p:spPr>
          <a:xfrm>
            <a:off x="2880" y="490032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85"/>
          <p:cNvSpPr/>
          <p:nvPr/>
        </p:nvSpPr>
        <p:spPr>
          <a:xfrm rot="1920600">
            <a:off x="7971120" y="812520"/>
            <a:ext cx="501120" cy="4251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86"/>
          <p:cNvSpPr/>
          <p:nvPr/>
        </p:nvSpPr>
        <p:spPr>
          <a:xfrm>
            <a:off x="347040" y="4064040"/>
            <a:ext cx="479160" cy="338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87"/>
          <p:cNvSpPr/>
          <p:nvPr/>
        </p:nvSpPr>
        <p:spPr>
          <a:xfrm rot="16200000">
            <a:off x="7955280" y="32544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88"/>
          <p:cNvSpPr/>
          <p:nvPr/>
        </p:nvSpPr>
        <p:spPr>
          <a:xfrm>
            <a:off x="8767080" y="-392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89"/>
          <p:cNvSpPr/>
          <p:nvPr/>
        </p:nvSpPr>
        <p:spPr>
          <a:xfrm>
            <a:off x="258840" y="49579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90"/>
          <p:cNvSpPr/>
          <p:nvPr/>
        </p:nvSpPr>
        <p:spPr>
          <a:xfrm>
            <a:off x="8588520" y="1144800"/>
            <a:ext cx="174600" cy="18684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PlaceHolder 1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9" name="PlaceHolder 1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37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8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6A28151-0BA4-4473-A84C-3FC58D82322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589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55"/>
          <p:cNvSpPr/>
          <p:nvPr/>
        </p:nvSpPr>
        <p:spPr>
          <a:xfrm>
            <a:off x="-9360" y="344520"/>
            <a:ext cx="8194320" cy="632880"/>
          </a:xfrm>
          <a:custGeom>
            <a:avLst/>
            <a:gdLst/>
            <a:ahLst/>
            <a:cxnLst/>
            <a:rect l="l" t="t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roup 156"/>
          <p:cNvGrpSpPr/>
          <p:nvPr/>
        </p:nvGrpSpPr>
        <p:grpSpPr>
          <a:xfrm>
            <a:off x="8064360" y="1076760"/>
            <a:ext cx="1795680" cy="5330520"/>
            <a:chOff x="8064360" y="1076760"/>
            <a:chExt cx="1795680" cy="5330520"/>
          </a:xfrm>
        </p:grpSpPr>
        <p:sp>
          <p:nvSpPr>
            <p:cNvPr id="592" name="CustomShape 157"/>
            <p:cNvSpPr/>
            <p:nvPr/>
          </p:nvSpPr>
          <p:spPr>
            <a:xfrm>
              <a:off x="8523720" y="1076760"/>
              <a:ext cx="524880" cy="65088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158"/>
            <p:cNvSpPr/>
            <p:nvPr/>
          </p:nvSpPr>
          <p:spPr>
            <a:xfrm>
              <a:off x="9343800" y="3770640"/>
              <a:ext cx="516240" cy="58788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159"/>
            <p:cNvSpPr/>
            <p:nvPr/>
          </p:nvSpPr>
          <p:spPr>
            <a:xfrm>
              <a:off x="8354160" y="3342600"/>
              <a:ext cx="244800" cy="53460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160"/>
            <p:cNvSpPr/>
            <p:nvPr/>
          </p:nvSpPr>
          <p:spPr>
            <a:xfrm>
              <a:off x="9121680" y="2579760"/>
              <a:ext cx="482400" cy="59148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161"/>
            <p:cNvSpPr/>
            <p:nvPr/>
          </p:nvSpPr>
          <p:spPr>
            <a:xfrm>
              <a:off x="8127360" y="2332080"/>
              <a:ext cx="532080" cy="49572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162"/>
            <p:cNvSpPr/>
            <p:nvPr/>
          </p:nvSpPr>
          <p:spPr>
            <a:xfrm>
              <a:off x="9226080" y="5188680"/>
              <a:ext cx="577080" cy="39636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163"/>
            <p:cNvSpPr/>
            <p:nvPr/>
          </p:nvSpPr>
          <p:spPr>
            <a:xfrm>
              <a:off x="8568720" y="2812680"/>
              <a:ext cx="433800" cy="44856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64"/>
            <p:cNvSpPr/>
            <p:nvPr/>
          </p:nvSpPr>
          <p:spPr>
            <a:xfrm>
              <a:off x="8743320" y="3601080"/>
              <a:ext cx="607320" cy="62784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65"/>
            <p:cNvSpPr/>
            <p:nvPr/>
          </p:nvSpPr>
          <p:spPr>
            <a:xfrm>
              <a:off x="9164160" y="2005920"/>
              <a:ext cx="587880" cy="46656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66"/>
            <p:cNvSpPr/>
            <p:nvPr/>
          </p:nvSpPr>
          <p:spPr>
            <a:xfrm>
              <a:off x="9149760" y="1335240"/>
              <a:ext cx="547920" cy="51516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67"/>
            <p:cNvSpPr/>
            <p:nvPr/>
          </p:nvSpPr>
          <p:spPr>
            <a:xfrm>
              <a:off x="8765280" y="2396520"/>
              <a:ext cx="310320" cy="36612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68"/>
            <p:cNvSpPr/>
            <p:nvPr/>
          </p:nvSpPr>
          <p:spPr>
            <a:xfrm>
              <a:off x="8851320" y="3336480"/>
              <a:ext cx="539280" cy="20700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69"/>
            <p:cNvSpPr/>
            <p:nvPr/>
          </p:nvSpPr>
          <p:spPr>
            <a:xfrm>
              <a:off x="8477640" y="5924880"/>
              <a:ext cx="687240" cy="48240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70"/>
            <p:cNvSpPr/>
            <p:nvPr/>
          </p:nvSpPr>
          <p:spPr>
            <a:xfrm>
              <a:off x="8595360" y="4893840"/>
              <a:ext cx="452160" cy="47628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71"/>
            <p:cNvSpPr/>
            <p:nvPr/>
          </p:nvSpPr>
          <p:spPr>
            <a:xfrm>
              <a:off x="9077040" y="4439160"/>
              <a:ext cx="346680" cy="24588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72"/>
            <p:cNvSpPr/>
            <p:nvPr/>
          </p:nvSpPr>
          <p:spPr>
            <a:xfrm>
              <a:off x="9290520" y="6070320"/>
              <a:ext cx="335520" cy="21420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73"/>
            <p:cNvSpPr/>
            <p:nvPr/>
          </p:nvSpPr>
          <p:spPr>
            <a:xfrm>
              <a:off x="8100720" y="1405440"/>
              <a:ext cx="376920" cy="37440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74"/>
            <p:cNvSpPr/>
            <p:nvPr/>
          </p:nvSpPr>
          <p:spPr>
            <a:xfrm>
              <a:off x="9156960" y="4766400"/>
              <a:ext cx="357480" cy="44856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5"/>
            <p:cNvSpPr/>
            <p:nvPr/>
          </p:nvSpPr>
          <p:spPr>
            <a:xfrm>
              <a:off x="8497080" y="4303080"/>
              <a:ext cx="484920" cy="47772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76"/>
            <p:cNvSpPr/>
            <p:nvPr/>
          </p:nvSpPr>
          <p:spPr>
            <a:xfrm>
              <a:off x="8451000" y="3984120"/>
              <a:ext cx="181800" cy="16092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77"/>
            <p:cNvSpPr/>
            <p:nvPr/>
          </p:nvSpPr>
          <p:spPr>
            <a:xfrm>
              <a:off x="9195840" y="5643360"/>
              <a:ext cx="455760" cy="33696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178"/>
            <p:cNvSpPr/>
            <p:nvPr/>
          </p:nvSpPr>
          <p:spPr>
            <a:xfrm>
              <a:off x="8184240" y="3036960"/>
              <a:ext cx="209520" cy="43524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179"/>
            <p:cNvSpPr/>
            <p:nvPr/>
          </p:nvSpPr>
          <p:spPr>
            <a:xfrm>
              <a:off x="8476560" y="1821600"/>
              <a:ext cx="584280" cy="49572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180"/>
            <p:cNvSpPr/>
            <p:nvPr/>
          </p:nvSpPr>
          <p:spPr>
            <a:xfrm>
              <a:off x="8111520" y="4613760"/>
              <a:ext cx="354960" cy="30636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181"/>
            <p:cNvSpPr/>
            <p:nvPr/>
          </p:nvSpPr>
          <p:spPr>
            <a:xfrm>
              <a:off x="8542080" y="5529240"/>
              <a:ext cx="558720" cy="39492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182"/>
            <p:cNvSpPr/>
            <p:nvPr/>
          </p:nvSpPr>
          <p:spPr>
            <a:xfrm>
              <a:off x="9515880" y="3187440"/>
              <a:ext cx="325800" cy="41688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183"/>
            <p:cNvSpPr/>
            <p:nvPr/>
          </p:nvSpPr>
          <p:spPr>
            <a:xfrm>
              <a:off x="8115120" y="5059800"/>
              <a:ext cx="439920" cy="4968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184"/>
            <p:cNvSpPr/>
            <p:nvPr/>
          </p:nvSpPr>
          <p:spPr>
            <a:xfrm>
              <a:off x="8064360" y="4152600"/>
              <a:ext cx="449640" cy="30060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185"/>
            <p:cNvSpPr/>
            <p:nvPr/>
          </p:nvSpPr>
          <p:spPr>
            <a:xfrm>
              <a:off x="9500400" y="4525200"/>
              <a:ext cx="203400" cy="21816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86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2" name="CustomShape 187"/>
          <p:cNvSpPr/>
          <p:nvPr/>
        </p:nvSpPr>
        <p:spPr>
          <a:xfrm>
            <a:off x="189360" y="1013400"/>
            <a:ext cx="8017920" cy="39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88"/>
          <p:cNvSpPr/>
          <p:nvPr/>
        </p:nvSpPr>
        <p:spPr>
          <a:xfrm>
            <a:off x="189360" y="485640"/>
            <a:ext cx="392040" cy="390960"/>
          </a:xfrm>
          <a:custGeom>
            <a:avLst/>
            <a:gdLst/>
            <a:ahLst/>
            <a:cxnLst/>
            <a:rect l="l" t="t" r="r" b="b"/>
            <a:pathLst>
              <a:path w="17958" h="17909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1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3"/>
          <p:cNvSpPr/>
          <p:nvPr/>
        </p:nvSpPr>
        <p:spPr>
          <a:xfrm>
            <a:off x="798840" y="2656440"/>
            <a:ext cx="75614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Trần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Nhật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Huy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– 1612272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Nguyễn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Duy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H</a:t>
            </a:r>
            <a:r>
              <a:rPr lang="vi-VN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ư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ng - 1512222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Báo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đồ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án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cuối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kỳ</a:t>
            </a:r>
            <a:endParaRPr lang="en-US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988551" y="884272"/>
            <a:ext cx="8138880" cy="41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Phát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biểu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bài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toán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Thu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thập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dữ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liệu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Tiền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xử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lý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dữ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liệu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Các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thí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nghiệm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mà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nhóm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thực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hiện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Tổng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kết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2951280" y="231120"/>
            <a:ext cx="3241080" cy="460800"/>
          </a:xfrm>
          <a:prstGeom prst="roundRect">
            <a:avLst>
              <a:gd name="adj" fmla="val 16667"/>
            </a:avLst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D405D"/>
                </a:solidFill>
                <a:latin typeface="Cambria Math"/>
                <a:ea typeface="Cambria Math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 rot="1030800">
            <a:off x="85680" y="2461320"/>
            <a:ext cx="990720" cy="729360"/>
          </a:xfrm>
          <a:custGeom>
            <a:avLst/>
            <a:gdLst/>
            <a:ahLst/>
            <a:cxn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Phát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biểu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bài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toán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muốn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ẩm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(temperature, humidity, …)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Output: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Lợi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ích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Chúng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Phục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vụ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Nguồn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gốc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hỏi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</a:rPr>
              <a:t>Thu </a:t>
            </a:r>
            <a:r>
              <a:rPr lang="en-US" sz="3200" spc="-1" dirty="0" err="1">
                <a:solidFill>
                  <a:srgbClr val="000000"/>
                </a:solidFill>
              </a:rPr>
              <a:t>thập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API Dark Sky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01-01-2010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31-12-2011 ở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phố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Hồ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Minh,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Việt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14121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Tiền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xử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lý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Điền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SimpleImputer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strategy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mean, median,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most_frequent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SelectKBest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Pearson +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ở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StandardScalar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Linear Regression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MLPRegression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đánh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MAE</a:t>
            </a:r>
          </a:p>
        </p:txBody>
      </p:sp>
    </p:spTree>
    <p:extLst>
      <p:ext uri="{BB962C8B-B14F-4D97-AF65-F5344CB8AC3E}">
        <p14:creationId xmlns:p14="http://schemas.microsoft.com/office/powerpoint/2010/main" val="249623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time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month.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visibility,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n_components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[1:số l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500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</TotalTime>
  <Words>299</Words>
  <Application>Microsoft Office PowerPoint</Application>
  <PresentationFormat>On-screen Show (16:9)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Sniglet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Phát biểu bài toán</vt:lpstr>
      <vt:lpstr>Thu thập dữ liệu</vt:lpstr>
      <vt:lpstr>Tiền xử lý dữ liệu</vt:lpstr>
      <vt:lpstr>Các thí nghiệm mà nhóm thực hiện</vt:lpstr>
      <vt:lpstr>Các thí nghiệm mà nhóm thực hiện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Minh Trần</dc:creator>
  <dc:description/>
  <cp:lastModifiedBy>nhathuy</cp:lastModifiedBy>
  <cp:revision>434</cp:revision>
  <dcterms:modified xsi:type="dcterms:W3CDTF">2020-01-06T13:21:38Z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