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99" r:id="rId5"/>
    <p:sldId id="257" r:id="rId6"/>
    <p:sldId id="280" r:id="rId7"/>
    <p:sldId id="281" r:id="rId8"/>
    <p:sldId id="282" r:id="rId9"/>
    <p:sldId id="295" r:id="rId10"/>
    <p:sldId id="296" r:id="rId11"/>
    <p:sldId id="283" r:id="rId12"/>
    <p:sldId id="284" r:id="rId13"/>
    <p:sldId id="285" r:id="rId14"/>
    <p:sldId id="290" r:id="rId15"/>
    <p:sldId id="287" r:id="rId16"/>
    <p:sldId id="288" r:id="rId17"/>
    <p:sldId id="289" r:id="rId18"/>
    <p:sldId id="297" r:id="rId19"/>
    <p:sldId id="298" r:id="rId20"/>
    <p:sldId id="291" r:id="rId21"/>
  </p:sldIdLst>
  <p:sldSz cx="9144000" cy="5143500" type="screen16x9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ng Hòa Phạm" initials="PHP" lastIdx="2" clrIdx="0">
    <p:extLst>
      <p:ext uri="{19B8F6BF-5375-455C-9EA6-DF929625EA0E}">
        <p15:presenceInfo xmlns:p15="http://schemas.microsoft.com/office/powerpoint/2012/main" userId="92825c2a161e5d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635" autoAdjust="0"/>
  </p:normalViewPr>
  <p:slideViewPr>
    <p:cSldViewPr snapToGrid="0">
      <p:cViewPr varScale="1">
        <p:scale>
          <a:sx n="96" d="100"/>
          <a:sy n="96" d="100"/>
        </p:scale>
        <p:origin x="106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D3D-1FD7-4EFF-AD22-E7AE3067EBD4}" type="datetimeFigureOut">
              <a:rPr lang="vi-VN" smtClean="0"/>
              <a:t>10/01/2020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2F2D2-CD2C-4DA2-91CA-043B67876F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6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73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" name="CustomShape 153" hidden="1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EBE5476F-D2B9-4CB4-9223-42F7FC37FD3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153" name="CustomShape 154" hidden="1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55"/>
          <p:cNvSpPr>
            <a:spLocks noGrp="1"/>
          </p:cNvSpPr>
          <p:nvPr>
            <p:ph type="title"/>
          </p:nvPr>
        </p:nvSpPr>
        <p:spPr>
          <a:xfrm>
            <a:off x="2305080" y="1161000"/>
            <a:ext cx="6152760" cy="11595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5" name="CustomShape 156"/>
          <p:cNvSpPr/>
          <p:nvPr/>
        </p:nvSpPr>
        <p:spPr>
          <a:xfrm>
            <a:off x="-68760" y="4048560"/>
            <a:ext cx="781560" cy="88992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7"/>
          <p:cNvSpPr/>
          <p:nvPr/>
        </p:nvSpPr>
        <p:spPr>
          <a:xfrm>
            <a:off x="7103160" y="4194000"/>
            <a:ext cx="370440" cy="8092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8"/>
          <p:cNvSpPr/>
          <p:nvPr/>
        </p:nvSpPr>
        <p:spPr>
          <a:xfrm>
            <a:off x="5524920" y="4629600"/>
            <a:ext cx="805680" cy="75060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9"/>
          <p:cNvSpPr/>
          <p:nvPr/>
        </p:nvSpPr>
        <p:spPr>
          <a:xfrm>
            <a:off x="3717360" y="4383000"/>
            <a:ext cx="873360" cy="59976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0"/>
          <p:cNvSpPr/>
          <p:nvPr/>
        </p:nvSpPr>
        <p:spPr>
          <a:xfrm>
            <a:off x="4754880" y="4705560"/>
            <a:ext cx="657000" cy="67896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61"/>
          <p:cNvSpPr/>
          <p:nvPr/>
        </p:nvSpPr>
        <p:spPr>
          <a:xfrm>
            <a:off x="2676600" y="4593240"/>
            <a:ext cx="829440" cy="7797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2"/>
          <p:cNvSpPr/>
          <p:nvPr/>
        </p:nvSpPr>
        <p:spPr>
          <a:xfrm>
            <a:off x="1095840" y="4659120"/>
            <a:ext cx="598680" cy="706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3"/>
          <p:cNvSpPr/>
          <p:nvPr/>
        </p:nvSpPr>
        <p:spPr>
          <a:xfrm>
            <a:off x="3779280" y="5053680"/>
            <a:ext cx="816480" cy="31356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4"/>
          <p:cNvSpPr/>
          <p:nvPr/>
        </p:nvSpPr>
        <p:spPr>
          <a:xfrm>
            <a:off x="8406360" y="4226400"/>
            <a:ext cx="541080" cy="67896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5"/>
          <p:cNvSpPr/>
          <p:nvPr/>
        </p:nvSpPr>
        <p:spPr>
          <a:xfrm>
            <a:off x="144720" y="5121720"/>
            <a:ext cx="275040" cy="243720"/>
          </a:xfrm>
          <a:custGeom>
            <a:avLst/>
            <a:gdLst/>
            <a:ahLst/>
            <a:cxnLst/>
            <a:rect l="l" t="t" r="r" b="b"/>
            <a:pathLst>
              <a:path w="5504" h="488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6"/>
          <p:cNvSpPr/>
          <p:nvPr/>
        </p:nvSpPr>
        <p:spPr>
          <a:xfrm>
            <a:off x="8477640" y="4798440"/>
            <a:ext cx="689760" cy="51012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7"/>
          <p:cNvSpPr/>
          <p:nvPr/>
        </p:nvSpPr>
        <p:spPr>
          <a:xfrm>
            <a:off x="795600" y="4609440"/>
            <a:ext cx="317160" cy="65880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8"/>
          <p:cNvSpPr/>
          <p:nvPr/>
        </p:nvSpPr>
        <p:spPr>
          <a:xfrm>
            <a:off x="7518240" y="4727520"/>
            <a:ext cx="846000" cy="5979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9"/>
          <p:cNvSpPr/>
          <p:nvPr/>
        </p:nvSpPr>
        <p:spPr>
          <a:xfrm rot="16200000">
            <a:off x="1986480" y="4834080"/>
            <a:ext cx="493560" cy="6310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0"/>
          <p:cNvSpPr/>
          <p:nvPr/>
        </p:nvSpPr>
        <p:spPr>
          <a:xfrm>
            <a:off x="6395400" y="4677480"/>
            <a:ext cx="666000" cy="75240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1"/>
          <p:cNvSpPr/>
          <p:nvPr/>
        </p:nvSpPr>
        <p:spPr>
          <a:xfrm>
            <a:off x="1707480" y="4409280"/>
            <a:ext cx="680760" cy="4550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PlaceHolder 1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09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0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5238193-CC74-402F-BBAD-394AA5FA7BE4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361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55"/>
          <p:cNvSpPr/>
          <p:nvPr/>
        </p:nvSpPr>
        <p:spPr>
          <a:xfrm>
            <a:off x="7302960" y="-294480"/>
            <a:ext cx="450360" cy="55836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56"/>
          <p:cNvSpPr/>
          <p:nvPr/>
        </p:nvSpPr>
        <p:spPr>
          <a:xfrm>
            <a:off x="-35280" y="3367080"/>
            <a:ext cx="442800" cy="50436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57"/>
          <p:cNvSpPr/>
          <p:nvPr/>
        </p:nvSpPr>
        <p:spPr>
          <a:xfrm>
            <a:off x="8783640" y="355248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58"/>
          <p:cNvSpPr/>
          <p:nvPr/>
        </p:nvSpPr>
        <p:spPr>
          <a:xfrm>
            <a:off x="8742960" y="4166640"/>
            <a:ext cx="495000" cy="33984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159"/>
          <p:cNvSpPr/>
          <p:nvPr/>
        </p:nvSpPr>
        <p:spPr>
          <a:xfrm>
            <a:off x="8283960" y="476532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160"/>
          <p:cNvSpPr/>
          <p:nvPr/>
        </p:nvSpPr>
        <p:spPr>
          <a:xfrm>
            <a:off x="-77040" y="148788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161"/>
          <p:cNvSpPr/>
          <p:nvPr/>
        </p:nvSpPr>
        <p:spPr>
          <a:xfrm>
            <a:off x="7797600" y="492300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162"/>
          <p:cNvSpPr/>
          <p:nvPr/>
        </p:nvSpPr>
        <p:spPr>
          <a:xfrm>
            <a:off x="8749800" y="495000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163"/>
          <p:cNvSpPr/>
          <p:nvPr/>
        </p:nvSpPr>
        <p:spPr>
          <a:xfrm>
            <a:off x="8427960" y="412200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164"/>
          <p:cNvSpPr/>
          <p:nvPr/>
        </p:nvSpPr>
        <p:spPr>
          <a:xfrm>
            <a:off x="8829360" y="45838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165"/>
          <p:cNvSpPr/>
          <p:nvPr/>
        </p:nvSpPr>
        <p:spPr>
          <a:xfrm>
            <a:off x="8934840" y="108648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66"/>
          <p:cNvSpPr/>
          <p:nvPr/>
        </p:nvSpPr>
        <p:spPr>
          <a:xfrm rot="19173600">
            <a:off x="7401240" y="484956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167"/>
          <p:cNvSpPr/>
          <p:nvPr/>
        </p:nvSpPr>
        <p:spPr>
          <a:xfrm>
            <a:off x="7966800" y="43394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68"/>
          <p:cNvSpPr/>
          <p:nvPr/>
        </p:nvSpPr>
        <p:spPr>
          <a:xfrm>
            <a:off x="7791480" y="475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69"/>
          <p:cNvSpPr/>
          <p:nvPr/>
        </p:nvSpPr>
        <p:spPr>
          <a:xfrm>
            <a:off x="347040" y="608760"/>
            <a:ext cx="209880" cy="45864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70"/>
          <p:cNvSpPr/>
          <p:nvPr/>
        </p:nvSpPr>
        <p:spPr>
          <a:xfrm>
            <a:off x="645120" y="35604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171"/>
          <p:cNvSpPr/>
          <p:nvPr/>
        </p:nvSpPr>
        <p:spPr>
          <a:xfrm>
            <a:off x="0" y="101340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72"/>
          <p:cNvSpPr/>
          <p:nvPr/>
        </p:nvSpPr>
        <p:spPr>
          <a:xfrm>
            <a:off x="700560" y="4557600"/>
            <a:ext cx="504360" cy="40032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73"/>
          <p:cNvSpPr/>
          <p:nvPr/>
        </p:nvSpPr>
        <p:spPr>
          <a:xfrm>
            <a:off x="258840" y="-86400"/>
            <a:ext cx="469800" cy="44172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74"/>
          <p:cNvSpPr/>
          <p:nvPr/>
        </p:nvSpPr>
        <p:spPr>
          <a:xfrm>
            <a:off x="-34920" y="407556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75"/>
          <p:cNvSpPr/>
          <p:nvPr/>
        </p:nvSpPr>
        <p:spPr>
          <a:xfrm>
            <a:off x="721080" y="4997880"/>
            <a:ext cx="462600" cy="17748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76"/>
          <p:cNvSpPr/>
          <p:nvPr/>
        </p:nvSpPr>
        <p:spPr>
          <a:xfrm>
            <a:off x="-243000" y="54360"/>
            <a:ext cx="589680" cy="41364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177"/>
          <p:cNvSpPr/>
          <p:nvPr/>
        </p:nvSpPr>
        <p:spPr>
          <a:xfrm>
            <a:off x="8233920" y="-105480"/>
            <a:ext cx="387720" cy="40860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178"/>
          <p:cNvSpPr/>
          <p:nvPr/>
        </p:nvSpPr>
        <p:spPr>
          <a:xfrm>
            <a:off x="-38520" y="57888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179"/>
          <p:cNvSpPr/>
          <p:nvPr/>
        </p:nvSpPr>
        <p:spPr>
          <a:xfrm>
            <a:off x="1403640" y="1152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180"/>
          <p:cNvSpPr/>
          <p:nvPr/>
        </p:nvSpPr>
        <p:spPr>
          <a:xfrm>
            <a:off x="956160" y="-57240"/>
            <a:ext cx="323280" cy="32112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81"/>
          <p:cNvSpPr/>
          <p:nvPr/>
        </p:nvSpPr>
        <p:spPr>
          <a:xfrm>
            <a:off x="1333440" y="467856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182"/>
          <p:cNvSpPr/>
          <p:nvPr/>
        </p:nvSpPr>
        <p:spPr>
          <a:xfrm>
            <a:off x="91800" y="4552920"/>
            <a:ext cx="415800" cy="40968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183"/>
          <p:cNvSpPr/>
          <p:nvPr/>
        </p:nvSpPr>
        <p:spPr>
          <a:xfrm>
            <a:off x="1525680" y="49114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84"/>
          <p:cNvSpPr/>
          <p:nvPr/>
        </p:nvSpPr>
        <p:spPr>
          <a:xfrm>
            <a:off x="2880" y="490032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185"/>
          <p:cNvSpPr/>
          <p:nvPr/>
        </p:nvSpPr>
        <p:spPr>
          <a:xfrm rot="1920600">
            <a:off x="7971120" y="812520"/>
            <a:ext cx="501120" cy="42516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186"/>
          <p:cNvSpPr/>
          <p:nvPr/>
        </p:nvSpPr>
        <p:spPr>
          <a:xfrm>
            <a:off x="347040" y="4064040"/>
            <a:ext cx="479160" cy="3387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187"/>
          <p:cNvSpPr/>
          <p:nvPr/>
        </p:nvSpPr>
        <p:spPr>
          <a:xfrm rot="16200000">
            <a:off x="7955280" y="32544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188"/>
          <p:cNvSpPr/>
          <p:nvPr/>
        </p:nvSpPr>
        <p:spPr>
          <a:xfrm>
            <a:off x="8767080" y="-392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89"/>
          <p:cNvSpPr/>
          <p:nvPr/>
        </p:nvSpPr>
        <p:spPr>
          <a:xfrm>
            <a:off x="258840" y="49579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190"/>
          <p:cNvSpPr/>
          <p:nvPr/>
        </p:nvSpPr>
        <p:spPr>
          <a:xfrm>
            <a:off x="8588520" y="1144800"/>
            <a:ext cx="174600" cy="18684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PlaceHolder 19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9" name="PlaceHolder 19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437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8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6A28151-0BA4-4473-A84C-3FC58D82322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589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155"/>
          <p:cNvSpPr/>
          <p:nvPr/>
        </p:nvSpPr>
        <p:spPr>
          <a:xfrm>
            <a:off x="-9360" y="344520"/>
            <a:ext cx="8194320" cy="632880"/>
          </a:xfrm>
          <a:custGeom>
            <a:avLst/>
            <a:gdLst/>
            <a:ahLst/>
            <a:cxnLst/>
            <a:rect l="l" t="t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91" name="Group 156"/>
          <p:cNvGrpSpPr/>
          <p:nvPr/>
        </p:nvGrpSpPr>
        <p:grpSpPr>
          <a:xfrm>
            <a:off x="8064360" y="1076760"/>
            <a:ext cx="1795680" cy="5330520"/>
            <a:chOff x="8064360" y="1076760"/>
            <a:chExt cx="1795680" cy="5330520"/>
          </a:xfrm>
        </p:grpSpPr>
        <p:sp>
          <p:nvSpPr>
            <p:cNvPr id="592" name="CustomShape 157"/>
            <p:cNvSpPr/>
            <p:nvPr/>
          </p:nvSpPr>
          <p:spPr>
            <a:xfrm>
              <a:off x="8523720" y="1076760"/>
              <a:ext cx="524880" cy="650880"/>
            </a:xfrm>
            <a:custGeom>
              <a:avLst/>
              <a:gdLst/>
              <a:ahLst/>
              <a:cxnLst/>
              <a:rect l="l" t="t" r="r" b="b"/>
              <a:pathLst>
                <a:path w="15884" h="19698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158"/>
            <p:cNvSpPr/>
            <p:nvPr/>
          </p:nvSpPr>
          <p:spPr>
            <a:xfrm>
              <a:off x="9343800" y="3770640"/>
              <a:ext cx="516240" cy="587880"/>
            </a:xfrm>
            <a:custGeom>
              <a:avLst/>
              <a:gdLst/>
              <a:ahLst/>
              <a:cxnLst/>
              <a:rect l="l" t="t" r="r" b="b"/>
              <a:pathLst>
                <a:path w="15627" h="17792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CustomShape 159"/>
            <p:cNvSpPr/>
            <p:nvPr/>
          </p:nvSpPr>
          <p:spPr>
            <a:xfrm>
              <a:off x="8354160" y="3342600"/>
              <a:ext cx="244800" cy="534600"/>
            </a:xfrm>
            <a:custGeom>
              <a:avLst/>
              <a:gdLst/>
              <a:ahLst/>
              <a:cxnLst/>
              <a:rect l="l" t="t" r="r" b="b"/>
              <a:pathLst>
                <a:path w="7411" h="16178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CustomShape 160"/>
            <p:cNvSpPr/>
            <p:nvPr/>
          </p:nvSpPr>
          <p:spPr>
            <a:xfrm>
              <a:off x="9121680" y="2579760"/>
              <a:ext cx="482400" cy="591480"/>
            </a:xfrm>
            <a:custGeom>
              <a:avLst/>
              <a:gdLst/>
              <a:ahLst/>
              <a:cxnLst/>
              <a:rect l="l" t="t" r="r" b="b"/>
              <a:pathLst>
                <a:path w="14601" h="179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161"/>
            <p:cNvSpPr/>
            <p:nvPr/>
          </p:nvSpPr>
          <p:spPr>
            <a:xfrm>
              <a:off x="8127360" y="2332080"/>
              <a:ext cx="532080" cy="495720"/>
            </a:xfrm>
            <a:custGeom>
              <a:avLst/>
              <a:gdLst/>
              <a:ahLst/>
              <a:cxnLst/>
              <a:rect l="l" t="t" r="r" b="b"/>
              <a:pathLst>
                <a:path w="16105" h="15004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162"/>
            <p:cNvSpPr/>
            <p:nvPr/>
          </p:nvSpPr>
          <p:spPr>
            <a:xfrm>
              <a:off x="9226080" y="5188680"/>
              <a:ext cx="577080" cy="396360"/>
            </a:xfrm>
            <a:custGeom>
              <a:avLst/>
              <a:gdLst/>
              <a:ahLst/>
              <a:cxnLst/>
              <a:rect l="l" t="t" r="r" b="b"/>
              <a:pathLst>
                <a:path w="17461" h="11995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163"/>
            <p:cNvSpPr/>
            <p:nvPr/>
          </p:nvSpPr>
          <p:spPr>
            <a:xfrm>
              <a:off x="8568720" y="2812680"/>
              <a:ext cx="433800" cy="448560"/>
            </a:xfrm>
            <a:custGeom>
              <a:avLst/>
              <a:gdLst/>
              <a:ahLst/>
              <a:cxnLst/>
              <a:rect l="l" t="t" r="r" b="b"/>
              <a:pathLst>
                <a:path w="13133" h="1357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164"/>
            <p:cNvSpPr/>
            <p:nvPr/>
          </p:nvSpPr>
          <p:spPr>
            <a:xfrm>
              <a:off x="8743320" y="3601080"/>
              <a:ext cx="607320" cy="627840"/>
            </a:xfrm>
            <a:custGeom>
              <a:avLst/>
              <a:gdLst/>
              <a:ahLst/>
              <a:cxnLst/>
              <a:rect l="l" t="t" r="r" b="b"/>
              <a:pathLst>
                <a:path w="18378" h="19002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165"/>
            <p:cNvSpPr/>
            <p:nvPr/>
          </p:nvSpPr>
          <p:spPr>
            <a:xfrm>
              <a:off x="9164160" y="2005920"/>
              <a:ext cx="587880" cy="466560"/>
            </a:xfrm>
            <a:custGeom>
              <a:avLst/>
              <a:gdLst/>
              <a:ahLst/>
              <a:cxnLst/>
              <a:rect l="l" t="t" r="r" b="b"/>
              <a:pathLst>
                <a:path w="17792" h="14124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166"/>
            <p:cNvSpPr/>
            <p:nvPr/>
          </p:nvSpPr>
          <p:spPr>
            <a:xfrm>
              <a:off x="9149760" y="1335240"/>
              <a:ext cx="547920" cy="515160"/>
            </a:xfrm>
            <a:custGeom>
              <a:avLst/>
              <a:gdLst/>
              <a:ahLst/>
              <a:cxnLst/>
              <a:rect l="l" t="t" r="r" b="b"/>
              <a:pathLst>
                <a:path w="16581" h="1559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167"/>
            <p:cNvSpPr/>
            <p:nvPr/>
          </p:nvSpPr>
          <p:spPr>
            <a:xfrm>
              <a:off x="8765280" y="2396520"/>
              <a:ext cx="310320" cy="366120"/>
            </a:xfrm>
            <a:custGeom>
              <a:avLst/>
              <a:gdLst/>
              <a:ahLst/>
              <a:cxnLst/>
              <a:rect l="l" t="t" r="r" b="b"/>
              <a:pathLst>
                <a:path w="9391" h="11079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68"/>
            <p:cNvSpPr/>
            <p:nvPr/>
          </p:nvSpPr>
          <p:spPr>
            <a:xfrm>
              <a:off x="8851320" y="3336480"/>
              <a:ext cx="539280" cy="207000"/>
            </a:xfrm>
            <a:custGeom>
              <a:avLst/>
              <a:gdLst/>
              <a:ahLst/>
              <a:cxnLst/>
              <a:rect l="l" t="t" r="r" b="b"/>
              <a:pathLst>
                <a:path w="16325" h="6274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69"/>
            <p:cNvSpPr/>
            <p:nvPr/>
          </p:nvSpPr>
          <p:spPr>
            <a:xfrm>
              <a:off x="8477640" y="5924880"/>
              <a:ext cx="687240" cy="482400"/>
            </a:xfrm>
            <a:custGeom>
              <a:avLst/>
              <a:gdLst/>
              <a:ahLst/>
              <a:cxnLst/>
              <a:rect l="l" t="t" r="r" b="b"/>
              <a:pathLst>
                <a:path w="20800" h="146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70"/>
            <p:cNvSpPr/>
            <p:nvPr/>
          </p:nvSpPr>
          <p:spPr>
            <a:xfrm>
              <a:off x="8595360" y="4893840"/>
              <a:ext cx="452160" cy="476280"/>
            </a:xfrm>
            <a:custGeom>
              <a:avLst/>
              <a:gdLst/>
              <a:ahLst/>
              <a:cxnLst/>
              <a:rect l="l" t="t" r="r" b="b"/>
              <a:pathLst>
                <a:path w="13683" h="14417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71"/>
            <p:cNvSpPr/>
            <p:nvPr/>
          </p:nvSpPr>
          <p:spPr>
            <a:xfrm>
              <a:off x="9077040" y="4439160"/>
              <a:ext cx="346680" cy="245880"/>
            </a:xfrm>
            <a:custGeom>
              <a:avLst/>
              <a:gdLst/>
              <a:ahLst/>
              <a:cxnLst/>
              <a:rect l="l" t="t" r="r" b="b"/>
              <a:pathLst>
                <a:path w="10492" h="7447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CustomShape 172"/>
            <p:cNvSpPr/>
            <p:nvPr/>
          </p:nvSpPr>
          <p:spPr>
            <a:xfrm>
              <a:off x="9290520" y="6070320"/>
              <a:ext cx="335520" cy="214200"/>
            </a:xfrm>
            <a:custGeom>
              <a:avLst/>
              <a:gdLst/>
              <a:ahLst/>
              <a:cxnLst/>
              <a:rect l="l" t="t" r="r" b="b"/>
              <a:pathLst>
                <a:path w="10162" h="6494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CustomShape 173"/>
            <p:cNvSpPr/>
            <p:nvPr/>
          </p:nvSpPr>
          <p:spPr>
            <a:xfrm>
              <a:off x="8100720" y="1405440"/>
              <a:ext cx="376920" cy="374400"/>
            </a:xfrm>
            <a:custGeom>
              <a:avLst/>
              <a:gdLst/>
              <a:ahLst/>
              <a:cxnLst/>
              <a:rect l="l" t="t" r="r" b="b"/>
              <a:pathLst>
                <a:path w="11409" h="11336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74"/>
            <p:cNvSpPr/>
            <p:nvPr/>
          </p:nvSpPr>
          <p:spPr>
            <a:xfrm>
              <a:off x="9156960" y="4766400"/>
              <a:ext cx="357480" cy="448560"/>
            </a:xfrm>
            <a:custGeom>
              <a:avLst/>
              <a:gdLst/>
              <a:ahLst/>
              <a:cxnLst/>
              <a:rect l="l" t="t" r="r" b="b"/>
              <a:pathLst>
                <a:path w="10822" h="13574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5"/>
            <p:cNvSpPr/>
            <p:nvPr/>
          </p:nvSpPr>
          <p:spPr>
            <a:xfrm>
              <a:off x="8497080" y="4303080"/>
              <a:ext cx="484920" cy="477720"/>
            </a:xfrm>
            <a:custGeom>
              <a:avLst/>
              <a:gdLst/>
              <a:ahLst/>
              <a:cxnLst/>
              <a:rect l="l" t="t" r="r" b="b"/>
              <a:pathLst>
                <a:path w="14674" h="1445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76"/>
            <p:cNvSpPr/>
            <p:nvPr/>
          </p:nvSpPr>
          <p:spPr>
            <a:xfrm>
              <a:off x="8451000" y="3984120"/>
              <a:ext cx="181800" cy="160920"/>
            </a:xfrm>
            <a:custGeom>
              <a:avLst/>
              <a:gdLst/>
              <a:ahLst/>
              <a:cxnLst/>
              <a:rect l="l" t="t" r="r" b="b"/>
              <a:pathLst>
                <a:path w="5504" h="488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77"/>
            <p:cNvSpPr/>
            <p:nvPr/>
          </p:nvSpPr>
          <p:spPr>
            <a:xfrm>
              <a:off x="9195840" y="5643360"/>
              <a:ext cx="455760" cy="336960"/>
            </a:xfrm>
            <a:custGeom>
              <a:avLst/>
              <a:gdLst/>
              <a:ahLst/>
              <a:cxnLst/>
              <a:rect l="l" t="t" r="r" b="b"/>
              <a:pathLst>
                <a:path w="13793" h="10199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178"/>
            <p:cNvSpPr/>
            <p:nvPr/>
          </p:nvSpPr>
          <p:spPr>
            <a:xfrm>
              <a:off x="8184240" y="3036960"/>
              <a:ext cx="209520" cy="435240"/>
            </a:xfrm>
            <a:custGeom>
              <a:avLst/>
              <a:gdLst/>
              <a:ahLst/>
              <a:cxnLst/>
              <a:rect l="l" t="t" r="r" b="b"/>
              <a:pathLst>
                <a:path w="6347" h="13169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179"/>
            <p:cNvSpPr/>
            <p:nvPr/>
          </p:nvSpPr>
          <p:spPr>
            <a:xfrm>
              <a:off x="8476560" y="1821600"/>
              <a:ext cx="584280" cy="495720"/>
            </a:xfrm>
            <a:custGeom>
              <a:avLst/>
              <a:gdLst/>
              <a:ahLst/>
              <a:cxnLst/>
              <a:rect l="l" t="t" r="r" b="b"/>
              <a:pathLst>
                <a:path w="17681" h="15004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180"/>
            <p:cNvSpPr/>
            <p:nvPr/>
          </p:nvSpPr>
          <p:spPr>
            <a:xfrm>
              <a:off x="8111520" y="4613760"/>
              <a:ext cx="354960" cy="306360"/>
            </a:xfrm>
            <a:custGeom>
              <a:avLst/>
              <a:gdLst/>
              <a:ahLst/>
              <a:cxnLst/>
              <a:rect l="l" t="t" r="r" b="b"/>
              <a:pathLst>
                <a:path w="10748" h="9281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181"/>
            <p:cNvSpPr/>
            <p:nvPr/>
          </p:nvSpPr>
          <p:spPr>
            <a:xfrm>
              <a:off x="8542080" y="5529240"/>
              <a:ext cx="558720" cy="394920"/>
            </a:xfrm>
            <a:custGeom>
              <a:avLst/>
              <a:gdLst/>
              <a:ahLst/>
              <a:cxnLst/>
              <a:rect l="l" t="t" r="r" b="b"/>
              <a:pathLst>
                <a:path w="16911" h="11959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182"/>
            <p:cNvSpPr/>
            <p:nvPr/>
          </p:nvSpPr>
          <p:spPr>
            <a:xfrm>
              <a:off x="9515880" y="3187440"/>
              <a:ext cx="325800" cy="416880"/>
            </a:xfrm>
            <a:custGeom>
              <a:avLst/>
              <a:gdLst/>
              <a:ahLst/>
              <a:cxnLst/>
              <a:rect l="l" t="t" r="r" b="b"/>
              <a:pathLst>
                <a:path w="9868" h="1262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183"/>
            <p:cNvSpPr/>
            <p:nvPr/>
          </p:nvSpPr>
          <p:spPr>
            <a:xfrm>
              <a:off x="8115120" y="5059800"/>
              <a:ext cx="439920" cy="496800"/>
            </a:xfrm>
            <a:custGeom>
              <a:avLst/>
              <a:gdLst/>
              <a:ahLst/>
              <a:cxnLst/>
              <a:rect l="l" t="t" r="r" b="b"/>
              <a:pathLst>
                <a:path w="13316" h="15041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184"/>
            <p:cNvSpPr/>
            <p:nvPr/>
          </p:nvSpPr>
          <p:spPr>
            <a:xfrm>
              <a:off x="8064360" y="4152600"/>
              <a:ext cx="449640" cy="300600"/>
            </a:xfrm>
            <a:custGeom>
              <a:avLst/>
              <a:gdLst/>
              <a:ahLst/>
              <a:cxnLst/>
              <a:rect l="l" t="t" r="r" b="b"/>
              <a:pathLst>
                <a:path w="13610" h="9098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185"/>
            <p:cNvSpPr/>
            <p:nvPr/>
          </p:nvSpPr>
          <p:spPr>
            <a:xfrm>
              <a:off x="9500400" y="4525200"/>
              <a:ext cx="203400" cy="218160"/>
            </a:xfrm>
            <a:custGeom>
              <a:avLst/>
              <a:gdLst/>
              <a:ahLst/>
              <a:cxnLst/>
              <a:rect l="l" t="t" r="r" b="b"/>
              <a:pathLst>
                <a:path w="6164" h="660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86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2" name="CustomShape 187"/>
          <p:cNvSpPr/>
          <p:nvPr/>
        </p:nvSpPr>
        <p:spPr>
          <a:xfrm>
            <a:off x="189360" y="1013400"/>
            <a:ext cx="8017920" cy="39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CustomShape 188"/>
          <p:cNvSpPr/>
          <p:nvPr/>
        </p:nvSpPr>
        <p:spPr>
          <a:xfrm>
            <a:off x="189360" y="485640"/>
            <a:ext cx="392040" cy="390960"/>
          </a:xfrm>
          <a:custGeom>
            <a:avLst/>
            <a:gdLst/>
            <a:ahLst/>
            <a:cxnLst/>
            <a:rect l="l" t="t" r="r" b="b"/>
            <a:pathLst>
              <a:path w="17958" h="17909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D9EE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PlaceHolder 18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/>
          <p:nvPr/>
        </p:nvSpPr>
        <p:spPr>
          <a:xfrm>
            <a:off x="1348920" y="707400"/>
            <a:ext cx="73062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vi-VN" dirty="0"/>
          </a:p>
        </p:txBody>
      </p:sp>
      <p:sp>
        <p:nvSpPr>
          <p:cNvPr id="887" name="CustomShape 2"/>
          <p:cNvSpPr/>
          <p:nvPr/>
        </p:nvSpPr>
        <p:spPr>
          <a:xfrm>
            <a:off x="146880" y="3206520"/>
            <a:ext cx="5700600" cy="109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9" name="CustomShape 4"/>
          <p:cNvSpPr/>
          <p:nvPr/>
        </p:nvSpPr>
        <p:spPr>
          <a:xfrm>
            <a:off x="388800" y="397080"/>
            <a:ext cx="8381520" cy="21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b="1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điểm</a:t>
            </a:r>
            <a:r>
              <a:rPr lang="en-US" b="1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b="1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sửa</a:t>
            </a:r>
            <a:r>
              <a:rPr lang="en-US" b="1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so </a:t>
            </a:r>
            <a:r>
              <a:rPr lang="en-US" b="1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b="1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lúc</a:t>
            </a:r>
            <a:r>
              <a:rPr lang="en-US" b="1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báo</a:t>
            </a:r>
            <a:r>
              <a:rPr lang="en-US" b="1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cáo</a:t>
            </a:r>
            <a:r>
              <a:rPr lang="en-US" b="1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r2_score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mà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kết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giữa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Train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Validation (cell 109)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Sửa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slide 17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“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validation”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“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US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test”</a:t>
            </a:r>
            <a:endParaRPr lang="en-US" strike="noStrike" spc="-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271670" y="3862015"/>
            <a:ext cx="7951304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validation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0.054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median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PCA=5.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0.08</a:t>
            </a:r>
          </a:p>
        </p:txBody>
      </p:sp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E4B98A61-08D7-422C-A14C-885EE07D538D}"/>
              </a:ext>
            </a:extLst>
          </p:cNvPr>
          <p:cNvSpPr txBox="1"/>
          <p:nvPr/>
        </p:nvSpPr>
        <p:spPr>
          <a:xfrm>
            <a:off x="271670" y="871108"/>
            <a:ext cx="7951304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tách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time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month.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Bỏ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visibility,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apparentTemperature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Dùng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PCA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n_components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[1:số l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5BCCD-2010-4B6B-85A8-B05C2202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369"/>
            <a:ext cx="9144000" cy="16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0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943047"/>
            <a:ext cx="7951304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nguyên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ban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đầu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xóa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bất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E11FB-2DC0-4E0D-B681-204EADAA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643"/>
            <a:ext cx="9144000" cy="1460500"/>
          </a:xfrm>
          <a:prstGeom prst="rect">
            <a:avLst/>
          </a:prstGeom>
        </p:spPr>
      </p:pic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109FF07D-681B-45B8-8A88-ED0DD7895D21}"/>
              </a:ext>
            </a:extLst>
          </p:cNvPr>
          <p:cNvSpPr txBox="1"/>
          <p:nvPr/>
        </p:nvSpPr>
        <p:spPr>
          <a:xfrm>
            <a:off x="194748" y="3472887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0.055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median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PCA=6 </a:t>
            </a:r>
          </a:p>
        </p:txBody>
      </p:sp>
    </p:spTree>
    <p:extLst>
      <p:ext uri="{BB962C8B-B14F-4D97-AF65-F5344CB8AC3E}">
        <p14:creationId xmlns:p14="http://schemas.microsoft.com/office/powerpoint/2010/main" val="403956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27221" y="896185"/>
            <a:ext cx="5664356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Pearson’s Correlation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(temperature,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apparentTemperature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dewpoint, humidity, pressure,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windSpeed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visibility</a:t>
            </a:r>
          </a:p>
        </p:txBody>
      </p:sp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E501AF97-A660-41C7-958D-4C66CA374FFF}"/>
              </a:ext>
            </a:extLst>
          </p:cNvPr>
          <p:cNvSpPr txBox="1"/>
          <p:nvPr/>
        </p:nvSpPr>
        <p:spPr>
          <a:xfrm>
            <a:off x="194748" y="4251348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0.056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median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6A3AA-E675-46FF-9BD8-7B276F3DD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543" y="1676696"/>
            <a:ext cx="3951798" cy="3466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4CD7C-72D1-4E07-B3E7-536E7B3F1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3" y="2124528"/>
            <a:ext cx="2992613" cy="198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3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69" y="901314"/>
            <a:ext cx="7951304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SelectKBest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(temperature,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apparentTemperature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dewPoint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windSpeed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visibility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27931-81E6-46C5-8DB8-08D749B2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931" y="1853578"/>
            <a:ext cx="4867069" cy="3193083"/>
          </a:xfrm>
          <a:prstGeom prst="rect">
            <a:avLst/>
          </a:prstGeom>
        </p:spPr>
      </p:pic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69706C98-D9AC-46A0-9B23-20E14734AF00}"/>
              </a:ext>
            </a:extLst>
          </p:cNvPr>
          <p:cNvSpPr txBox="1"/>
          <p:nvPr/>
        </p:nvSpPr>
        <p:spPr>
          <a:xfrm>
            <a:off x="119269" y="4549730"/>
            <a:ext cx="4157662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0.056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median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93CDA-6A45-4980-9230-35D6E7071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0" y="2221163"/>
            <a:ext cx="3527460" cy="22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1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03367" y="877394"/>
            <a:ext cx="7951304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5: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Feature Importance (time, temperature,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apparentTemperature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dewPoint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humidity, visibility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F610A-40A0-463F-8AA8-36A92C12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00" y="1820848"/>
            <a:ext cx="4977779" cy="3322652"/>
          </a:xfrm>
          <a:prstGeom prst="rect">
            <a:avLst/>
          </a:prstGeom>
        </p:spPr>
      </p:pic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2F1C8F81-47B4-4D4A-B077-1E56C99FECC7}"/>
              </a:ext>
            </a:extLst>
          </p:cNvPr>
          <p:cNvSpPr txBox="1"/>
          <p:nvPr/>
        </p:nvSpPr>
        <p:spPr>
          <a:xfrm>
            <a:off x="159026" y="4528092"/>
            <a:ext cx="4067033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0.057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mean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D6EC7-17BD-49A1-9F09-61DB9A77D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5" y="2237589"/>
            <a:ext cx="3298398" cy="21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3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964424"/>
            <a:ext cx="7951304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Neural Network,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tất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cả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</a:t>
            </a:r>
          </a:p>
        </p:txBody>
      </p:sp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F3BB0BEB-2917-4896-873C-A7E0F104A0F9}"/>
              </a:ext>
            </a:extLst>
          </p:cNvPr>
          <p:cNvSpPr txBox="1"/>
          <p:nvPr/>
        </p:nvSpPr>
        <p:spPr>
          <a:xfrm>
            <a:off x="194748" y="4384555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0.07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alpha=0.1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hidden layer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16F01-A340-4AD6-9CB2-738F2DB4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74" y="1426524"/>
            <a:ext cx="7060758" cy="29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23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964424"/>
            <a:ext cx="7951304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7: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ước đó với k chạy từ 1 đến 14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F3BB0BEB-2917-4896-873C-A7E0F104A0F9}"/>
              </a:ext>
            </a:extLst>
          </p:cNvPr>
          <p:cNvSpPr txBox="1"/>
          <p:nvPr/>
        </p:nvSpPr>
        <p:spPr>
          <a:xfrm>
            <a:off x="194748" y="4384555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0.045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k=7 =&gt;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Đây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nhất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8E6DE-6463-49C6-BEBC-237A38D6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48" y="1923020"/>
            <a:ext cx="3688122" cy="2305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0979E-014C-4F5B-BD78-1B43FD07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23020"/>
            <a:ext cx="3538704" cy="22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6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trên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tập</a:t>
            </a:r>
            <a:r>
              <a:rPr lang="en-US" sz="3200" spc="-1" dirty="0">
                <a:solidFill>
                  <a:srgbClr val="000000"/>
                </a:solidFill>
              </a:rPr>
              <a:t> test</a:t>
            </a:r>
          </a:p>
        </p:txBody>
      </p:sp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F3BB0BEB-2917-4896-873C-A7E0F104A0F9}"/>
              </a:ext>
            </a:extLst>
          </p:cNvPr>
          <p:cNvSpPr txBox="1"/>
          <p:nvPr/>
        </p:nvSpPr>
        <p:spPr>
          <a:xfrm>
            <a:off x="194748" y="4384555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test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0.045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91B60-60F1-4E25-8370-FBC3EC96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041280"/>
            <a:ext cx="48958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8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Tổng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kết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quả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đổi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ơng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nhau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nghĩ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nguyên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nhân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nhiễu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Linear Regression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underfitting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/>
          <p:nvPr/>
        </p:nvSpPr>
        <p:spPr>
          <a:xfrm>
            <a:off x="1348920" y="707400"/>
            <a:ext cx="73062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vi-VN" dirty="0"/>
          </a:p>
        </p:txBody>
      </p:sp>
      <p:sp>
        <p:nvSpPr>
          <p:cNvPr id="887" name="CustomShape 2"/>
          <p:cNvSpPr/>
          <p:nvPr/>
        </p:nvSpPr>
        <p:spPr>
          <a:xfrm>
            <a:off x="146880" y="3206520"/>
            <a:ext cx="5700600" cy="109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3"/>
          <p:cNvSpPr/>
          <p:nvPr/>
        </p:nvSpPr>
        <p:spPr>
          <a:xfrm>
            <a:off x="798840" y="2656440"/>
            <a:ext cx="756144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Trần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Nhật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Huy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– 1612272</a:t>
            </a: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Nguyễn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Duy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H</a:t>
            </a:r>
            <a:r>
              <a:rPr lang="vi-VN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ư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ng - 1512222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89" name="CustomShape 4"/>
          <p:cNvSpPr/>
          <p:nvPr/>
        </p:nvSpPr>
        <p:spPr>
          <a:xfrm>
            <a:off x="388800" y="397080"/>
            <a:ext cx="8381520" cy="21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Báo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đồ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án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cuối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kỳ</a:t>
            </a:r>
            <a:endParaRPr lang="en-US" sz="6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5732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988551" y="884272"/>
            <a:ext cx="8138880" cy="41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Phát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biểu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bài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toán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Thu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thập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dữ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liệu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Tiền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xử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lý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dữ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liệu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Các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thí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nghiệm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mà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nhóm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thực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hiện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Tổng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kết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</p:txBody>
      </p:sp>
      <p:sp>
        <p:nvSpPr>
          <p:cNvPr id="891" name="CustomShape 2"/>
          <p:cNvSpPr/>
          <p:nvPr/>
        </p:nvSpPr>
        <p:spPr>
          <a:xfrm>
            <a:off x="2951280" y="231120"/>
            <a:ext cx="3241080" cy="460800"/>
          </a:xfrm>
          <a:prstGeom prst="roundRect">
            <a:avLst>
              <a:gd name="adj" fmla="val 16667"/>
            </a:avLst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1D405D"/>
                </a:solidFill>
                <a:latin typeface="Cambria Math"/>
                <a:ea typeface="Cambria Math"/>
              </a:rPr>
              <a:t>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92" name="CustomShape 3"/>
          <p:cNvSpPr/>
          <p:nvPr/>
        </p:nvSpPr>
        <p:spPr>
          <a:xfrm rot="1030800">
            <a:off x="85680" y="2461320"/>
            <a:ext cx="990720" cy="729360"/>
          </a:xfrm>
          <a:custGeom>
            <a:avLst/>
            <a:gdLst/>
            <a:ahLst/>
            <a:cxnLst/>
            <a:rect l="l" t="t" r="r" b="b"/>
            <a:pathLst>
              <a:path w="17398" h="14965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Phát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biểu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bài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toán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372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muốn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đoán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ẩm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(temperature, humidity, …)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Output: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Lợi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ích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Chúng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đoán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đ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Phục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vụ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báo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Nguồn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gốc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hỏi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7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</a:rPr>
              <a:t>Thu </a:t>
            </a:r>
            <a:r>
              <a:rPr lang="en-US" sz="3200" spc="-1" dirty="0" err="1">
                <a:solidFill>
                  <a:srgbClr val="000000"/>
                </a:solidFill>
              </a:rPr>
              <a:t>thập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dữ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liệu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đ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lấy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API Dark Sky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Đây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01-01-2010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đến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31-12-2011 ở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phố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Hồ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Minh,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Việt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Nam</a:t>
            </a:r>
          </a:p>
        </p:txBody>
      </p:sp>
    </p:spTree>
    <p:extLst>
      <p:ext uri="{BB962C8B-B14F-4D97-AF65-F5344CB8AC3E}">
        <p14:creationId xmlns:p14="http://schemas.microsoft.com/office/powerpoint/2010/main" val="14121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Tiền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xử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lý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dữ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liệu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5242841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tiền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humidity,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apparentTemperature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dewPoint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pressure, temperature, visibility,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windBearing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windspeed.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6789B-1CC4-4E55-8D67-F7467B681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11" y="1038330"/>
            <a:ext cx="3781889" cy="36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7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Tiền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xử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lý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dữ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liệu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27222" y="1012110"/>
            <a:ext cx="7967207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xuất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ít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gom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lấy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trung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bình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visibility)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B251F-2053-4BD0-9B14-D308AB2B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2" y="2016236"/>
            <a:ext cx="3904089" cy="2555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3DD55C-4329-48A5-9AE2-BD2FD437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800" y="1576362"/>
            <a:ext cx="2174430" cy="34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9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Tiền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xử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lý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dữ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liệu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27222" y="1012110"/>
            <a:ext cx="7967207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xuất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trội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so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chia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bin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ng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ỡng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visibility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3E50F-2487-46A5-8541-08161A6F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970706"/>
            <a:ext cx="47053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2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Linear Regression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MLPRegression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ơng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đánh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MAE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ương pháp điền giá trị thiếu: mean, median, mode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ương pháp chọn đặc trưng: PCA, Pearson’s Correlation, SelectKBest, Feature Importance và một số nhóm tự nghĩ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3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3561</TotalTime>
  <Words>768</Words>
  <Application>Microsoft Office PowerPoint</Application>
  <PresentationFormat>On-screen Show (16:9)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Sniglet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Phát biểu bài toán</vt:lpstr>
      <vt:lpstr>Thu thập dữ liệu</vt:lpstr>
      <vt:lpstr>Tiền xử lý dữ liệu</vt:lpstr>
      <vt:lpstr>Tiền xử lý dữ liệu</vt:lpstr>
      <vt:lpstr>Tiền xử lý dữ liệu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Thí nghiệm trên tập test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subject/>
  <dc:creator>Minh Trần</dc:creator>
  <dc:description/>
  <cp:lastModifiedBy>TRẦN NHẬT HUY</cp:lastModifiedBy>
  <cp:revision>455</cp:revision>
  <dcterms:modified xsi:type="dcterms:W3CDTF">2020-01-10T13:35:32Z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