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21"/>
  </p:notesMasterIdLst>
  <p:sldIdLst>
    <p:sldId id="256" r:id="rId4"/>
    <p:sldId id="257" r:id="rId5"/>
    <p:sldId id="280" r:id="rId6"/>
    <p:sldId id="281" r:id="rId7"/>
    <p:sldId id="282" r:id="rId8"/>
    <p:sldId id="295" r:id="rId9"/>
    <p:sldId id="296" r:id="rId10"/>
    <p:sldId id="283" r:id="rId11"/>
    <p:sldId id="284" r:id="rId12"/>
    <p:sldId id="285" r:id="rId13"/>
    <p:sldId id="290" r:id="rId14"/>
    <p:sldId id="287" r:id="rId15"/>
    <p:sldId id="288" r:id="rId16"/>
    <p:sldId id="289" r:id="rId17"/>
    <p:sldId id="297" r:id="rId18"/>
    <p:sldId id="298" r:id="rId19"/>
    <p:sldId id="291" r:id="rId20"/>
  </p:sldIdLst>
  <p:sldSz cx="9144000" cy="5143500" type="screen16x9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hong Hòa Phạm" initials="PHP" lastIdx="2" clrIdx="0">
    <p:extLst>
      <p:ext uri="{19B8F6BF-5375-455C-9EA6-DF929625EA0E}">
        <p15:presenceInfo xmlns:p15="http://schemas.microsoft.com/office/powerpoint/2012/main" userId="92825c2a161e5d2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84635" autoAdjust="0"/>
  </p:normalViewPr>
  <p:slideViewPr>
    <p:cSldViewPr snapToGrid="0">
      <p:cViewPr varScale="1">
        <p:scale>
          <a:sx n="96" d="100"/>
          <a:sy n="96" d="100"/>
        </p:scale>
        <p:origin x="1066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194D3D-1FD7-4EFF-AD22-E7AE3067EBD4}" type="datetimeFigureOut">
              <a:rPr lang="vi-VN" smtClean="0"/>
              <a:t>08/01/2020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52F2D2-CD2C-4DA2-91CA-043B67876F2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7695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682920" y="165240"/>
            <a:ext cx="6797160" cy="847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682920" y="165240"/>
            <a:ext cx="6797160" cy="847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682920" y="165240"/>
            <a:ext cx="6797160" cy="847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PlaceHolder 1"/>
          <p:cNvSpPr>
            <a:spLocks noGrp="1"/>
          </p:cNvSpPr>
          <p:nvPr>
            <p:ph type="title"/>
          </p:nvPr>
        </p:nvSpPr>
        <p:spPr>
          <a:xfrm>
            <a:off x="682920" y="165240"/>
            <a:ext cx="6797160" cy="847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PlaceHolder 1"/>
          <p:cNvSpPr>
            <a:spLocks noGrp="1"/>
          </p:cNvSpPr>
          <p:nvPr>
            <p:ph type="title"/>
          </p:nvPr>
        </p:nvSpPr>
        <p:spPr>
          <a:xfrm>
            <a:off x="682920" y="165240"/>
            <a:ext cx="6797160" cy="847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PlaceHolder 1"/>
          <p:cNvSpPr>
            <a:spLocks noGrp="1"/>
          </p:cNvSpPr>
          <p:nvPr>
            <p:ph type="title"/>
          </p:nvPr>
        </p:nvSpPr>
        <p:spPr>
          <a:xfrm>
            <a:off x="682920" y="165240"/>
            <a:ext cx="6797160" cy="847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PlaceHolder 1"/>
          <p:cNvSpPr>
            <a:spLocks noGrp="1"/>
          </p:cNvSpPr>
          <p:nvPr>
            <p:ph type="title"/>
          </p:nvPr>
        </p:nvSpPr>
        <p:spPr>
          <a:xfrm>
            <a:off x="682920" y="165240"/>
            <a:ext cx="6797160" cy="847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PlaceHolder 1"/>
          <p:cNvSpPr>
            <a:spLocks noGrp="1"/>
          </p:cNvSpPr>
          <p:nvPr>
            <p:ph type="subTitle"/>
          </p:nvPr>
        </p:nvSpPr>
        <p:spPr>
          <a:xfrm>
            <a:off x="682920" y="165240"/>
            <a:ext cx="6797160" cy="3931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PlaceHolder 1"/>
          <p:cNvSpPr>
            <a:spLocks noGrp="1"/>
          </p:cNvSpPr>
          <p:nvPr>
            <p:ph type="title"/>
          </p:nvPr>
        </p:nvSpPr>
        <p:spPr>
          <a:xfrm>
            <a:off x="682920" y="165240"/>
            <a:ext cx="6797160" cy="847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682920" y="165240"/>
            <a:ext cx="6797160" cy="847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PlaceHolder 1"/>
          <p:cNvSpPr>
            <a:spLocks noGrp="1"/>
          </p:cNvSpPr>
          <p:nvPr>
            <p:ph type="title"/>
          </p:nvPr>
        </p:nvSpPr>
        <p:spPr>
          <a:xfrm>
            <a:off x="682920" y="165240"/>
            <a:ext cx="6797160" cy="847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PlaceHolder 1"/>
          <p:cNvSpPr>
            <a:spLocks noGrp="1"/>
          </p:cNvSpPr>
          <p:nvPr>
            <p:ph type="title"/>
          </p:nvPr>
        </p:nvSpPr>
        <p:spPr>
          <a:xfrm>
            <a:off x="682920" y="165240"/>
            <a:ext cx="6797160" cy="847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PlaceHolder 1"/>
          <p:cNvSpPr>
            <a:spLocks noGrp="1"/>
          </p:cNvSpPr>
          <p:nvPr>
            <p:ph type="title"/>
          </p:nvPr>
        </p:nvSpPr>
        <p:spPr>
          <a:xfrm>
            <a:off x="682920" y="165240"/>
            <a:ext cx="6797160" cy="847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PlaceHolder 1"/>
          <p:cNvSpPr>
            <a:spLocks noGrp="1"/>
          </p:cNvSpPr>
          <p:nvPr>
            <p:ph type="title"/>
          </p:nvPr>
        </p:nvSpPr>
        <p:spPr>
          <a:xfrm>
            <a:off x="682920" y="165240"/>
            <a:ext cx="6797160" cy="847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PlaceHolder 1"/>
          <p:cNvSpPr>
            <a:spLocks noGrp="1"/>
          </p:cNvSpPr>
          <p:nvPr>
            <p:ph type="title"/>
          </p:nvPr>
        </p:nvSpPr>
        <p:spPr>
          <a:xfrm>
            <a:off x="682920" y="165240"/>
            <a:ext cx="6797160" cy="847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PlaceHolder 1"/>
          <p:cNvSpPr>
            <a:spLocks noGrp="1"/>
          </p:cNvSpPr>
          <p:nvPr>
            <p:ph type="title"/>
          </p:nvPr>
        </p:nvSpPr>
        <p:spPr>
          <a:xfrm>
            <a:off x="682920" y="165240"/>
            <a:ext cx="6797160" cy="847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PlaceHolder 1"/>
          <p:cNvSpPr>
            <a:spLocks noGrp="1"/>
          </p:cNvSpPr>
          <p:nvPr>
            <p:ph type="title"/>
          </p:nvPr>
        </p:nvSpPr>
        <p:spPr>
          <a:xfrm>
            <a:off x="682920" y="165240"/>
            <a:ext cx="6797160" cy="847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PlaceHolder 1"/>
          <p:cNvSpPr>
            <a:spLocks noGrp="1"/>
          </p:cNvSpPr>
          <p:nvPr>
            <p:ph type="title"/>
          </p:nvPr>
        </p:nvSpPr>
        <p:spPr>
          <a:xfrm>
            <a:off x="682920" y="165240"/>
            <a:ext cx="6797160" cy="847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PlaceHolder 1"/>
          <p:cNvSpPr>
            <a:spLocks noGrp="1"/>
          </p:cNvSpPr>
          <p:nvPr>
            <p:ph type="title"/>
          </p:nvPr>
        </p:nvSpPr>
        <p:spPr>
          <a:xfrm>
            <a:off x="682920" y="165240"/>
            <a:ext cx="6797160" cy="847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682920" y="165240"/>
            <a:ext cx="6797160" cy="847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PlaceHolder 1"/>
          <p:cNvSpPr>
            <a:spLocks noGrp="1"/>
          </p:cNvSpPr>
          <p:nvPr>
            <p:ph type="subTitle"/>
          </p:nvPr>
        </p:nvSpPr>
        <p:spPr>
          <a:xfrm>
            <a:off x="682920" y="165240"/>
            <a:ext cx="6797160" cy="3931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PlaceHolder 1"/>
          <p:cNvSpPr>
            <a:spLocks noGrp="1"/>
          </p:cNvSpPr>
          <p:nvPr>
            <p:ph type="title"/>
          </p:nvPr>
        </p:nvSpPr>
        <p:spPr>
          <a:xfrm>
            <a:off x="682920" y="165240"/>
            <a:ext cx="6797160" cy="847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PlaceHolder 1"/>
          <p:cNvSpPr>
            <a:spLocks noGrp="1"/>
          </p:cNvSpPr>
          <p:nvPr>
            <p:ph type="title"/>
          </p:nvPr>
        </p:nvSpPr>
        <p:spPr>
          <a:xfrm>
            <a:off x="682920" y="165240"/>
            <a:ext cx="6797160" cy="847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PlaceHolder 1"/>
          <p:cNvSpPr>
            <a:spLocks noGrp="1"/>
          </p:cNvSpPr>
          <p:nvPr>
            <p:ph type="title"/>
          </p:nvPr>
        </p:nvSpPr>
        <p:spPr>
          <a:xfrm>
            <a:off x="682920" y="165240"/>
            <a:ext cx="6797160" cy="847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PlaceHolder 1"/>
          <p:cNvSpPr>
            <a:spLocks noGrp="1"/>
          </p:cNvSpPr>
          <p:nvPr>
            <p:ph type="title"/>
          </p:nvPr>
        </p:nvSpPr>
        <p:spPr>
          <a:xfrm>
            <a:off x="682920" y="165240"/>
            <a:ext cx="6797160" cy="847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8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PlaceHolder 1"/>
          <p:cNvSpPr>
            <a:spLocks noGrp="1"/>
          </p:cNvSpPr>
          <p:nvPr>
            <p:ph type="title"/>
          </p:nvPr>
        </p:nvSpPr>
        <p:spPr>
          <a:xfrm>
            <a:off x="682920" y="165240"/>
            <a:ext cx="6797160" cy="847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3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PlaceHolder 1"/>
          <p:cNvSpPr>
            <a:spLocks noGrp="1"/>
          </p:cNvSpPr>
          <p:nvPr>
            <p:ph type="title"/>
          </p:nvPr>
        </p:nvSpPr>
        <p:spPr>
          <a:xfrm>
            <a:off x="682920" y="165240"/>
            <a:ext cx="6797160" cy="847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6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7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8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9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0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682920" y="165240"/>
            <a:ext cx="6797160" cy="847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682920" y="165240"/>
            <a:ext cx="6797160" cy="847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subTitle"/>
          </p:nvPr>
        </p:nvSpPr>
        <p:spPr>
          <a:xfrm>
            <a:off x="682920" y="165240"/>
            <a:ext cx="6797160" cy="3931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682920" y="165240"/>
            <a:ext cx="6797160" cy="847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682920" y="165240"/>
            <a:ext cx="6797160" cy="847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682920" y="165240"/>
            <a:ext cx="6797160" cy="847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" name="Group 1"/>
          <p:cNvGrpSpPr/>
          <p:nvPr/>
        </p:nvGrpSpPr>
        <p:grpSpPr>
          <a:xfrm>
            <a:off x="0" y="0"/>
            <a:ext cx="9143280" cy="5142960"/>
            <a:chOff x="0" y="0"/>
            <a:chExt cx="9143280" cy="5142960"/>
          </a:xfrm>
        </p:grpSpPr>
        <p:sp>
          <p:nvSpPr>
            <p:cNvPr id="173" name="CustomShape 2"/>
            <p:cNvSpPr/>
            <p:nvPr/>
          </p:nvSpPr>
          <p:spPr>
            <a:xfrm>
              <a:off x="0" y="0"/>
              <a:ext cx="9143280" cy="5142960"/>
            </a:xfrm>
            <a:custGeom>
              <a:avLst/>
              <a:gdLst/>
              <a:ahLst/>
              <a:cxnLst/>
              <a:rect l="l" t="t" r="r" b="b"/>
              <a:pathLst>
                <a:path w="281716" h="158465">
                  <a:moveTo>
                    <a:pt x="0" y="0"/>
                  </a:moveTo>
                  <a:lnTo>
                    <a:pt x="281715" y="0"/>
                  </a:lnTo>
                  <a:lnTo>
                    <a:pt x="281715" y="158464"/>
                  </a:lnTo>
                  <a:lnTo>
                    <a:pt x="0" y="15846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" name="CustomShape 3"/>
            <p:cNvSpPr/>
            <p:nvPr/>
          </p:nvSpPr>
          <p:spPr>
            <a:xfrm>
              <a:off x="0" y="504936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" name="CustomShape 4"/>
            <p:cNvSpPr/>
            <p:nvPr/>
          </p:nvSpPr>
          <p:spPr>
            <a:xfrm>
              <a:off x="0" y="495648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" name="CustomShape 5"/>
            <p:cNvSpPr/>
            <p:nvPr/>
          </p:nvSpPr>
          <p:spPr>
            <a:xfrm>
              <a:off x="0" y="486216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" name="CustomShape 6"/>
            <p:cNvSpPr/>
            <p:nvPr/>
          </p:nvSpPr>
          <p:spPr>
            <a:xfrm>
              <a:off x="0" y="476964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" name="CustomShape 7"/>
            <p:cNvSpPr/>
            <p:nvPr/>
          </p:nvSpPr>
          <p:spPr>
            <a:xfrm>
              <a:off x="0" y="467532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" name="CustomShape 8"/>
            <p:cNvSpPr/>
            <p:nvPr/>
          </p:nvSpPr>
          <p:spPr>
            <a:xfrm>
              <a:off x="0" y="458244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" name="CustomShape 9"/>
            <p:cNvSpPr/>
            <p:nvPr/>
          </p:nvSpPr>
          <p:spPr>
            <a:xfrm>
              <a:off x="0" y="448848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" name="CustomShape 10"/>
            <p:cNvSpPr/>
            <p:nvPr/>
          </p:nvSpPr>
          <p:spPr>
            <a:xfrm>
              <a:off x="0" y="439560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" name="CustomShape 11"/>
            <p:cNvSpPr/>
            <p:nvPr/>
          </p:nvSpPr>
          <p:spPr>
            <a:xfrm>
              <a:off x="0" y="430164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" name="CustomShape 12"/>
            <p:cNvSpPr/>
            <p:nvPr/>
          </p:nvSpPr>
          <p:spPr>
            <a:xfrm>
              <a:off x="0" y="420876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" name="CustomShape 13"/>
            <p:cNvSpPr/>
            <p:nvPr/>
          </p:nvSpPr>
          <p:spPr>
            <a:xfrm>
              <a:off x="0" y="411480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" name="CustomShape 14"/>
            <p:cNvSpPr/>
            <p:nvPr/>
          </p:nvSpPr>
          <p:spPr>
            <a:xfrm>
              <a:off x="0" y="402048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" name="CustomShape 15"/>
            <p:cNvSpPr/>
            <p:nvPr/>
          </p:nvSpPr>
          <p:spPr>
            <a:xfrm>
              <a:off x="0" y="392760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" name="CustomShape 16"/>
            <p:cNvSpPr/>
            <p:nvPr/>
          </p:nvSpPr>
          <p:spPr>
            <a:xfrm>
              <a:off x="0" y="383364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" name="CustomShape 17"/>
            <p:cNvSpPr/>
            <p:nvPr/>
          </p:nvSpPr>
          <p:spPr>
            <a:xfrm>
              <a:off x="0" y="374076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" name="CustomShape 18"/>
            <p:cNvSpPr/>
            <p:nvPr/>
          </p:nvSpPr>
          <p:spPr>
            <a:xfrm>
              <a:off x="0" y="364680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" name="CustomShape 19"/>
            <p:cNvSpPr/>
            <p:nvPr/>
          </p:nvSpPr>
          <p:spPr>
            <a:xfrm>
              <a:off x="0" y="355392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" name="CustomShape 20"/>
            <p:cNvSpPr/>
            <p:nvPr/>
          </p:nvSpPr>
          <p:spPr>
            <a:xfrm>
              <a:off x="0" y="345996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" name="CustomShape 21"/>
            <p:cNvSpPr/>
            <p:nvPr/>
          </p:nvSpPr>
          <p:spPr>
            <a:xfrm>
              <a:off x="0" y="336708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" name="CustomShape 22"/>
            <p:cNvSpPr/>
            <p:nvPr/>
          </p:nvSpPr>
          <p:spPr>
            <a:xfrm>
              <a:off x="0" y="327276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" name="CustomShape 23"/>
            <p:cNvSpPr/>
            <p:nvPr/>
          </p:nvSpPr>
          <p:spPr>
            <a:xfrm>
              <a:off x="0" y="317988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" name="CustomShape 24"/>
            <p:cNvSpPr/>
            <p:nvPr/>
          </p:nvSpPr>
          <p:spPr>
            <a:xfrm>
              <a:off x="0" y="308592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" name="CustomShape 25"/>
            <p:cNvSpPr/>
            <p:nvPr/>
          </p:nvSpPr>
          <p:spPr>
            <a:xfrm>
              <a:off x="0" y="299196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" name="CustomShape 26"/>
            <p:cNvSpPr/>
            <p:nvPr/>
          </p:nvSpPr>
          <p:spPr>
            <a:xfrm>
              <a:off x="0" y="289908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" name="CustomShape 27"/>
            <p:cNvSpPr/>
            <p:nvPr/>
          </p:nvSpPr>
          <p:spPr>
            <a:xfrm>
              <a:off x="0" y="280512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" name="CustomShape 28"/>
            <p:cNvSpPr/>
            <p:nvPr/>
          </p:nvSpPr>
          <p:spPr>
            <a:xfrm>
              <a:off x="0" y="271224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" name="CustomShape 29"/>
            <p:cNvSpPr/>
            <p:nvPr/>
          </p:nvSpPr>
          <p:spPr>
            <a:xfrm>
              <a:off x="0" y="261792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" name="CustomShape 30"/>
            <p:cNvSpPr/>
            <p:nvPr/>
          </p:nvSpPr>
          <p:spPr>
            <a:xfrm>
              <a:off x="0" y="252504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" name="CustomShape 31"/>
            <p:cNvSpPr/>
            <p:nvPr/>
          </p:nvSpPr>
          <p:spPr>
            <a:xfrm>
              <a:off x="0" y="243108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" name="CustomShape 32"/>
            <p:cNvSpPr/>
            <p:nvPr/>
          </p:nvSpPr>
          <p:spPr>
            <a:xfrm>
              <a:off x="0" y="233820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" name="CustomShape 33"/>
            <p:cNvSpPr/>
            <p:nvPr/>
          </p:nvSpPr>
          <p:spPr>
            <a:xfrm>
              <a:off x="0" y="224424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" name="CustomShape 34"/>
            <p:cNvSpPr/>
            <p:nvPr/>
          </p:nvSpPr>
          <p:spPr>
            <a:xfrm>
              <a:off x="0" y="215136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" name="CustomShape 35"/>
            <p:cNvSpPr/>
            <p:nvPr/>
          </p:nvSpPr>
          <p:spPr>
            <a:xfrm>
              <a:off x="0" y="205740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" name="CustomShape 36"/>
            <p:cNvSpPr/>
            <p:nvPr/>
          </p:nvSpPr>
          <p:spPr>
            <a:xfrm>
              <a:off x="0" y="196344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" name="CustomShape 37"/>
            <p:cNvSpPr/>
            <p:nvPr/>
          </p:nvSpPr>
          <p:spPr>
            <a:xfrm>
              <a:off x="0" y="187056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" name="CustomShape 38"/>
            <p:cNvSpPr/>
            <p:nvPr/>
          </p:nvSpPr>
          <p:spPr>
            <a:xfrm>
              <a:off x="0" y="177624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8" name="CustomShape 39"/>
            <p:cNvSpPr/>
            <p:nvPr/>
          </p:nvSpPr>
          <p:spPr>
            <a:xfrm>
              <a:off x="0" y="168336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" name="CustomShape 40"/>
            <p:cNvSpPr/>
            <p:nvPr/>
          </p:nvSpPr>
          <p:spPr>
            <a:xfrm>
              <a:off x="0" y="158940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" name="CustomShape 41"/>
            <p:cNvSpPr/>
            <p:nvPr/>
          </p:nvSpPr>
          <p:spPr>
            <a:xfrm>
              <a:off x="0" y="149652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" name="CustomShape 42"/>
            <p:cNvSpPr/>
            <p:nvPr/>
          </p:nvSpPr>
          <p:spPr>
            <a:xfrm>
              <a:off x="0" y="140256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" name="CustomShape 43"/>
            <p:cNvSpPr/>
            <p:nvPr/>
          </p:nvSpPr>
          <p:spPr>
            <a:xfrm>
              <a:off x="0" y="130968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" name="CustomShape 44"/>
            <p:cNvSpPr/>
            <p:nvPr/>
          </p:nvSpPr>
          <p:spPr>
            <a:xfrm>
              <a:off x="0" y="121572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" name="CustomShape 45"/>
            <p:cNvSpPr/>
            <p:nvPr/>
          </p:nvSpPr>
          <p:spPr>
            <a:xfrm>
              <a:off x="0" y="112284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" name="CustomShape 46"/>
            <p:cNvSpPr/>
            <p:nvPr/>
          </p:nvSpPr>
          <p:spPr>
            <a:xfrm>
              <a:off x="0" y="102852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" name="CustomShape 47"/>
            <p:cNvSpPr/>
            <p:nvPr/>
          </p:nvSpPr>
          <p:spPr>
            <a:xfrm>
              <a:off x="0" y="93456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" name="CustomShape 48"/>
            <p:cNvSpPr/>
            <p:nvPr/>
          </p:nvSpPr>
          <p:spPr>
            <a:xfrm>
              <a:off x="0" y="84168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" name="CustomShape 49"/>
            <p:cNvSpPr/>
            <p:nvPr/>
          </p:nvSpPr>
          <p:spPr>
            <a:xfrm>
              <a:off x="0" y="74772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9" name="CustomShape 50"/>
            <p:cNvSpPr/>
            <p:nvPr/>
          </p:nvSpPr>
          <p:spPr>
            <a:xfrm>
              <a:off x="0" y="65484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" name="CustomShape 51"/>
            <p:cNvSpPr/>
            <p:nvPr/>
          </p:nvSpPr>
          <p:spPr>
            <a:xfrm>
              <a:off x="0" y="56088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" name="CustomShape 52"/>
            <p:cNvSpPr/>
            <p:nvPr/>
          </p:nvSpPr>
          <p:spPr>
            <a:xfrm>
              <a:off x="0" y="46800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" name="CustomShape 53"/>
            <p:cNvSpPr/>
            <p:nvPr/>
          </p:nvSpPr>
          <p:spPr>
            <a:xfrm>
              <a:off x="0" y="37368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" name="CustomShape 54"/>
            <p:cNvSpPr/>
            <p:nvPr/>
          </p:nvSpPr>
          <p:spPr>
            <a:xfrm>
              <a:off x="0" y="28080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" name="CustomShape 55"/>
            <p:cNvSpPr/>
            <p:nvPr/>
          </p:nvSpPr>
          <p:spPr>
            <a:xfrm>
              <a:off x="0" y="18684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" name="CustomShape 56"/>
            <p:cNvSpPr/>
            <p:nvPr/>
          </p:nvSpPr>
          <p:spPr>
            <a:xfrm>
              <a:off x="0" y="9396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6" name="CustomShape 57"/>
            <p:cNvSpPr/>
            <p:nvPr/>
          </p:nvSpPr>
          <p:spPr>
            <a:xfrm>
              <a:off x="90496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7" name="CustomShape 58"/>
            <p:cNvSpPr/>
            <p:nvPr/>
          </p:nvSpPr>
          <p:spPr>
            <a:xfrm>
              <a:off x="89557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8" name="CustomShape 59"/>
            <p:cNvSpPr/>
            <p:nvPr/>
          </p:nvSpPr>
          <p:spPr>
            <a:xfrm>
              <a:off x="88603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9" name="CustomShape 60"/>
            <p:cNvSpPr/>
            <p:nvPr/>
          </p:nvSpPr>
          <p:spPr>
            <a:xfrm>
              <a:off x="87663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0" name="CustomShape 61"/>
            <p:cNvSpPr/>
            <p:nvPr/>
          </p:nvSpPr>
          <p:spPr>
            <a:xfrm>
              <a:off x="86724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1" name="CustomShape 62"/>
            <p:cNvSpPr/>
            <p:nvPr/>
          </p:nvSpPr>
          <p:spPr>
            <a:xfrm>
              <a:off x="85780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2" name="CustomShape 63"/>
            <p:cNvSpPr/>
            <p:nvPr/>
          </p:nvSpPr>
          <p:spPr>
            <a:xfrm>
              <a:off x="84841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3" name="CustomShape 64"/>
            <p:cNvSpPr/>
            <p:nvPr/>
          </p:nvSpPr>
          <p:spPr>
            <a:xfrm>
              <a:off x="83901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4" name="CustomShape 65"/>
            <p:cNvSpPr/>
            <p:nvPr/>
          </p:nvSpPr>
          <p:spPr>
            <a:xfrm>
              <a:off x="82947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5" name="CustomShape 66"/>
            <p:cNvSpPr/>
            <p:nvPr/>
          </p:nvSpPr>
          <p:spPr>
            <a:xfrm>
              <a:off x="82008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" name="CustomShape 67"/>
            <p:cNvSpPr/>
            <p:nvPr/>
          </p:nvSpPr>
          <p:spPr>
            <a:xfrm>
              <a:off x="81068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7" name="CustomShape 68"/>
            <p:cNvSpPr/>
            <p:nvPr/>
          </p:nvSpPr>
          <p:spPr>
            <a:xfrm>
              <a:off x="80125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" name="CustomShape 69"/>
            <p:cNvSpPr/>
            <p:nvPr/>
          </p:nvSpPr>
          <p:spPr>
            <a:xfrm>
              <a:off x="79185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9" name="CustomShape 70"/>
            <p:cNvSpPr/>
            <p:nvPr/>
          </p:nvSpPr>
          <p:spPr>
            <a:xfrm>
              <a:off x="78246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0" name="CustomShape 71"/>
            <p:cNvSpPr/>
            <p:nvPr/>
          </p:nvSpPr>
          <p:spPr>
            <a:xfrm>
              <a:off x="77292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1" name="CustomShape 72"/>
            <p:cNvSpPr/>
            <p:nvPr/>
          </p:nvSpPr>
          <p:spPr>
            <a:xfrm>
              <a:off x="76352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2" name="CustomShape 73"/>
            <p:cNvSpPr/>
            <p:nvPr/>
          </p:nvSpPr>
          <p:spPr>
            <a:xfrm>
              <a:off x="75412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3" name="CustomShape 74"/>
            <p:cNvSpPr/>
            <p:nvPr/>
          </p:nvSpPr>
          <p:spPr>
            <a:xfrm>
              <a:off x="74473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4" name="CustomShape 75"/>
            <p:cNvSpPr/>
            <p:nvPr/>
          </p:nvSpPr>
          <p:spPr>
            <a:xfrm>
              <a:off x="73530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5" name="CustomShape 76"/>
            <p:cNvSpPr/>
            <p:nvPr/>
          </p:nvSpPr>
          <p:spPr>
            <a:xfrm>
              <a:off x="72579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6" name="CustomShape 77"/>
            <p:cNvSpPr/>
            <p:nvPr/>
          </p:nvSpPr>
          <p:spPr>
            <a:xfrm>
              <a:off x="71636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7" name="CustomShape 78"/>
            <p:cNvSpPr/>
            <p:nvPr/>
          </p:nvSpPr>
          <p:spPr>
            <a:xfrm>
              <a:off x="70696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8" name="CustomShape 79"/>
            <p:cNvSpPr/>
            <p:nvPr/>
          </p:nvSpPr>
          <p:spPr>
            <a:xfrm>
              <a:off x="69757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9" name="CustomShape 80"/>
            <p:cNvSpPr/>
            <p:nvPr/>
          </p:nvSpPr>
          <p:spPr>
            <a:xfrm>
              <a:off x="68817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0" name="CustomShape 81"/>
            <p:cNvSpPr/>
            <p:nvPr/>
          </p:nvSpPr>
          <p:spPr>
            <a:xfrm>
              <a:off x="67874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1" name="CustomShape 82"/>
            <p:cNvSpPr/>
            <p:nvPr/>
          </p:nvSpPr>
          <p:spPr>
            <a:xfrm>
              <a:off x="66924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2" name="CustomShape 83"/>
            <p:cNvSpPr/>
            <p:nvPr/>
          </p:nvSpPr>
          <p:spPr>
            <a:xfrm>
              <a:off x="65984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3" name="CustomShape 84"/>
            <p:cNvSpPr/>
            <p:nvPr/>
          </p:nvSpPr>
          <p:spPr>
            <a:xfrm>
              <a:off x="65041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4" name="CustomShape 85"/>
            <p:cNvSpPr/>
            <p:nvPr/>
          </p:nvSpPr>
          <p:spPr>
            <a:xfrm>
              <a:off x="64101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5" name="CustomShape 86"/>
            <p:cNvSpPr/>
            <p:nvPr/>
          </p:nvSpPr>
          <p:spPr>
            <a:xfrm>
              <a:off x="63162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6" name="CustomShape 87"/>
            <p:cNvSpPr/>
            <p:nvPr/>
          </p:nvSpPr>
          <p:spPr>
            <a:xfrm>
              <a:off x="62218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7" name="CustomShape 88"/>
            <p:cNvSpPr/>
            <p:nvPr/>
          </p:nvSpPr>
          <p:spPr>
            <a:xfrm>
              <a:off x="61268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8" name="CustomShape 89"/>
            <p:cNvSpPr/>
            <p:nvPr/>
          </p:nvSpPr>
          <p:spPr>
            <a:xfrm>
              <a:off x="60328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9" name="CustomShape 90"/>
            <p:cNvSpPr/>
            <p:nvPr/>
          </p:nvSpPr>
          <p:spPr>
            <a:xfrm>
              <a:off x="59385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0" name="CustomShape 91"/>
            <p:cNvSpPr/>
            <p:nvPr/>
          </p:nvSpPr>
          <p:spPr>
            <a:xfrm>
              <a:off x="58446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1" name="CustomShape 92"/>
            <p:cNvSpPr/>
            <p:nvPr/>
          </p:nvSpPr>
          <p:spPr>
            <a:xfrm>
              <a:off x="57506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2" name="CustomShape 93"/>
            <p:cNvSpPr/>
            <p:nvPr/>
          </p:nvSpPr>
          <p:spPr>
            <a:xfrm>
              <a:off x="56563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3" name="CustomShape 94"/>
            <p:cNvSpPr/>
            <p:nvPr/>
          </p:nvSpPr>
          <p:spPr>
            <a:xfrm>
              <a:off x="55612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4" name="CustomShape 95"/>
            <p:cNvSpPr/>
            <p:nvPr/>
          </p:nvSpPr>
          <p:spPr>
            <a:xfrm>
              <a:off x="54673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5" name="CustomShape 96"/>
            <p:cNvSpPr/>
            <p:nvPr/>
          </p:nvSpPr>
          <p:spPr>
            <a:xfrm>
              <a:off x="53730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6" name="CustomShape 97"/>
            <p:cNvSpPr/>
            <p:nvPr/>
          </p:nvSpPr>
          <p:spPr>
            <a:xfrm>
              <a:off x="52790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7" name="CustomShape 98"/>
            <p:cNvSpPr/>
            <p:nvPr/>
          </p:nvSpPr>
          <p:spPr>
            <a:xfrm>
              <a:off x="51850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8" name="CustomShape 99"/>
            <p:cNvSpPr/>
            <p:nvPr/>
          </p:nvSpPr>
          <p:spPr>
            <a:xfrm>
              <a:off x="50896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9" name="CustomShape 100"/>
            <p:cNvSpPr/>
            <p:nvPr/>
          </p:nvSpPr>
          <p:spPr>
            <a:xfrm>
              <a:off x="49957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0" name="CustomShape 101"/>
            <p:cNvSpPr/>
            <p:nvPr/>
          </p:nvSpPr>
          <p:spPr>
            <a:xfrm>
              <a:off x="49017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1" name="CustomShape 102"/>
            <p:cNvSpPr/>
            <p:nvPr/>
          </p:nvSpPr>
          <p:spPr>
            <a:xfrm>
              <a:off x="48074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2" name="CustomShape 103"/>
            <p:cNvSpPr/>
            <p:nvPr/>
          </p:nvSpPr>
          <p:spPr>
            <a:xfrm>
              <a:off x="47134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3" name="CustomShape 104"/>
            <p:cNvSpPr/>
            <p:nvPr/>
          </p:nvSpPr>
          <p:spPr>
            <a:xfrm>
              <a:off x="46195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4" name="CustomShape 105"/>
            <p:cNvSpPr/>
            <p:nvPr/>
          </p:nvSpPr>
          <p:spPr>
            <a:xfrm>
              <a:off x="45241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5" name="CustomShape 106"/>
            <p:cNvSpPr/>
            <p:nvPr/>
          </p:nvSpPr>
          <p:spPr>
            <a:xfrm>
              <a:off x="44301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6" name="CustomShape 107"/>
            <p:cNvSpPr/>
            <p:nvPr/>
          </p:nvSpPr>
          <p:spPr>
            <a:xfrm>
              <a:off x="43362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7" name="CustomShape 108"/>
            <p:cNvSpPr/>
            <p:nvPr/>
          </p:nvSpPr>
          <p:spPr>
            <a:xfrm>
              <a:off x="42422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8" name="CustomShape 109"/>
            <p:cNvSpPr/>
            <p:nvPr/>
          </p:nvSpPr>
          <p:spPr>
            <a:xfrm>
              <a:off x="41479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9" name="CustomShape 110"/>
            <p:cNvSpPr/>
            <p:nvPr/>
          </p:nvSpPr>
          <p:spPr>
            <a:xfrm>
              <a:off x="40539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0" name="CustomShape 111"/>
            <p:cNvSpPr/>
            <p:nvPr/>
          </p:nvSpPr>
          <p:spPr>
            <a:xfrm>
              <a:off x="39585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1" name="CustomShape 112"/>
            <p:cNvSpPr/>
            <p:nvPr/>
          </p:nvSpPr>
          <p:spPr>
            <a:xfrm>
              <a:off x="38646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2" name="CustomShape 113"/>
            <p:cNvSpPr/>
            <p:nvPr/>
          </p:nvSpPr>
          <p:spPr>
            <a:xfrm>
              <a:off x="37706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3" name="CustomShape 114"/>
            <p:cNvSpPr/>
            <p:nvPr/>
          </p:nvSpPr>
          <p:spPr>
            <a:xfrm>
              <a:off x="36766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4" name="CustomShape 115"/>
            <p:cNvSpPr/>
            <p:nvPr/>
          </p:nvSpPr>
          <p:spPr>
            <a:xfrm>
              <a:off x="35823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5" name="CustomShape 116"/>
            <p:cNvSpPr/>
            <p:nvPr/>
          </p:nvSpPr>
          <p:spPr>
            <a:xfrm>
              <a:off x="34873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6" name="CustomShape 117"/>
            <p:cNvSpPr/>
            <p:nvPr/>
          </p:nvSpPr>
          <p:spPr>
            <a:xfrm>
              <a:off x="33933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7" name="CustomShape 118"/>
            <p:cNvSpPr/>
            <p:nvPr/>
          </p:nvSpPr>
          <p:spPr>
            <a:xfrm>
              <a:off x="32990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8" name="CustomShape 119"/>
            <p:cNvSpPr/>
            <p:nvPr/>
          </p:nvSpPr>
          <p:spPr>
            <a:xfrm>
              <a:off x="32050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9" name="CustomShape 120"/>
            <p:cNvSpPr/>
            <p:nvPr/>
          </p:nvSpPr>
          <p:spPr>
            <a:xfrm>
              <a:off x="31111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0" name="CustomShape 121"/>
            <p:cNvSpPr/>
            <p:nvPr/>
          </p:nvSpPr>
          <p:spPr>
            <a:xfrm>
              <a:off x="30168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1" name="CustomShape 122"/>
            <p:cNvSpPr/>
            <p:nvPr/>
          </p:nvSpPr>
          <p:spPr>
            <a:xfrm>
              <a:off x="29217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2" name="CustomShape 123"/>
            <p:cNvSpPr/>
            <p:nvPr/>
          </p:nvSpPr>
          <p:spPr>
            <a:xfrm>
              <a:off x="28278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3" name="CustomShape 124"/>
            <p:cNvSpPr/>
            <p:nvPr/>
          </p:nvSpPr>
          <p:spPr>
            <a:xfrm>
              <a:off x="27334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4" name="CustomShape 125"/>
            <p:cNvSpPr/>
            <p:nvPr/>
          </p:nvSpPr>
          <p:spPr>
            <a:xfrm>
              <a:off x="26395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5" name="CustomShape 126"/>
            <p:cNvSpPr/>
            <p:nvPr/>
          </p:nvSpPr>
          <p:spPr>
            <a:xfrm>
              <a:off x="25455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6" name="CustomShape 127"/>
            <p:cNvSpPr/>
            <p:nvPr/>
          </p:nvSpPr>
          <p:spPr>
            <a:xfrm>
              <a:off x="24512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7" name="CustomShape 128"/>
            <p:cNvSpPr/>
            <p:nvPr/>
          </p:nvSpPr>
          <p:spPr>
            <a:xfrm>
              <a:off x="23562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8" name="CustomShape 129"/>
            <p:cNvSpPr/>
            <p:nvPr/>
          </p:nvSpPr>
          <p:spPr>
            <a:xfrm>
              <a:off x="22622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9" name="CustomShape 130"/>
            <p:cNvSpPr/>
            <p:nvPr/>
          </p:nvSpPr>
          <p:spPr>
            <a:xfrm>
              <a:off x="21679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0" name="CustomShape 131"/>
            <p:cNvSpPr/>
            <p:nvPr/>
          </p:nvSpPr>
          <p:spPr>
            <a:xfrm>
              <a:off x="20739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1" name="CustomShape 132"/>
            <p:cNvSpPr/>
            <p:nvPr/>
          </p:nvSpPr>
          <p:spPr>
            <a:xfrm>
              <a:off x="19800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2" name="CustomShape 133"/>
            <p:cNvSpPr/>
            <p:nvPr/>
          </p:nvSpPr>
          <p:spPr>
            <a:xfrm>
              <a:off x="18860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3" name="CustomShape 134"/>
            <p:cNvSpPr/>
            <p:nvPr/>
          </p:nvSpPr>
          <p:spPr>
            <a:xfrm>
              <a:off x="17906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4" name="CustomShape 135"/>
            <p:cNvSpPr/>
            <p:nvPr/>
          </p:nvSpPr>
          <p:spPr>
            <a:xfrm>
              <a:off x="16966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5" name="CustomShape 136"/>
            <p:cNvSpPr/>
            <p:nvPr/>
          </p:nvSpPr>
          <p:spPr>
            <a:xfrm>
              <a:off x="16023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6" name="CustomShape 137"/>
            <p:cNvSpPr/>
            <p:nvPr/>
          </p:nvSpPr>
          <p:spPr>
            <a:xfrm>
              <a:off x="15084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7" name="CustomShape 138"/>
            <p:cNvSpPr/>
            <p:nvPr/>
          </p:nvSpPr>
          <p:spPr>
            <a:xfrm>
              <a:off x="14144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8" name="CustomShape 139"/>
            <p:cNvSpPr/>
            <p:nvPr/>
          </p:nvSpPr>
          <p:spPr>
            <a:xfrm>
              <a:off x="13190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9" name="CustomShape 140"/>
            <p:cNvSpPr/>
            <p:nvPr/>
          </p:nvSpPr>
          <p:spPr>
            <a:xfrm>
              <a:off x="12250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0" name="CustomShape 141"/>
            <p:cNvSpPr/>
            <p:nvPr/>
          </p:nvSpPr>
          <p:spPr>
            <a:xfrm>
              <a:off x="11311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1" name="CustomShape 142"/>
            <p:cNvSpPr/>
            <p:nvPr/>
          </p:nvSpPr>
          <p:spPr>
            <a:xfrm>
              <a:off x="10371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2" name="CustomShape 143"/>
            <p:cNvSpPr/>
            <p:nvPr/>
          </p:nvSpPr>
          <p:spPr>
            <a:xfrm>
              <a:off x="9428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3" name="CustomShape 144"/>
            <p:cNvSpPr/>
            <p:nvPr/>
          </p:nvSpPr>
          <p:spPr>
            <a:xfrm>
              <a:off x="8488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4" name="CustomShape 145"/>
            <p:cNvSpPr/>
            <p:nvPr/>
          </p:nvSpPr>
          <p:spPr>
            <a:xfrm>
              <a:off x="7534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5" name="CustomShape 146"/>
            <p:cNvSpPr/>
            <p:nvPr/>
          </p:nvSpPr>
          <p:spPr>
            <a:xfrm>
              <a:off x="6595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6" name="CustomShape 147"/>
            <p:cNvSpPr/>
            <p:nvPr/>
          </p:nvSpPr>
          <p:spPr>
            <a:xfrm>
              <a:off x="5655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7" name="CustomShape 148"/>
            <p:cNvSpPr/>
            <p:nvPr/>
          </p:nvSpPr>
          <p:spPr>
            <a:xfrm>
              <a:off x="4716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8" name="CustomShape 149"/>
            <p:cNvSpPr/>
            <p:nvPr/>
          </p:nvSpPr>
          <p:spPr>
            <a:xfrm>
              <a:off x="3772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9" name="CustomShape 150"/>
            <p:cNvSpPr/>
            <p:nvPr/>
          </p:nvSpPr>
          <p:spPr>
            <a:xfrm>
              <a:off x="2833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0" name="CustomShape 151"/>
            <p:cNvSpPr/>
            <p:nvPr/>
          </p:nvSpPr>
          <p:spPr>
            <a:xfrm>
              <a:off x="1882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1" name="CustomShape 152"/>
            <p:cNvSpPr/>
            <p:nvPr/>
          </p:nvSpPr>
          <p:spPr>
            <a:xfrm>
              <a:off x="939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52" name="CustomShape 153" hidden="1"/>
          <p:cNvSpPr/>
          <p:nvPr/>
        </p:nvSpPr>
        <p:spPr>
          <a:xfrm>
            <a:off x="8399160" y="452880"/>
            <a:ext cx="617760" cy="441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fld id="{EBE5476F-D2B9-4CB4-9223-42F7FC37FD36}" type="slidenum">
              <a:rPr lang="en-US" sz="2300" b="0" strike="noStrike" spc="-1">
                <a:solidFill>
                  <a:srgbClr val="FF0000"/>
                </a:solidFill>
                <a:latin typeface="Sniglet"/>
                <a:ea typeface="Arial"/>
              </a:rPr>
              <a:t>‹#›</a:t>
            </a:fld>
            <a:endParaRPr lang="en-US" sz="2300" b="0" strike="noStrike" spc="-1">
              <a:latin typeface="Arial"/>
            </a:endParaRPr>
          </a:p>
        </p:txBody>
      </p:sp>
      <p:sp>
        <p:nvSpPr>
          <p:cNvPr id="153" name="CustomShape 154" hidden="1"/>
          <p:cNvSpPr/>
          <p:nvPr/>
        </p:nvSpPr>
        <p:spPr>
          <a:xfrm>
            <a:off x="8364600" y="349920"/>
            <a:ext cx="642240" cy="606240"/>
          </a:xfrm>
          <a:custGeom>
            <a:avLst/>
            <a:gdLst/>
            <a:ahLst/>
            <a:cxnLst/>
            <a:rect l="l" t="t" r="r" b="b"/>
            <a:pathLst>
              <a:path w="16863" h="20878">
                <a:moveTo>
                  <a:pt x="974" y="1801"/>
                </a:moveTo>
                <a:lnTo>
                  <a:pt x="1144" y="1825"/>
                </a:lnTo>
                <a:lnTo>
                  <a:pt x="1314" y="1874"/>
                </a:lnTo>
                <a:lnTo>
                  <a:pt x="1436" y="1874"/>
                </a:lnTo>
                <a:lnTo>
                  <a:pt x="1455" y="2041"/>
                </a:lnTo>
                <a:lnTo>
                  <a:pt x="1455" y="2041"/>
                </a:lnTo>
                <a:lnTo>
                  <a:pt x="1412" y="2020"/>
                </a:lnTo>
                <a:lnTo>
                  <a:pt x="1290" y="1995"/>
                </a:lnTo>
                <a:lnTo>
                  <a:pt x="1168" y="1995"/>
                </a:lnTo>
                <a:lnTo>
                  <a:pt x="998" y="2068"/>
                </a:lnTo>
                <a:lnTo>
                  <a:pt x="828" y="2166"/>
                </a:lnTo>
                <a:lnTo>
                  <a:pt x="657" y="2287"/>
                </a:lnTo>
                <a:lnTo>
                  <a:pt x="511" y="2409"/>
                </a:lnTo>
                <a:lnTo>
                  <a:pt x="487" y="2093"/>
                </a:lnTo>
                <a:lnTo>
                  <a:pt x="438" y="1801"/>
                </a:lnTo>
                <a:lnTo>
                  <a:pt x="609" y="1825"/>
                </a:lnTo>
                <a:lnTo>
                  <a:pt x="974" y="1801"/>
                </a:lnTo>
                <a:close/>
                <a:moveTo>
                  <a:pt x="1460" y="2093"/>
                </a:moveTo>
                <a:lnTo>
                  <a:pt x="1509" y="2774"/>
                </a:lnTo>
                <a:lnTo>
                  <a:pt x="1509" y="2774"/>
                </a:lnTo>
                <a:lnTo>
                  <a:pt x="1387" y="2750"/>
                </a:lnTo>
                <a:lnTo>
                  <a:pt x="1314" y="2774"/>
                </a:lnTo>
                <a:lnTo>
                  <a:pt x="1266" y="2798"/>
                </a:lnTo>
                <a:lnTo>
                  <a:pt x="925" y="3042"/>
                </a:lnTo>
                <a:lnTo>
                  <a:pt x="560" y="3309"/>
                </a:lnTo>
                <a:lnTo>
                  <a:pt x="511" y="3358"/>
                </a:lnTo>
                <a:lnTo>
                  <a:pt x="511" y="2847"/>
                </a:lnTo>
                <a:lnTo>
                  <a:pt x="536" y="2823"/>
                </a:lnTo>
                <a:lnTo>
                  <a:pt x="706" y="2725"/>
                </a:lnTo>
                <a:lnTo>
                  <a:pt x="852" y="2604"/>
                </a:lnTo>
                <a:lnTo>
                  <a:pt x="1193" y="2409"/>
                </a:lnTo>
                <a:lnTo>
                  <a:pt x="1290" y="2360"/>
                </a:lnTo>
                <a:lnTo>
                  <a:pt x="1363" y="2287"/>
                </a:lnTo>
                <a:lnTo>
                  <a:pt x="1460" y="2117"/>
                </a:lnTo>
                <a:lnTo>
                  <a:pt x="1460" y="2093"/>
                </a:lnTo>
                <a:close/>
                <a:moveTo>
                  <a:pt x="13237" y="803"/>
                </a:moveTo>
                <a:lnTo>
                  <a:pt x="13408" y="949"/>
                </a:lnTo>
                <a:lnTo>
                  <a:pt x="13675" y="1192"/>
                </a:lnTo>
                <a:lnTo>
                  <a:pt x="13943" y="1436"/>
                </a:lnTo>
                <a:lnTo>
                  <a:pt x="14211" y="1655"/>
                </a:lnTo>
                <a:lnTo>
                  <a:pt x="14454" y="1922"/>
                </a:lnTo>
                <a:lnTo>
                  <a:pt x="14721" y="2214"/>
                </a:lnTo>
                <a:lnTo>
                  <a:pt x="14989" y="2482"/>
                </a:lnTo>
                <a:lnTo>
                  <a:pt x="15500" y="3017"/>
                </a:lnTo>
                <a:lnTo>
                  <a:pt x="15670" y="3188"/>
                </a:lnTo>
                <a:lnTo>
                  <a:pt x="15816" y="3382"/>
                </a:lnTo>
                <a:lnTo>
                  <a:pt x="15938" y="3577"/>
                </a:lnTo>
                <a:lnTo>
                  <a:pt x="16108" y="3772"/>
                </a:lnTo>
                <a:lnTo>
                  <a:pt x="15743" y="3796"/>
                </a:lnTo>
                <a:lnTo>
                  <a:pt x="15403" y="3820"/>
                </a:lnTo>
                <a:lnTo>
                  <a:pt x="14697" y="3820"/>
                </a:lnTo>
                <a:lnTo>
                  <a:pt x="14016" y="3796"/>
                </a:lnTo>
                <a:lnTo>
                  <a:pt x="13651" y="3772"/>
                </a:lnTo>
                <a:lnTo>
                  <a:pt x="13310" y="3820"/>
                </a:lnTo>
                <a:lnTo>
                  <a:pt x="13262" y="3042"/>
                </a:lnTo>
                <a:lnTo>
                  <a:pt x="13213" y="2239"/>
                </a:lnTo>
                <a:lnTo>
                  <a:pt x="13189" y="1874"/>
                </a:lnTo>
                <a:lnTo>
                  <a:pt x="13189" y="1533"/>
                </a:lnTo>
                <a:lnTo>
                  <a:pt x="13237" y="803"/>
                </a:lnTo>
                <a:close/>
                <a:moveTo>
                  <a:pt x="1533" y="3163"/>
                </a:moveTo>
                <a:lnTo>
                  <a:pt x="1533" y="3455"/>
                </a:lnTo>
                <a:lnTo>
                  <a:pt x="1363" y="3553"/>
                </a:lnTo>
                <a:lnTo>
                  <a:pt x="1217" y="3650"/>
                </a:lnTo>
                <a:lnTo>
                  <a:pt x="901" y="3918"/>
                </a:lnTo>
                <a:lnTo>
                  <a:pt x="706" y="4064"/>
                </a:lnTo>
                <a:lnTo>
                  <a:pt x="511" y="4210"/>
                </a:lnTo>
                <a:lnTo>
                  <a:pt x="511" y="3845"/>
                </a:lnTo>
                <a:lnTo>
                  <a:pt x="511" y="3747"/>
                </a:lnTo>
                <a:lnTo>
                  <a:pt x="657" y="3699"/>
                </a:lnTo>
                <a:lnTo>
                  <a:pt x="803" y="3626"/>
                </a:lnTo>
                <a:lnTo>
                  <a:pt x="1047" y="3455"/>
                </a:lnTo>
                <a:lnTo>
                  <a:pt x="1387" y="3236"/>
                </a:lnTo>
                <a:lnTo>
                  <a:pt x="1533" y="3163"/>
                </a:lnTo>
                <a:close/>
                <a:moveTo>
                  <a:pt x="1558" y="3942"/>
                </a:moveTo>
                <a:lnTo>
                  <a:pt x="1533" y="4404"/>
                </a:lnTo>
                <a:lnTo>
                  <a:pt x="1533" y="4526"/>
                </a:lnTo>
                <a:lnTo>
                  <a:pt x="1193" y="4745"/>
                </a:lnTo>
                <a:lnTo>
                  <a:pt x="852" y="4988"/>
                </a:lnTo>
                <a:lnTo>
                  <a:pt x="657" y="5086"/>
                </a:lnTo>
                <a:lnTo>
                  <a:pt x="511" y="5232"/>
                </a:lnTo>
                <a:lnTo>
                  <a:pt x="511" y="4648"/>
                </a:lnTo>
                <a:lnTo>
                  <a:pt x="657" y="4575"/>
                </a:lnTo>
                <a:lnTo>
                  <a:pt x="828" y="4477"/>
                </a:lnTo>
                <a:lnTo>
                  <a:pt x="1095" y="4258"/>
                </a:lnTo>
                <a:lnTo>
                  <a:pt x="1558" y="3942"/>
                </a:lnTo>
                <a:close/>
                <a:moveTo>
                  <a:pt x="1509" y="4964"/>
                </a:moveTo>
                <a:lnTo>
                  <a:pt x="1485" y="5378"/>
                </a:lnTo>
                <a:lnTo>
                  <a:pt x="1363" y="5451"/>
                </a:lnTo>
                <a:lnTo>
                  <a:pt x="1241" y="5548"/>
                </a:lnTo>
                <a:lnTo>
                  <a:pt x="998" y="5767"/>
                </a:lnTo>
                <a:lnTo>
                  <a:pt x="730" y="5986"/>
                </a:lnTo>
                <a:lnTo>
                  <a:pt x="609" y="6108"/>
                </a:lnTo>
                <a:lnTo>
                  <a:pt x="511" y="6254"/>
                </a:lnTo>
                <a:lnTo>
                  <a:pt x="511" y="5499"/>
                </a:lnTo>
                <a:lnTo>
                  <a:pt x="633" y="5475"/>
                </a:lnTo>
                <a:lnTo>
                  <a:pt x="755" y="5426"/>
                </a:lnTo>
                <a:lnTo>
                  <a:pt x="1022" y="5256"/>
                </a:lnTo>
                <a:lnTo>
                  <a:pt x="1509" y="4964"/>
                </a:lnTo>
                <a:close/>
                <a:moveTo>
                  <a:pt x="1460" y="5889"/>
                </a:moveTo>
                <a:lnTo>
                  <a:pt x="1436" y="6473"/>
                </a:lnTo>
                <a:lnTo>
                  <a:pt x="1363" y="6448"/>
                </a:lnTo>
                <a:lnTo>
                  <a:pt x="1266" y="6448"/>
                </a:lnTo>
                <a:lnTo>
                  <a:pt x="1193" y="6473"/>
                </a:lnTo>
                <a:lnTo>
                  <a:pt x="1022" y="6594"/>
                </a:lnTo>
                <a:lnTo>
                  <a:pt x="852" y="6716"/>
                </a:lnTo>
                <a:lnTo>
                  <a:pt x="730" y="6862"/>
                </a:lnTo>
                <a:lnTo>
                  <a:pt x="511" y="7105"/>
                </a:lnTo>
                <a:lnTo>
                  <a:pt x="511" y="6448"/>
                </a:lnTo>
                <a:lnTo>
                  <a:pt x="682" y="6424"/>
                </a:lnTo>
                <a:lnTo>
                  <a:pt x="828" y="6351"/>
                </a:lnTo>
                <a:lnTo>
                  <a:pt x="974" y="6254"/>
                </a:lnTo>
                <a:lnTo>
                  <a:pt x="1095" y="6156"/>
                </a:lnTo>
                <a:lnTo>
                  <a:pt x="1460" y="5889"/>
                </a:lnTo>
                <a:close/>
                <a:moveTo>
                  <a:pt x="1412" y="6813"/>
                </a:moveTo>
                <a:lnTo>
                  <a:pt x="1387" y="7397"/>
                </a:lnTo>
                <a:lnTo>
                  <a:pt x="1168" y="7616"/>
                </a:lnTo>
                <a:lnTo>
                  <a:pt x="925" y="7835"/>
                </a:lnTo>
                <a:lnTo>
                  <a:pt x="755" y="8006"/>
                </a:lnTo>
                <a:lnTo>
                  <a:pt x="584" y="8176"/>
                </a:lnTo>
                <a:lnTo>
                  <a:pt x="536" y="7543"/>
                </a:lnTo>
                <a:lnTo>
                  <a:pt x="657" y="7446"/>
                </a:lnTo>
                <a:lnTo>
                  <a:pt x="779" y="7349"/>
                </a:lnTo>
                <a:lnTo>
                  <a:pt x="974" y="7154"/>
                </a:lnTo>
                <a:lnTo>
                  <a:pt x="1095" y="7032"/>
                </a:lnTo>
                <a:lnTo>
                  <a:pt x="1241" y="6911"/>
                </a:lnTo>
                <a:lnTo>
                  <a:pt x="1412" y="6813"/>
                </a:lnTo>
                <a:close/>
                <a:moveTo>
                  <a:pt x="1363" y="7981"/>
                </a:moveTo>
                <a:lnTo>
                  <a:pt x="1339" y="8468"/>
                </a:lnTo>
                <a:lnTo>
                  <a:pt x="1241" y="8541"/>
                </a:lnTo>
                <a:lnTo>
                  <a:pt x="1168" y="8614"/>
                </a:lnTo>
                <a:lnTo>
                  <a:pt x="1022" y="8736"/>
                </a:lnTo>
                <a:lnTo>
                  <a:pt x="901" y="8882"/>
                </a:lnTo>
                <a:lnTo>
                  <a:pt x="779" y="9052"/>
                </a:lnTo>
                <a:lnTo>
                  <a:pt x="657" y="9222"/>
                </a:lnTo>
                <a:lnTo>
                  <a:pt x="609" y="8492"/>
                </a:lnTo>
                <a:lnTo>
                  <a:pt x="730" y="8444"/>
                </a:lnTo>
                <a:lnTo>
                  <a:pt x="876" y="8395"/>
                </a:lnTo>
                <a:lnTo>
                  <a:pt x="1095" y="8200"/>
                </a:lnTo>
                <a:lnTo>
                  <a:pt x="1363" y="7981"/>
                </a:lnTo>
                <a:close/>
                <a:moveTo>
                  <a:pt x="1314" y="9003"/>
                </a:moveTo>
                <a:lnTo>
                  <a:pt x="1290" y="9611"/>
                </a:lnTo>
                <a:lnTo>
                  <a:pt x="1168" y="9660"/>
                </a:lnTo>
                <a:lnTo>
                  <a:pt x="1071" y="9733"/>
                </a:lnTo>
                <a:lnTo>
                  <a:pt x="852" y="9903"/>
                </a:lnTo>
                <a:lnTo>
                  <a:pt x="706" y="10049"/>
                </a:lnTo>
                <a:lnTo>
                  <a:pt x="657" y="9368"/>
                </a:lnTo>
                <a:lnTo>
                  <a:pt x="925" y="9271"/>
                </a:lnTo>
                <a:lnTo>
                  <a:pt x="1168" y="9101"/>
                </a:lnTo>
                <a:lnTo>
                  <a:pt x="1314" y="9003"/>
                </a:lnTo>
                <a:close/>
                <a:moveTo>
                  <a:pt x="1266" y="10122"/>
                </a:moveTo>
                <a:lnTo>
                  <a:pt x="1266" y="10877"/>
                </a:lnTo>
                <a:lnTo>
                  <a:pt x="1120" y="10998"/>
                </a:lnTo>
                <a:lnTo>
                  <a:pt x="803" y="11242"/>
                </a:lnTo>
                <a:lnTo>
                  <a:pt x="730" y="10439"/>
                </a:lnTo>
                <a:lnTo>
                  <a:pt x="876" y="10366"/>
                </a:lnTo>
                <a:lnTo>
                  <a:pt x="1022" y="10293"/>
                </a:lnTo>
                <a:lnTo>
                  <a:pt x="1266" y="10122"/>
                </a:lnTo>
                <a:close/>
                <a:moveTo>
                  <a:pt x="1266" y="11363"/>
                </a:moveTo>
                <a:lnTo>
                  <a:pt x="1266" y="11826"/>
                </a:lnTo>
                <a:lnTo>
                  <a:pt x="1120" y="11972"/>
                </a:lnTo>
                <a:lnTo>
                  <a:pt x="974" y="12118"/>
                </a:lnTo>
                <a:lnTo>
                  <a:pt x="901" y="12215"/>
                </a:lnTo>
                <a:lnTo>
                  <a:pt x="828" y="12337"/>
                </a:lnTo>
                <a:lnTo>
                  <a:pt x="803" y="11534"/>
                </a:lnTo>
                <a:lnTo>
                  <a:pt x="803" y="11485"/>
                </a:lnTo>
                <a:lnTo>
                  <a:pt x="925" y="11485"/>
                </a:lnTo>
                <a:lnTo>
                  <a:pt x="1047" y="11461"/>
                </a:lnTo>
                <a:lnTo>
                  <a:pt x="1144" y="11412"/>
                </a:lnTo>
                <a:lnTo>
                  <a:pt x="1266" y="11363"/>
                </a:lnTo>
                <a:close/>
                <a:moveTo>
                  <a:pt x="1266" y="12385"/>
                </a:moveTo>
                <a:lnTo>
                  <a:pt x="1266" y="12872"/>
                </a:lnTo>
                <a:lnTo>
                  <a:pt x="974" y="13140"/>
                </a:lnTo>
                <a:lnTo>
                  <a:pt x="828" y="13286"/>
                </a:lnTo>
                <a:lnTo>
                  <a:pt x="828" y="12653"/>
                </a:lnTo>
                <a:lnTo>
                  <a:pt x="1022" y="12556"/>
                </a:lnTo>
                <a:lnTo>
                  <a:pt x="1217" y="12410"/>
                </a:lnTo>
                <a:lnTo>
                  <a:pt x="1266" y="12385"/>
                </a:lnTo>
                <a:close/>
                <a:moveTo>
                  <a:pt x="1266" y="13407"/>
                </a:moveTo>
                <a:lnTo>
                  <a:pt x="1266" y="14113"/>
                </a:lnTo>
                <a:lnTo>
                  <a:pt x="1168" y="14186"/>
                </a:lnTo>
                <a:lnTo>
                  <a:pt x="1095" y="14235"/>
                </a:lnTo>
                <a:lnTo>
                  <a:pt x="925" y="14381"/>
                </a:lnTo>
                <a:lnTo>
                  <a:pt x="779" y="14527"/>
                </a:lnTo>
                <a:lnTo>
                  <a:pt x="803" y="13748"/>
                </a:lnTo>
                <a:lnTo>
                  <a:pt x="925" y="13675"/>
                </a:lnTo>
                <a:lnTo>
                  <a:pt x="1047" y="13578"/>
                </a:lnTo>
                <a:lnTo>
                  <a:pt x="1266" y="13407"/>
                </a:lnTo>
                <a:close/>
                <a:moveTo>
                  <a:pt x="1266" y="14624"/>
                </a:moveTo>
                <a:lnTo>
                  <a:pt x="1266" y="14940"/>
                </a:lnTo>
                <a:lnTo>
                  <a:pt x="1193" y="14989"/>
                </a:lnTo>
                <a:lnTo>
                  <a:pt x="949" y="15208"/>
                </a:lnTo>
                <a:lnTo>
                  <a:pt x="730" y="15451"/>
                </a:lnTo>
                <a:lnTo>
                  <a:pt x="755" y="15062"/>
                </a:lnTo>
                <a:lnTo>
                  <a:pt x="876" y="14989"/>
                </a:lnTo>
                <a:lnTo>
                  <a:pt x="974" y="14892"/>
                </a:lnTo>
                <a:lnTo>
                  <a:pt x="1193" y="14697"/>
                </a:lnTo>
                <a:lnTo>
                  <a:pt x="1266" y="14624"/>
                </a:lnTo>
                <a:close/>
                <a:moveTo>
                  <a:pt x="1241" y="15451"/>
                </a:moveTo>
                <a:lnTo>
                  <a:pt x="1241" y="15500"/>
                </a:lnTo>
                <a:lnTo>
                  <a:pt x="1217" y="15841"/>
                </a:lnTo>
                <a:lnTo>
                  <a:pt x="1071" y="15962"/>
                </a:lnTo>
                <a:lnTo>
                  <a:pt x="925" y="16108"/>
                </a:lnTo>
                <a:lnTo>
                  <a:pt x="682" y="16400"/>
                </a:lnTo>
                <a:lnTo>
                  <a:pt x="682" y="16400"/>
                </a:lnTo>
                <a:lnTo>
                  <a:pt x="730" y="15695"/>
                </a:lnTo>
                <a:lnTo>
                  <a:pt x="779" y="15719"/>
                </a:lnTo>
                <a:lnTo>
                  <a:pt x="828" y="15743"/>
                </a:lnTo>
                <a:lnTo>
                  <a:pt x="901" y="15743"/>
                </a:lnTo>
                <a:lnTo>
                  <a:pt x="949" y="15695"/>
                </a:lnTo>
                <a:lnTo>
                  <a:pt x="1241" y="15451"/>
                </a:lnTo>
                <a:close/>
                <a:moveTo>
                  <a:pt x="1193" y="16327"/>
                </a:moveTo>
                <a:lnTo>
                  <a:pt x="1120" y="17009"/>
                </a:lnTo>
                <a:lnTo>
                  <a:pt x="998" y="17082"/>
                </a:lnTo>
                <a:lnTo>
                  <a:pt x="876" y="17179"/>
                </a:lnTo>
                <a:lnTo>
                  <a:pt x="682" y="17373"/>
                </a:lnTo>
                <a:lnTo>
                  <a:pt x="584" y="17495"/>
                </a:lnTo>
                <a:lnTo>
                  <a:pt x="584" y="17495"/>
                </a:lnTo>
                <a:lnTo>
                  <a:pt x="657" y="16668"/>
                </a:lnTo>
                <a:lnTo>
                  <a:pt x="803" y="16619"/>
                </a:lnTo>
                <a:lnTo>
                  <a:pt x="949" y="16522"/>
                </a:lnTo>
                <a:lnTo>
                  <a:pt x="1193" y="16327"/>
                </a:lnTo>
                <a:close/>
                <a:moveTo>
                  <a:pt x="6813" y="463"/>
                </a:moveTo>
                <a:lnTo>
                  <a:pt x="8322" y="487"/>
                </a:lnTo>
                <a:lnTo>
                  <a:pt x="9831" y="560"/>
                </a:lnTo>
                <a:lnTo>
                  <a:pt x="12848" y="706"/>
                </a:lnTo>
                <a:lnTo>
                  <a:pt x="12799" y="901"/>
                </a:lnTo>
                <a:lnTo>
                  <a:pt x="12751" y="1071"/>
                </a:lnTo>
                <a:lnTo>
                  <a:pt x="12702" y="1484"/>
                </a:lnTo>
                <a:lnTo>
                  <a:pt x="12678" y="1874"/>
                </a:lnTo>
                <a:lnTo>
                  <a:pt x="12702" y="2312"/>
                </a:lnTo>
                <a:lnTo>
                  <a:pt x="12775" y="3115"/>
                </a:lnTo>
                <a:lnTo>
                  <a:pt x="12824" y="3528"/>
                </a:lnTo>
                <a:lnTo>
                  <a:pt x="12824" y="3893"/>
                </a:lnTo>
                <a:lnTo>
                  <a:pt x="12848" y="3966"/>
                </a:lnTo>
                <a:lnTo>
                  <a:pt x="12872" y="4039"/>
                </a:lnTo>
                <a:lnTo>
                  <a:pt x="12921" y="4064"/>
                </a:lnTo>
                <a:lnTo>
                  <a:pt x="12970" y="4112"/>
                </a:lnTo>
                <a:lnTo>
                  <a:pt x="12994" y="4161"/>
                </a:lnTo>
                <a:lnTo>
                  <a:pt x="13067" y="4210"/>
                </a:lnTo>
                <a:lnTo>
                  <a:pt x="13262" y="4258"/>
                </a:lnTo>
                <a:lnTo>
                  <a:pt x="13456" y="4307"/>
                </a:lnTo>
                <a:lnTo>
                  <a:pt x="13894" y="4331"/>
                </a:lnTo>
                <a:lnTo>
                  <a:pt x="14697" y="4356"/>
                </a:lnTo>
                <a:lnTo>
                  <a:pt x="15500" y="4356"/>
                </a:lnTo>
                <a:lnTo>
                  <a:pt x="15889" y="4331"/>
                </a:lnTo>
                <a:lnTo>
                  <a:pt x="16279" y="4283"/>
                </a:lnTo>
                <a:lnTo>
                  <a:pt x="16254" y="5061"/>
                </a:lnTo>
                <a:lnTo>
                  <a:pt x="16279" y="5864"/>
                </a:lnTo>
                <a:lnTo>
                  <a:pt x="16303" y="6643"/>
                </a:lnTo>
                <a:lnTo>
                  <a:pt x="16303" y="7422"/>
                </a:lnTo>
                <a:lnTo>
                  <a:pt x="16279" y="9319"/>
                </a:lnTo>
                <a:lnTo>
                  <a:pt x="16254" y="10268"/>
                </a:lnTo>
                <a:lnTo>
                  <a:pt x="16254" y="11242"/>
                </a:lnTo>
                <a:lnTo>
                  <a:pt x="16303" y="13140"/>
                </a:lnTo>
                <a:lnTo>
                  <a:pt x="16352" y="15062"/>
                </a:lnTo>
                <a:lnTo>
                  <a:pt x="16327" y="15962"/>
                </a:lnTo>
                <a:lnTo>
                  <a:pt x="16327" y="16887"/>
                </a:lnTo>
                <a:lnTo>
                  <a:pt x="16327" y="17738"/>
                </a:lnTo>
                <a:lnTo>
                  <a:pt x="16303" y="18152"/>
                </a:lnTo>
                <a:lnTo>
                  <a:pt x="16254" y="18590"/>
                </a:lnTo>
                <a:lnTo>
                  <a:pt x="15889" y="18614"/>
                </a:lnTo>
                <a:lnTo>
                  <a:pt x="15549" y="18639"/>
                </a:lnTo>
                <a:lnTo>
                  <a:pt x="11923" y="18639"/>
                </a:lnTo>
                <a:lnTo>
                  <a:pt x="9733" y="18614"/>
                </a:lnTo>
                <a:lnTo>
                  <a:pt x="7641" y="18566"/>
                </a:lnTo>
                <a:lnTo>
                  <a:pt x="5524" y="18517"/>
                </a:lnTo>
                <a:lnTo>
                  <a:pt x="4453" y="18517"/>
                </a:lnTo>
                <a:lnTo>
                  <a:pt x="3383" y="18566"/>
                </a:lnTo>
                <a:lnTo>
                  <a:pt x="2701" y="18566"/>
                </a:lnTo>
                <a:lnTo>
                  <a:pt x="2361" y="18590"/>
                </a:lnTo>
                <a:lnTo>
                  <a:pt x="2020" y="18639"/>
                </a:lnTo>
                <a:lnTo>
                  <a:pt x="1971" y="18590"/>
                </a:lnTo>
                <a:lnTo>
                  <a:pt x="1923" y="18517"/>
                </a:lnTo>
                <a:lnTo>
                  <a:pt x="1850" y="18493"/>
                </a:lnTo>
                <a:lnTo>
                  <a:pt x="1777" y="18493"/>
                </a:lnTo>
                <a:lnTo>
                  <a:pt x="1704" y="18298"/>
                </a:lnTo>
                <a:lnTo>
                  <a:pt x="1679" y="18103"/>
                </a:lnTo>
                <a:lnTo>
                  <a:pt x="1704" y="18030"/>
                </a:lnTo>
                <a:lnTo>
                  <a:pt x="1704" y="17957"/>
                </a:lnTo>
                <a:lnTo>
                  <a:pt x="1679" y="17884"/>
                </a:lnTo>
                <a:lnTo>
                  <a:pt x="1631" y="17811"/>
                </a:lnTo>
                <a:lnTo>
                  <a:pt x="1631" y="17398"/>
                </a:lnTo>
                <a:lnTo>
                  <a:pt x="1631" y="17009"/>
                </a:lnTo>
                <a:lnTo>
                  <a:pt x="1679" y="16133"/>
                </a:lnTo>
                <a:lnTo>
                  <a:pt x="1728" y="15281"/>
                </a:lnTo>
                <a:lnTo>
                  <a:pt x="1728" y="15086"/>
                </a:lnTo>
                <a:lnTo>
                  <a:pt x="1777" y="15038"/>
                </a:lnTo>
                <a:lnTo>
                  <a:pt x="1801" y="14965"/>
                </a:lnTo>
                <a:lnTo>
                  <a:pt x="1777" y="14916"/>
                </a:lnTo>
                <a:lnTo>
                  <a:pt x="1728" y="14843"/>
                </a:lnTo>
                <a:lnTo>
                  <a:pt x="1728" y="13018"/>
                </a:lnTo>
                <a:lnTo>
                  <a:pt x="1801" y="12945"/>
                </a:lnTo>
                <a:lnTo>
                  <a:pt x="1825" y="12848"/>
                </a:lnTo>
                <a:lnTo>
                  <a:pt x="1825" y="12775"/>
                </a:lnTo>
                <a:lnTo>
                  <a:pt x="1801" y="12726"/>
                </a:lnTo>
                <a:lnTo>
                  <a:pt x="1728" y="12677"/>
                </a:lnTo>
                <a:lnTo>
                  <a:pt x="1728" y="11071"/>
                </a:lnTo>
                <a:lnTo>
                  <a:pt x="1752" y="11023"/>
                </a:lnTo>
                <a:lnTo>
                  <a:pt x="1777" y="10974"/>
                </a:lnTo>
                <a:lnTo>
                  <a:pt x="1752" y="10925"/>
                </a:lnTo>
                <a:lnTo>
                  <a:pt x="1728" y="10852"/>
                </a:lnTo>
                <a:lnTo>
                  <a:pt x="1752" y="10049"/>
                </a:lnTo>
                <a:lnTo>
                  <a:pt x="1825" y="7373"/>
                </a:lnTo>
                <a:lnTo>
                  <a:pt x="1874" y="6059"/>
                </a:lnTo>
                <a:lnTo>
                  <a:pt x="1947" y="4721"/>
                </a:lnTo>
                <a:lnTo>
                  <a:pt x="1971" y="4137"/>
                </a:lnTo>
                <a:lnTo>
                  <a:pt x="1971" y="3553"/>
                </a:lnTo>
                <a:lnTo>
                  <a:pt x="1947" y="2969"/>
                </a:lnTo>
                <a:lnTo>
                  <a:pt x="1898" y="2360"/>
                </a:lnTo>
                <a:lnTo>
                  <a:pt x="1874" y="1825"/>
                </a:lnTo>
                <a:lnTo>
                  <a:pt x="1825" y="1290"/>
                </a:lnTo>
                <a:lnTo>
                  <a:pt x="1752" y="925"/>
                </a:lnTo>
                <a:lnTo>
                  <a:pt x="1728" y="755"/>
                </a:lnTo>
                <a:lnTo>
                  <a:pt x="1704" y="560"/>
                </a:lnTo>
                <a:lnTo>
                  <a:pt x="2142" y="609"/>
                </a:lnTo>
                <a:lnTo>
                  <a:pt x="2580" y="609"/>
                </a:lnTo>
                <a:lnTo>
                  <a:pt x="3456" y="584"/>
                </a:lnTo>
                <a:lnTo>
                  <a:pt x="5135" y="511"/>
                </a:lnTo>
                <a:lnTo>
                  <a:pt x="5986" y="487"/>
                </a:lnTo>
                <a:lnTo>
                  <a:pt x="6813" y="463"/>
                </a:lnTo>
                <a:close/>
                <a:moveTo>
                  <a:pt x="1120" y="17544"/>
                </a:moveTo>
                <a:lnTo>
                  <a:pt x="1144" y="17982"/>
                </a:lnTo>
                <a:lnTo>
                  <a:pt x="974" y="18176"/>
                </a:lnTo>
                <a:lnTo>
                  <a:pt x="803" y="18371"/>
                </a:lnTo>
                <a:lnTo>
                  <a:pt x="682" y="18517"/>
                </a:lnTo>
                <a:lnTo>
                  <a:pt x="584" y="18663"/>
                </a:lnTo>
                <a:lnTo>
                  <a:pt x="536" y="18858"/>
                </a:lnTo>
                <a:lnTo>
                  <a:pt x="536" y="19028"/>
                </a:lnTo>
                <a:lnTo>
                  <a:pt x="536" y="19052"/>
                </a:lnTo>
                <a:lnTo>
                  <a:pt x="584" y="19052"/>
                </a:lnTo>
                <a:lnTo>
                  <a:pt x="779" y="18955"/>
                </a:lnTo>
                <a:lnTo>
                  <a:pt x="949" y="18809"/>
                </a:lnTo>
                <a:lnTo>
                  <a:pt x="1266" y="18468"/>
                </a:lnTo>
                <a:lnTo>
                  <a:pt x="1339" y="18663"/>
                </a:lnTo>
                <a:lnTo>
                  <a:pt x="1412" y="18833"/>
                </a:lnTo>
                <a:lnTo>
                  <a:pt x="1168" y="19150"/>
                </a:lnTo>
                <a:lnTo>
                  <a:pt x="901" y="19539"/>
                </a:lnTo>
                <a:lnTo>
                  <a:pt x="657" y="19928"/>
                </a:lnTo>
                <a:lnTo>
                  <a:pt x="584" y="19685"/>
                </a:lnTo>
                <a:lnTo>
                  <a:pt x="560" y="19466"/>
                </a:lnTo>
                <a:lnTo>
                  <a:pt x="511" y="18979"/>
                </a:lnTo>
                <a:lnTo>
                  <a:pt x="511" y="18468"/>
                </a:lnTo>
                <a:lnTo>
                  <a:pt x="536" y="17982"/>
                </a:lnTo>
                <a:lnTo>
                  <a:pt x="657" y="17909"/>
                </a:lnTo>
                <a:lnTo>
                  <a:pt x="779" y="17836"/>
                </a:lnTo>
                <a:lnTo>
                  <a:pt x="974" y="17665"/>
                </a:lnTo>
                <a:lnTo>
                  <a:pt x="1120" y="17544"/>
                </a:lnTo>
                <a:close/>
                <a:moveTo>
                  <a:pt x="15451" y="19101"/>
                </a:moveTo>
                <a:lnTo>
                  <a:pt x="15427" y="19296"/>
                </a:lnTo>
                <a:lnTo>
                  <a:pt x="15427" y="19490"/>
                </a:lnTo>
                <a:lnTo>
                  <a:pt x="15451" y="19904"/>
                </a:lnTo>
                <a:lnTo>
                  <a:pt x="15086" y="19953"/>
                </a:lnTo>
                <a:lnTo>
                  <a:pt x="15086" y="19953"/>
                </a:lnTo>
                <a:lnTo>
                  <a:pt x="15159" y="19734"/>
                </a:lnTo>
                <a:lnTo>
                  <a:pt x="15257" y="19417"/>
                </a:lnTo>
                <a:lnTo>
                  <a:pt x="15281" y="19271"/>
                </a:lnTo>
                <a:lnTo>
                  <a:pt x="15281" y="19101"/>
                </a:lnTo>
                <a:close/>
                <a:moveTo>
                  <a:pt x="15062" y="19101"/>
                </a:moveTo>
                <a:lnTo>
                  <a:pt x="14989" y="19174"/>
                </a:lnTo>
                <a:lnTo>
                  <a:pt x="14940" y="19271"/>
                </a:lnTo>
                <a:lnTo>
                  <a:pt x="14867" y="19442"/>
                </a:lnTo>
                <a:lnTo>
                  <a:pt x="14721" y="19782"/>
                </a:lnTo>
                <a:lnTo>
                  <a:pt x="14600" y="20026"/>
                </a:lnTo>
                <a:lnTo>
                  <a:pt x="14357" y="20050"/>
                </a:lnTo>
                <a:lnTo>
                  <a:pt x="14357" y="20050"/>
                </a:lnTo>
                <a:lnTo>
                  <a:pt x="14454" y="19758"/>
                </a:lnTo>
                <a:lnTo>
                  <a:pt x="14503" y="19563"/>
                </a:lnTo>
                <a:lnTo>
                  <a:pt x="14551" y="19344"/>
                </a:lnTo>
                <a:lnTo>
                  <a:pt x="14575" y="19198"/>
                </a:lnTo>
                <a:lnTo>
                  <a:pt x="14551" y="19125"/>
                </a:lnTo>
                <a:lnTo>
                  <a:pt x="15062" y="19101"/>
                </a:lnTo>
                <a:close/>
                <a:moveTo>
                  <a:pt x="9782" y="19052"/>
                </a:moveTo>
                <a:lnTo>
                  <a:pt x="9660" y="19296"/>
                </a:lnTo>
                <a:lnTo>
                  <a:pt x="9563" y="19563"/>
                </a:lnTo>
                <a:lnTo>
                  <a:pt x="9490" y="19831"/>
                </a:lnTo>
                <a:lnTo>
                  <a:pt x="9441" y="20074"/>
                </a:lnTo>
                <a:lnTo>
                  <a:pt x="9028" y="20074"/>
                </a:lnTo>
                <a:lnTo>
                  <a:pt x="9125" y="19831"/>
                </a:lnTo>
                <a:lnTo>
                  <a:pt x="9174" y="19636"/>
                </a:lnTo>
                <a:lnTo>
                  <a:pt x="9320" y="19344"/>
                </a:lnTo>
                <a:lnTo>
                  <a:pt x="9368" y="19174"/>
                </a:lnTo>
                <a:lnTo>
                  <a:pt x="9393" y="19101"/>
                </a:lnTo>
                <a:lnTo>
                  <a:pt x="9368" y="19052"/>
                </a:lnTo>
                <a:close/>
                <a:moveTo>
                  <a:pt x="10780" y="19077"/>
                </a:moveTo>
                <a:lnTo>
                  <a:pt x="10609" y="19296"/>
                </a:lnTo>
                <a:lnTo>
                  <a:pt x="10439" y="19539"/>
                </a:lnTo>
                <a:lnTo>
                  <a:pt x="10366" y="19685"/>
                </a:lnTo>
                <a:lnTo>
                  <a:pt x="10317" y="19807"/>
                </a:lnTo>
                <a:lnTo>
                  <a:pt x="10269" y="19953"/>
                </a:lnTo>
                <a:lnTo>
                  <a:pt x="10269" y="20074"/>
                </a:lnTo>
                <a:lnTo>
                  <a:pt x="9904" y="20074"/>
                </a:lnTo>
                <a:lnTo>
                  <a:pt x="9904" y="19977"/>
                </a:lnTo>
                <a:lnTo>
                  <a:pt x="9977" y="19734"/>
                </a:lnTo>
                <a:lnTo>
                  <a:pt x="10050" y="19515"/>
                </a:lnTo>
                <a:lnTo>
                  <a:pt x="10147" y="19320"/>
                </a:lnTo>
                <a:lnTo>
                  <a:pt x="10196" y="19198"/>
                </a:lnTo>
                <a:lnTo>
                  <a:pt x="10220" y="19077"/>
                </a:lnTo>
                <a:close/>
                <a:moveTo>
                  <a:pt x="9101" y="19028"/>
                </a:moveTo>
                <a:lnTo>
                  <a:pt x="9003" y="19150"/>
                </a:lnTo>
                <a:lnTo>
                  <a:pt x="8930" y="19271"/>
                </a:lnTo>
                <a:lnTo>
                  <a:pt x="8809" y="19466"/>
                </a:lnTo>
                <a:lnTo>
                  <a:pt x="8736" y="19685"/>
                </a:lnTo>
                <a:lnTo>
                  <a:pt x="8638" y="19880"/>
                </a:lnTo>
                <a:lnTo>
                  <a:pt x="8614" y="19977"/>
                </a:lnTo>
                <a:lnTo>
                  <a:pt x="8565" y="20074"/>
                </a:lnTo>
                <a:lnTo>
                  <a:pt x="8079" y="20099"/>
                </a:lnTo>
                <a:lnTo>
                  <a:pt x="8103" y="19953"/>
                </a:lnTo>
                <a:lnTo>
                  <a:pt x="8176" y="19734"/>
                </a:lnTo>
                <a:lnTo>
                  <a:pt x="8273" y="19490"/>
                </a:lnTo>
                <a:lnTo>
                  <a:pt x="8395" y="19296"/>
                </a:lnTo>
                <a:lnTo>
                  <a:pt x="8468" y="19150"/>
                </a:lnTo>
                <a:lnTo>
                  <a:pt x="8517" y="19028"/>
                </a:lnTo>
                <a:close/>
                <a:moveTo>
                  <a:pt x="10926" y="19077"/>
                </a:moveTo>
                <a:lnTo>
                  <a:pt x="10999" y="19101"/>
                </a:lnTo>
                <a:lnTo>
                  <a:pt x="11631" y="19101"/>
                </a:lnTo>
                <a:lnTo>
                  <a:pt x="11510" y="19247"/>
                </a:lnTo>
                <a:lnTo>
                  <a:pt x="11412" y="19393"/>
                </a:lnTo>
                <a:lnTo>
                  <a:pt x="11266" y="19685"/>
                </a:lnTo>
                <a:lnTo>
                  <a:pt x="11193" y="19880"/>
                </a:lnTo>
                <a:lnTo>
                  <a:pt x="11169" y="20001"/>
                </a:lnTo>
                <a:lnTo>
                  <a:pt x="11145" y="20099"/>
                </a:lnTo>
                <a:lnTo>
                  <a:pt x="11047" y="20099"/>
                </a:lnTo>
                <a:lnTo>
                  <a:pt x="10609" y="20074"/>
                </a:lnTo>
                <a:lnTo>
                  <a:pt x="10658" y="19831"/>
                </a:lnTo>
                <a:lnTo>
                  <a:pt x="10731" y="19588"/>
                </a:lnTo>
                <a:lnTo>
                  <a:pt x="10926" y="19077"/>
                </a:lnTo>
                <a:close/>
                <a:moveTo>
                  <a:pt x="14357" y="19125"/>
                </a:moveTo>
                <a:lnTo>
                  <a:pt x="14308" y="19198"/>
                </a:lnTo>
                <a:lnTo>
                  <a:pt x="14186" y="19393"/>
                </a:lnTo>
                <a:lnTo>
                  <a:pt x="14113" y="19563"/>
                </a:lnTo>
                <a:lnTo>
                  <a:pt x="14016" y="19782"/>
                </a:lnTo>
                <a:lnTo>
                  <a:pt x="13919" y="20001"/>
                </a:lnTo>
                <a:lnTo>
                  <a:pt x="13870" y="20074"/>
                </a:lnTo>
                <a:lnTo>
                  <a:pt x="13335" y="20099"/>
                </a:lnTo>
                <a:lnTo>
                  <a:pt x="13432" y="19880"/>
                </a:lnTo>
                <a:lnTo>
                  <a:pt x="13529" y="19685"/>
                </a:lnTo>
                <a:lnTo>
                  <a:pt x="13651" y="19393"/>
                </a:lnTo>
                <a:lnTo>
                  <a:pt x="13675" y="19344"/>
                </a:lnTo>
                <a:lnTo>
                  <a:pt x="13675" y="19271"/>
                </a:lnTo>
                <a:lnTo>
                  <a:pt x="13675" y="19198"/>
                </a:lnTo>
                <a:lnTo>
                  <a:pt x="13675" y="19150"/>
                </a:lnTo>
                <a:lnTo>
                  <a:pt x="13700" y="19125"/>
                </a:lnTo>
                <a:close/>
                <a:moveTo>
                  <a:pt x="7665" y="18979"/>
                </a:moveTo>
                <a:lnTo>
                  <a:pt x="8200" y="19004"/>
                </a:lnTo>
                <a:lnTo>
                  <a:pt x="8079" y="19125"/>
                </a:lnTo>
                <a:lnTo>
                  <a:pt x="8006" y="19271"/>
                </a:lnTo>
                <a:lnTo>
                  <a:pt x="7884" y="19490"/>
                </a:lnTo>
                <a:lnTo>
                  <a:pt x="7738" y="19782"/>
                </a:lnTo>
                <a:lnTo>
                  <a:pt x="7689" y="19953"/>
                </a:lnTo>
                <a:lnTo>
                  <a:pt x="7689" y="20099"/>
                </a:lnTo>
                <a:lnTo>
                  <a:pt x="6984" y="20123"/>
                </a:lnTo>
                <a:lnTo>
                  <a:pt x="7057" y="19977"/>
                </a:lnTo>
                <a:lnTo>
                  <a:pt x="7130" y="19831"/>
                </a:lnTo>
                <a:lnTo>
                  <a:pt x="7324" y="19563"/>
                </a:lnTo>
                <a:lnTo>
                  <a:pt x="7519" y="19271"/>
                </a:lnTo>
                <a:lnTo>
                  <a:pt x="7592" y="19125"/>
                </a:lnTo>
                <a:lnTo>
                  <a:pt x="7665" y="18979"/>
                </a:lnTo>
                <a:close/>
                <a:moveTo>
                  <a:pt x="11996" y="19101"/>
                </a:moveTo>
                <a:lnTo>
                  <a:pt x="12556" y="19125"/>
                </a:lnTo>
                <a:lnTo>
                  <a:pt x="12483" y="19223"/>
                </a:lnTo>
                <a:lnTo>
                  <a:pt x="12410" y="19320"/>
                </a:lnTo>
                <a:lnTo>
                  <a:pt x="12313" y="19563"/>
                </a:lnTo>
                <a:lnTo>
                  <a:pt x="12240" y="19855"/>
                </a:lnTo>
                <a:lnTo>
                  <a:pt x="12167" y="20123"/>
                </a:lnTo>
                <a:lnTo>
                  <a:pt x="11558" y="20099"/>
                </a:lnTo>
                <a:lnTo>
                  <a:pt x="11583" y="19953"/>
                </a:lnTo>
                <a:lnTo>
                  <a:pt x="11656" y="19807"/>
                </a:lnTo>
                <a:lnTo>
                  <a:pt x="11802" y="19563"/>
                </a:lnTo>
                <a:lnTo>
                  <a:pt x="11899" y="19369"/>
                </a:lnTo>
                <a:lnTo>
                  <a:pt x="11948" y="19247"/>
                </a:lnTo>
                <a:lnTo>
                  <a:pt x="11996" y="19101"/>
                </a:lnTo>
                <a:close/>
                <a:moveTo>
                  <a:pt x="13602" y="19125"/>
                </a:moveTo>
                <a:lnTo>
                  <a:pt x="13505" y="19174"/>
                </a:lnTo>
                <a:lnTo>
                  <a:pt x="13408" y="19247"/>
                </a:lnTo>
                <a:lnTo>
                  <a:pt x="13286" y="19393"/>
                </a:lnTo>
                <a:lnTo>
                  <a:pt x="13164" y="19539"/>
                </a:lnTo>
                <a:lnTo>
                  <a:pt x="13018" y="19831"/>
                </a:lnTo>
                <a:lnTo>
                  <a:pt x="12921" y="20123"/>
                </a:lnTo>
                <a:lnTo>
                  <a:pt x="12580" y="20123"/>
                </a:lnTo>
                <a:lnTo>
                  <a:pt x="12653" y="19807"/>
                </a:lnTo>
                <a:lnTo>
                  <a:pt x="12751" y="19490"/>
                </a:lnTo>
                <a:lnTo>
                  <a:pt x="12848" y="19150"/>
                </a:lnTo>
                <a:lnTo>
                  <a:pt x="12848" y="19125"/>
                </a:lnTo>
                <a:close/>
                <a:moveTo>
                  <a:pt x="6813" y="18955"/>
                </a:moveTo>
                <a:lnTo>
                  <a:pt x="7324" y="18979"/>
                </a:lnTo>
                <a:lnTo>
                  <a:pt x="7203" y="19101"/>
                </a:lnTo>
                <a:lnTo>
                  <a:pt x="7081" y="19223"/>
                </a:lnTo>
                <a:lnTo>
                  <a:pt x="6886" y="19515"/>
                </a:lnTo>
                <a:lnTo>
                  <a:pt x="6716" y="19831"/>
                </a:lnTo>
                <a:lnTo>
                  <a:pt x="6619" y="20147"/>
                </a:lnTo>
                <a:lnTo>
                  <a:pt x="6303" y="20147"/>
                </a:lnTo>
                <a:lnTo>
                  <a:pt x="6351" y="20001"/>
                </a:lnTo>
                <a:lnTo>
                  <a:pt x="6400" y="19855"/>
                </a:lnTo>
                <a:lnTo>
                  <a:pt x="6424" y="19685"/>
                </a:lnTo>
                <a:lnTo>
                  <a:pt x="6497" y="19539"/>
                </a:lnTo>
                <a:lnTo>
                  <a:pt x="6643" y="19247"/>
                </a:lnTo>
                <a:lnTo>
                  <a:pt x="6813" y="18955"/>
                </a:lnTo>
                <a:close/>
                <a:moveTo>
                  <a:pt x="6376" y="18955"/>
                </a:moveTo>
                <a:lnTo>
                  <a:pt x="6230" y="19198"/>
                </a:lnTo>
                <a:lnTo>
                  <a:pt x="6132" y="19417"/>
                </a:lnTo>
                <a:lnTo>
                  <a:pt x="6059" y="19588"/>
                </a:lnTo>
                <a:lnTo>
                  <a:pt x="5962" y="19782"/>
                </a:lnTo>
                <a:lnTo>
                  <a:pt x="5913" y="19977"/>
                </a:lnTo>
                <a:lnTo>
                  <a:pt x="5913" y="20074"/>
                </a:lnTo>
                <a:lnTo>
                  <a:pt x="5938" y="20172"/>
                </a:lnTo>
                <a:lnTo>
                  <a:pt x="5086" y="20220"/>
                </a:lnTo>
                <a:lnTo>
                  <a:pt x="5208" y="19977"/>
                </a:lnTo>
                <a:lnTo>
                  <a:pt x="5329" y="19734"/>
                </a:lnTo>
                <a:lnTo>
                  <a:pt x="5573" y="19320"/>
                </a:lnTo>
                <a:lnTo>
                  <a:pt x="5670" y="19150"/>
                </a:lnTo>
                <a:lnTo>
                  <a:pt x="5743" y="19052"/>
                </a:lnTo>
                <a:lnTo>
                  <a:pt x="5743" y="19004"/>
                </a:lnTo>
                <a:lnTo>
                  <a:pt x="5719" y="18955"/>
                </a:lnTo>
                <a:close/>
                <a:moveTo>
                  <a:pt x="5475" y="18955"/>
                </a:moveTo>
                <a:lnTo>
                  <a:pt x="5305" y="19125"/>
                </a:lnTo>
                <a:lnTo>
                  <a:pt x="5183" y="19296"/>
                </a:lnTo>
                <a:lnTo>
                  <a:pt x="4964" y="19685"/>
                </a:lnTo>
                <a:lnTo>
                  <a:pt x="4818" y="19953"/>
                </a:lnTo>
                <a:lnTo>
                  <a:pt x="4745" y="20099"/>
                </a:lnTo>
                <a:lnTo>
                  <a:pt x="4745" y="20220"/>
                </a:lnTo>
                <a:lnTo>
                  <a:pt x="4210" y="20269"/>
                </a:lnTo>
                <a:lnTo>
                  <a:pt x="4234" y="20196"/>
                </a:lnTo>
                <a:lnTo>
                  <a:pt x="4332" y="19953"/>
                </a:lnTo>
                <a:lnTo>
                  <a:pt x="4429" y="19709"/>
                </a:lnTo>
                <a:lnTo>
                  <a:pt x="4624" y="19369"/>
                </a:lnTo>
                <a:lnTo>
                  <a:pt x="4672" y="19271"/>
                </a:lnTo>
                <a:lnTo>
                  <a:pt x="4697" y="19198"/>
                </a:lnTo>
                <a:lnTo>
                  <a:pt x="4697" y="19101"/>
                </a:lnTo>
                <a:lnTo>
                  <a:pt x="4672" y="19004"/>
                </a:lnTo>
                <a:lnTo>
                  <a:pt x="4551" y="19004"/>
                </a:lnTo>
                <a:lnTo>
                  <a:pt x="4453" y="19077"/>
                </a:lnTo>
                <a:lnTo>
                  <a:pt x="4356" y="19150"/>
                </a:lnTo>
                <a:lnTo>
                  <a:pt x="4259" y="19271"/>
                </a:lnTo>
                <a:lnTo>
                  <a:pt x="4113" y="19490"/>
                </a:lnTo>
                <a:lnTo>
                  <a:pt x="4015" y="19709"/>
                </a:lnTo>
                <a:lnTo>
                  <a:pt x="3869" y="19977"/>
                </a:lnTo>
                <a:lnTo>
                  <a:pt x="3821" y="20123"/>
                </a:lnTo>
                <a:lnTo>
                  <a:pt x="3796" y="20293"/>
                </a:lnTo>
                <a:lnTo>
                  <a:pt x="3358" y="20318"/>
                </a:lnTo>
                <a:lnTo>
                  <a:pt x="3383" y="20172"/>
                </a:lnTo>
                <a:lnTo>
                  <a:pt x="3456" y="19928"/>
                </a:lnTo>
                <a:lnTo>
                  <a:pt x="3553" y="19709"/>
                </a:lnTo>
                <a:lnTo>
                  <a:pt x="3748" y="19320"/>
                </a:lnTo>
                <a:lnTo>
                  <a:pt x="3967" y="18955"/>
                </a:lnTo>
                <a:close/>
                <a:moveTo>
                  <a:pt x="1850" y="19028"/>
                </a:moveTo>
                <a:lnTo>
                  <a:pt x="2166" y="19052"/>
                </a:lnTo>
                <a:lnTo>
                  <a:pt x="2507" y="19052"/>
                </a:lnTo>
                <a:lnTo>
                  <a:pt x="2239" y="19393"/>
                </a:lnTo>
                <a:lnTo>
                  <a:pt x="1971" y="19758"/>
                </a:lnTo>
                <a:lnTo>
                  <a:pt x="1777" y="20099"/>
                </a:lnTo>
                <a:lnTo>
                  <a:pt x="1704" y="20245"/>
                </a:lnTo>
                <a:lnTo>
                  <a:pt x="1655" y="20366"/>
                </a:lnTo>
                <a:lnTo>
                  <a:pt x="1558" y="20366"/>
                </a:lnTo>
                <a:lnTo>
                  <a:pt x="1217" y="20342"/>
                </a:lnTo>
                <a:lnTo>
                  <a:pt x="876" y="20318"/>
                </a:lnTo>
                <a:lnTo>
                  <a:pt x="1144" y="20001"/>
                </a:lnTo>
                <a:lnTo>
                  <a:pt x="1363" y="19685"/>
                </a:lnTo>
                <a:lnTo>
                  <a:pt x="1606" y="19344"/>
                </a:lnTo>
                <a:lnTo>
                  <a:pt x="1850" y="19028"/>
                </a:lnTo>
                <a:close/>
                <a:moveTo>
                  <a:pt x="3675" y="18955"/>
                </a:moveTo>
                <a:lnTo>
                  <a:pt x="3553" y="19077"/>
                </a:lnTo>
                <a:lnTo>
                  <a:pt x="3431" y="19223"/>
                </a:lnTo>
                <a:lnTo>
                  <a:pt x="3261" y="19539"/>
                </a:lnTo>
                <a:lnTo>
                  <a:pt x="3164" y="19709"/>
                </a:lnTo>
                <a:lnTo>
                  <a:pt x="3066" y="19904"/>
                </a:lnTo>
                <a:lnTo>
                  <a:pt x="3018" y="20123"/>
                </a:lnTo>
                <a:lnTo>
                  <a:pt x="2993" y="20220"/>
                </a:lnTo>
                <a:lnTo>
                  <a:pt x="2993" y="20342"/>
                </a:lnTo>
                <a:lnTo>
                  <a:pt x="2044" y="20391"/>
                </a:lnTo>
                <a:lnTo>
                  <a:pt x="2239" y="20123"/>
                </a:lnTo>
                <a:lnTo>
                  <a:pt x="2361" y="19928"/>
                </a:lnTo>
                <a:lnTo>
                  <a:pt x="2677" y="19442"/>
                </a:lnTo>
                <a:lnTo>
                  <a:pt x="2872" y="19198"/>
                </a:lnTo>
                <a:lnTo>
                  <a:pt x="2969" y="19101"/>
                </a:lnTo>
                <a:lnTo>
                  <a:pt x="3066" y="19004"/>
                </a:lnTo>
                <a:lnTo>
                  <a:pt x="3675" y="18955"/>
                </a:lnTo>
                <a:close/>
                <a:moveTo>
                  <a:pt x="6643" y="0"/>
                </a:moveTo>
                <a:lnTo>
                  <a:pt x="5792" y="25"/>
                </a:lnTo>
                <a:lnTo>
                  <a:pt x="4940" y="49"/>
                </a:lnTo>
                <a:lnTo>
                  <a:pt x="3261" y="146"/>
                </a:lnTo>
                <a:lnTo>
                  <a:pt x="2093" y="195"/>
                </a:lnTo>
                <a:lnTo>
                  <a:pt x="1898" y="195"/>
                </a:lnTo>
                <a:lnTo>
                  <a:pt x="1704" y="244"/>
                </a:lnTo>
                <a:lnTo>
                  <a:pt x="1655" y="219"/>
                </a:lnTo>
                <a:lnTo>
                  <a:pt x="1582" y="195"/>
                </a:lnTo>
                <a:lnTo>
                  <a:pt x="1509" y="219"/>
                </a:lnTo>
                <a:lnTo>
                  <a:pt x="1460" y="268"/>
                </a:lnTo>
                <a:lnTo>
                  <a:pt x="1412" y="390"/>
                </a:lnTo>
                <a:lnTo>
                  <a:pt x="1363" y="511"/>
                </a:lnTo>
                <a:lnTo>
                  <a:pt x="1339" y="755"/>
                </a:lnTo>
                <a:lnTo>
                  <a:pt x="1339" y="1047"/>
                </a:lnTo>
                <a:lnTo>
                  <a:pt x="1387" y="1314"/>
                </a:lnTo>
                <a:lnTo>
                  <a:pt x="1217" y="1290"/>
                </a:lnTo>
                <a:lnTo>
                  <a:pt x="1047" y="1290"/>
                </a:lnTo>
                <a:lnTo>
                  <a:pt x="730" y="1314"/>
                </a:lnTo>
                <a:lnTo>
                  <a:pt x="560" y="1314"/>
                </a:lnTo>
                <a:lnTo>
                  <a:pt x="365" y="1338"/>
                </a:lnTo>
                <a:lnTo>
                  <a:pt x="268" y="1363"/>
                </a:lnTo>
                <a:lnTo>
                  <a:pt x="195" y="1411"/>
                </a:lnTo>
                <a:lnTo>
                  <a:pt x="146" y="1460"/>
                </a:lnTo>
                <a:lnTo>
                  <a:pt x="122" y="1557"/>
                </a:lnTo>
                <a:lnTo>
                  <a:pt x="122" y="1630"/>
                </a:lnTo>
                <a:lnTo>
                  <a:pt x="98" y="1874"/>
                </a:lnTo>
                <a:lnTo>
                  <a:pt x="73" y="2117"/>
                </a:lnTo>
                <a:lnTo>
                  <a:pt x="49" y="2652"/>
                </a:lnTo>
                <a:lnTo>
                  <a:pt x="73" y="3674"/>
                </a:lnTo>
                <a:lnTo>
                  <a:pt x="49" y="4891"/>
                </a:lnTo>
                <a:lnTo>
                  <a:pt x="25" y="6083"/>
                </a:lnTo>
                <a:lnTo>
                  <a:pt x="49" y="6765"/>
                </a:lnTo>
                <a:lnTo>
                  <a:pt x="49" y="7446"/>
                </a:lnTo>
                <a:lnTo>
                  <a:pt x="122" y="8809"/>
                </a:lnTo>
                <a:lnTo>
                  <a:pt x="219" y="10171"/>
                </a:lnTo>
                <a:lnTo>
                  <a:pt x="317" y="11534"/>
                </a:lnTo>
                <a:lnTo>
                  <a:pt x="341" y="12166"/>
                </a:lnTo>
                <a:lnTo>
                  <a:pt x="341" y="12799"/>
                </a:lnTo>
                <a:lnTo>
                  <a:pt x="292" y="14064"/>
                </a:lnTo>
                <a:lnTo>
                  <a:pt x="244" y="15330"/>
                </a:lnTo>
                <a:lnTo>
                  <a:pt x="171" y="16595"/>
                </a:lnTo>
                <a:lnTo>
                  <a:pt x="73" y="17519"/>
                </a:lnTo>
                <a:lnTo>
                  <a:pt x="49" y="17982"/>
                </a:lnTo>
                <a:lnTo>
                  <a:pt x="0" y="18444"/>
                </a:lnTo>
                <a:lnTo>
                  <a:pt x="0" y="18931"/>
                </a:lnTo>
                <a:lnTo>
                  <a:pt x="25" y="19393"/>
                </a:lnTo>
                <a:lnTo>
                  <a:pt x="98" y="19831"/>
                </a:lnTo>
                <a:lnTo>
                  <a:pt x="146" y="20050"/>
                </a:lnTo>
                <a:lnTo>
                  <a:pt x="219" y="20269"/>
                </a:lnTo>
                <a:lnTo>
                  <a:pt x="292" y="20366"/>
                </a:lnTo>
                <a:lnTo>
                  <a:pt x="365" y="20415"/>
                </a:lnTo>
                <a:lnTo>
                  <a:pt x="463" y="20439"/>
                </a:lnTo>
                <a:lnTo>
                  <a:pt x="560" y="20415"/>
                </a:lnTo>
                <a:lnTo>
                  <a:pt x="584" y="20512"/>
                </a:lnTo>
                <a:lnTo>
                  <a:pt x="633" y="20610"/>
                </a:lnTo>
                <a:lnTo>
                  <a:pt x="706" y="20658"/>
                </a:lnTo>
                <a:lnTo>
                  <a:pt x="803" y="20731"/>
                </a:lnTo>
                <a:lnTo>
                  <a:pt x="1047" y="20804"/>
                </a:lnTo>
                <a:lnTo>
                  <a:pt x="1339" y="20853"/>
                </a:lnTo>
                <a:lnTo>
                  <a:pt x="1631" y="20877"/>
                </a:lnTo>
                <a:lnTo>
                  <a:pt x="1923" y="20877"/>
                </a:lnTo>
                <a:lnTo>
                  <a:pt x="2312" y="20853"/>
                </a:lnTo>
                <a:lnTo>
                  <a:pt x="3188" y="20829"/>
                </a:lnTo>
                <a:lnTo>
                  <a:pt x="4064" y="20780"/>
                </a:lnTo>
                <a:lnTo>
                  <a:pt x="5792" y="20683"/>
                </a:lnTo>
                <a:lnTo>
                  <a:pt x="7057" y="20634"/>
                </a:lnTo>
                <a:lnTo>
                  <a:pt x="8346" y="20585"/>
                </a:lnTo>
                <a:lnTo>
                  <a:pt x="9612" y="20585"/>
                </a:lnTo>
                <a:lnTo>
                  <a:pt x="10901" y="20610"/>
                </a:lnTo>
                <a:lnTo>
                  <a:pt x="12240" y="20634"/>
                </a:lnTo>
                <a:lnTo>
                  <a:pt x="12337" y="20658"/>
                </a:lnTo>
                <a:lnTo>
                  <a:pt x="12434" y="20658"/>
                </a:lnTo>
                <a:lnTo>
                  <a:pt x="12483" y="20634"/>
                </a:lnTo>
                <a:lnTo>
                  <a:pt x="13262" y="20634"/>
                </a:lnTo>
                <a:lnTo>
                  <a:pt x="14065" y="20585"/>
                </a:lnTo>
                <a:lnTo>
                  <a:pt x="14843" y="20512"/>
                </a:lnTo>
                <a:lnTo>
                  <a:pt x="15622" y="20391"/>
                </a:lnTo>
                <a:lnTo>
                  <a:pt x="15695" y="20366"/>
                </a:lnTo>
                <a:lnTo>
                  <a:pt x="15743" y="20342"/>
                </a:lnTo>
                <a:lnTo>
                  <a:pt x="15865" y="20318"/>
                </a:lnTo>
                <a:lnTo>
                  <a:pt x="15962" y="20269"/>
                </a:lnTo>
                <a:lnTo>
                  <a:pt x="16035" y="20172"/>
                </a:lnTo>
                <a:lnTo>
                  <a:pt x="16035" y="20123"/>
                </a:lnTo>
                <a:lnTo>
                  <a:pt x="16035" y="20050"/>
                </a:lnTo>
                <a:lnTo>
                  <a:pt x="16011" y="19807"/>
                </a:lnTo>
                <a:lnTo>
                  <a:pt x="15987" y="19563"/>
                </a:lnTo>
                <a:lnTo>
                  <a:pt x="15938" y="19320"/>
                </a:lnTo>
                <a:lnTo>
                  <a:pt x="15938" y="19077"/>
                </a:lnTo>
                <a:lnTo>
                  <a:pt x="16425" y="19028"/>
                </a:lnTo>
                <a:lnTo>
                  <a:pt x="16522" y="18979"/>
                </a:lnTo>
                <a:lnTo>
                  <a:pt x="16619" y="18906"/>
                </a:lnTo>
                <a:lnTo>
                  <a:pt x="16668" y="18833"/>
                </a:lnTo>
                <a:lnTo>
                  <a:pt x="16717" y="18760"/>
                </a:lnTo>
                <a:lnTo>
                  <a:pt x="16790" y="18347"/>
                </a:lnTo>
                <a:lnTo>
                  <a:pt x="16838" y="17933"/>
                </a:lnTo>
                <a:lnTo>
                  <a:pt x="16863" y="17519"/>
                </a:lnTo>
                <a:lnTo>
                  <a:pt x="16863" y="17106"/>
                </a:lnTo>
                <a:lnTo>
                  <a:pt x="16863" y="16254"/>
                </a:lnTo>
                <a:lnTo>
                  <a:pt x="16863" y="15427"/>
                </a:lnTo>
                <a:lnTo>
                  <a:pt x="16838" y="14429"/>
                </a:lnTo>
                <a:lnTo>
                  <a:pt x="16838" y="13432"/>
                </a:lnTo>
                <a:lnTo>
                  <a:pt x="16765" y="11412"/>
                </a:lnTo>
                <a:lnTo>
                  <a:pt x="16765" y="10414"/>
                </a:lnTo>
                <a:lnTo>
                  <a:pt x="16765" y="9417"/>
                </a:lnTo>
                <a:lnTo>
                  <a:pt x="16814" y="7422"/>
                </a:lnTo>
                <a:lnTo>
                  <a:pt x="16814" y="6473"/>
                </a:lnTo>
                <a:lnTo>
                  <a:pt x="16838" y="5499"/>
                </a:lnTo>
                <a:lnTo>
                  <a:pt x="16814" y="5013"/>
                </a:lnTo>
                <a:lnTo>
                  <a:pt x="16765" y="4550"/>
                </a:lnTo>
                <a:lnTo>
                  <a:pt x="16717" y="4064"/>
                </a:lnTo>
                <a:lnTo>
                  <a:pt x="16619" y="3601"/>
                </a:lnTo>
                <a:lnTo>
                  <a:pt x="16595" y="3553"/>
                </a:lnTo>
                <a:lnTo>
                  <a:pt x="16522" y="3504"/>
                </a:lnTo>
                <a:lnTo>
                  <a:pt x="16425" y="3334"/>
                </a:lnTo>
                <a:lnTo>
                  <a:pt x="16303" y="3188"/>
                </a:lnTo>
                <a:lnTo>
                  <a:pt x="16060" y="2896"/>
                </a:lnTo>
                <a:lnTo>
                  <a:pt x="15792" y="2604"/>
                </a:lnTo>
                <a:lnTo>
                  <a:pt x="15524" y="2336"/>
                </a:lnTo>
                <a:lnTo>
                  <a:pt x="14989" y="1801"/>
                </a:lnTo>
                <a:lnTo>
                  <a:pt x="14503" y="1338"/>
                </a:lnTo>
                <a:lnTo>
                  <a:pt x="14259" y="1119"/>
                </a:lnTo>
                <a:lnTo>
                  <a:pt x="14016" y="901"/>
                </a:lnTo>
                <a:lnTo>
                  <a:pt x="13700" y="633"/>
                </a:lnTo>
                <a:lnTo>
                  <a:pt x="13554" y="487"/>
                </a:lnTo>
                <a:lnTo>
                  <a:pt x="13383" y="390"/>
                </a:lnTo>
                <a:lnTo>
                  <a:pt x="13335" y="317"/>
                </a:lnTo>
                <a:lnTo>
                  <a:pt x="13310" y="292"/>
                </a:lnTo>
                <a:lnTo>
                  <a:pt x="13237" y="268"/>
                </a:lnTo>
                <a:lnTo>
                  <a:pt x="13164" y="244"/>
                </a:lnTo>
                <a:lnTo>
                  <a:pt x="9904" y="73"/>
                </a:lnTo>
                <a:lnTo>
                  <a:pt x="8273" y="25"/>
                </a:lnTo>
                <a:lnTo>
                  <a:pt x="6643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4" name="PlaceHolder 155"/>
          <p:cNvSpPr>
            <a:spLocks noGrp="1"/>
          </p:cNvSpPr>
          <p:nvPr>
            <p:ph type="title"/>
          </p:nvPr>
        </p:nvSpPr>
        <p:spPr>
          <a:xfrm>
            <a:off x="2305080" y="1161000"/>
            <a:ext cx="6152760" cy="1159560"/>
          </a:xfrm>
          <a:prstGeom prst="rect">
            <a:avLst/>
          </a:prstGeom>
        </p:spPr>
        <p:txBody>
          <a:bodyPr tIns="91440" bIns="91440" anchor="ctr"/>
          <a:lstStyle/>
          <a:p>
            <a:r>
              <a:rPr lang="en-US" sz="4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55" name="CustomShape 156"/>
          <p:cNvSpPr/>
          <p:nvPr/>
        </p:nvSpPr>
        <p:spPr>
          <a:xfrm>
            <a:off x="-68760" y="4048560"/>
            <a:ext cx="781560" cy="889920"/>
          </a:xfrm>
          <a:custGeom>
            <a:avLst/>
            <a:gdLst/>
            <a:ahLst/>
            <a:cxnLst/>
            <a:rect l="l" t="t" r="r" b="b"/>
            <a:pathLst>
              <a:path w="15627" h="17792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6" name="CustomShape 157"/>
          <p:cNvSpPr/>
          <p:nvPr/>
        </p:nvSpPr>
        <p:spPr>
          <a:xfrm>
            <a:off x="7103160" y="4194000"/>
            <a:ext cx="370440" cy="809280"/>
          </a:xfrm>
          <a:custGeom>
            <a:avLst/>
            <a:gdLst/>
            <a:ahLst/>
            <a:cxnLst/>
            <a:rect l="l" t="t" r="r" b="b"/>
            <a:pathLst>
              <a:path w="7411" h="16178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7" name="CustomShape 158"/>
          <p:cNvSpPr/>
          <p:nvPr/>
        </p:nvSpPr>
        <p:spPr>
          <a:xfrm>
            <a:off x="5524920" y="4629600"/>
            <a:ext cx="805680" cy="750600"/>
          </a:xfrm>
          <a:custGeom>
            <a:avLst/>
            <a:gdLst/>
            <a:ahLst/>
            <a:cxnLst/>
            <a:rect l="l" t="t" r="r" b="b"/>
            <a:pathLst>
              <a:path w="16105" h="15004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8" name="CustomShape 159"/>
          <p:cNvSpPr/>
          <p:nvPr/>
        </p:nvSpPr>
        <p:spPr>
          <a:xfrm>
            <a:off x="3717360" y="4383000"/>
            <a:ext cx="873360" cy="599760"/>
          </a:xfrm>
          <a:custGeom>
            <a:avLst/>
            <a:gdLst/>
            <a:ahLst/>
            <a:cxnLst/>
            <a:rect l="l" t="t" r="r" b="b"/>
            <a:pathLst>
              <a:path w="17461" h="11995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9" name="CustomShape 160"/>
          <p:cNvSpPr/>
          <p:nvPr/>
        </p:nvSpPr>
        <p:spPr>
          <a:xfrm>
            <a:off x="4754880" y="4705560"/>
            <a:ext cx="657000" cy="678960"/>
          </a:xfrm>
          <a:custGeom>
            <a:avLst/>
            <a:gdLst/>
            <a:ahLst/>
            <a:cxnLst/>
            <a:rect l="l" t="t" r="r" b="b"/>
            <a:pathLst>
              <a:path w="13133" h="13573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0" name="CustomShape 161"/>
          <p:cNvSpPr/>
          <p:nvPr/>
        </p:nvSpPr>
        <p:spPr>
          <a:xfrm>
            <a:off x="2676600" y="4593240"/>
            <a:ext cx="829440" cy="779760"/>
          </a:xfrm>
          <a:custGeom>
            <a:avLst/>
            <a:gdLst/>
            <a:ahLst/>
            <a:cxnLst/>
            <a:rect l="l" t="t" r="r" b="b"/>
            <a:pathLst>
              <a:path w="16581" h="1559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1" name="CustomShape 162"/>
          <p:cNvSpPr/>
          <p:nvPr/>
        </p:nvSpPr>
        <p:spPr>
          <a:xfrm>
            <a:off x="1095840" y="4659120"/>
            <a:ext cx="598680" cy="706320"/>
          </a:xfrm>
          <a:custGeom>
            <a:avLst/>
            <a:gdLst/>
            <a:ahLst/>
            <a:cxnLst/>
            <a:rect l="l" t="t" r="r" b="b"/>
            <a:pathLst>
              <a:path w="9391" h="11079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2" name="CustomShape 163"/>
          <p:cNvSpPr/>
          <p:nvPr/>
        </p:nvSpPr>
        <p:spPr>
          <a:xfrm>
            <a:off x="3779280" y="5053680"/>
            <a:ext cx="816480" cy="313560"/>
          </a:xfrm>
          <a:custGeom>
            <a:avLst/>
            <a:gdLst/>
            <a:ahLst/>
            <a:cxnLst/>
            <a:rect l="l" t="t" r="r" b="b"/>
            <a:pathLst>
              <a:path w="16325" h="6274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3" name="CustomShape 164"/>
          <p:cNvSpPr/>
          <p:nvPr/>
        </p:nvSpPr>
        <p:spPr>
          <a:xfrm>
            <a:off x="8406360" y="4226400"/>
            <a:ext cx="541080" cy="678960"/>
          </a:xfrm>
          <a:custGeom>
            <a:avLst/>
            <a:gdLst/>
            <a:ahLst/>
            <a:cxnLst/>
            <a:rect l="l" t="t" r="r" b="b"/>
            <a:pathLst>
              <a:path w="10822" h="13574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4" name="CustomShape 165"/>
          <p:cNvSpPr/>
          <p:nvPr/>
        </p:nvSpPr>
        <p:spPr>
          <a:xfrm>
            <a:off x="144720" y="5121720"/>
            <a:ext cx="275040" cy="243720"/>
          </a:xfrm>
          <a:custGeom>
            <a:avLst/>
            <a:gdLst/>
            <a:ahLst/>
            <a:cxnLst/>
            <a:rect l="l" t="t" r="r" b="b"/>
            <a:pathLst>
              <a:path w="5504" h="4880">
                <a:moveTo>
                  <a:pt x="5173" y="0"/>
                </a:moveTo>
                <a:lnTo>
                  <a:pt x="5063" y="37"/>
                </a:lnTo>
                <a:lnTo>
                  <a:pt x="4990" y="110"/>
                </a:lnTo>
                <a:lnTo>
                  <a:pt x="4770" y="404"/>
                </a:lnTo>
                <a:lnTo>
                  <a:pt x="4513" y="624"/>
                </a:lnTo>
                <a:lnTo>
                  <a:pt x="4219" y="844"/>
                </a:lnTo>
                <a:lnTo>
                  <a:pt x="3926" y="991"/>
                </a:lnTo>
                <a:lnTo>
                  <a:pt x="3742" y="1064"/>
                </a:lnTo>
                <a:lnTo>
                  <a:pt x="3559" y="1101"/>
                </a:lnTo>
                <a:lnTo>
                  <a:pt x="3229" y="1101"/>
                </a:lnTo>
                <a:lnTo>
                  <a:pt x="2862" y="1028"/>
                </a:lnTo>
                <a:lnTo>
                  <a:pt x="2532" y="917"/>
                </a:lnTo>
                <a:lnTo>
                  <a:pt x="2239" y="807"/>
                </a:lnTo>
                <a:lnTo>
                  <a:pt x="1908" y="734"/>
                </a:lnTo>
                <a:lnTo>
                  <a:pt x="1578" y="661"/>
                </a:lnTo>
                <a:lnTo>
                  <a:pt x="1248" y="624"/>
                </a:lnTo>
                <a:lnTo>
                  <a:pt x="918" y="661"/>
                </a:lnTo>
                <a:lnTo>
                  <a:pt x="625" y="771"/>
                </a:lnTo>
                <a:lnTo>
                  <a:pt x="478" y="844"/>
                </a:lnTo>
                <a:lnTo>
                  <a:pt x="368" y="954"/>
                </a:lnTo>
                <a:lnTo>
                  <a:pt x="258" y="1064"/>
                </a:lnTo>
                <a:lnTo>
                  <a:pt x="148" y="1211"/>
                </a:lnTo>
                <a:lnTo>
                  <a:pt x="111" y="1284"/>
                </a:lnTo>
                <a:lnTo>
                  <a:pt x="111" y="1321"/>
                </a:lnTo>
                <a:lnTo>
                  <a:pt x="148" y="1431"/>
                </a:lnTo>
                <a:lnTo>
                  <a:pt x="258" y="1468"/>
                </a:lnTo>
                <a:lnTo>
                  <a:pt x="368" y="1468"/>
                </a:lnTo>
                <a:lnTo>
                  <a:pt x="698" y="1284"/>
                </a:lnTo>
                <a:lnTo>
                  <a:pt x="1028" y="1174"/>
                </a:lnTo>
                <a:lnTo>
                  <a:pt x="1028" y="2531"/>
                </a:lnTo>
                <a:lnTo>
                  <a:pt x="955" y="3228"/>
                </a:lnTo>
                <a:lnTo>
                  <a:pt x="881" y="3925"/>
                </a:lnTo>
                <a:lnTo>
                  <a:pt x="698" y="3852"/>
                </a:lnTo>
                <a:lnTo>
                  <a:pt x="551" y="3742"/>
                </a:lnTo>
                <a:lnTo>
                  <a:pt x="368" y="3632"/>
                </a:lnTo>
                <a:lnTo>
                  <a:pt x="184" y="3522"/>
                </a:lnTo>
                <a:lnTo>
                  <a:pt x="111" y="3522"/>
                </a:lnTo>
                <a:lnTo>
                  <a:pt x="38" y="3595"/>
                </a:lnTo>
                <a:lnTo>
                  <a:pt x="1" y="3669"/>
                </a:lnTo>
                <a:lnTo>
                  <a:pt x="1" y="3779"/>
                </a:lnTo>
                <a:lnTo>
                  <a:pt x="38" y="3962"/>
                </a:lnTo>
                <a:lnTo>
                  <a:pt x="148" y="4145"/>
                </a:lnTo>
                <a:lnTo>
                  <a:pt x="294" y="4256"/>
                </a:lnTo>
                <a:lnTo>
                  <a:pt x="514" y="4402"/>
                </a:lnTo>
                <a:lnTo>
                  <a:pt x="735" y="4476"/>
                </a:lnTo>
                <a:lnTo>
                  <a:pt x="1175" y="4476"/>
                </a:lnTo>
                <a:lnTo>
                  <a:pt x="1248" y="4439"/>
                </a:lnTo>
                <a:lnTo>
                  <a:pt x="1321" y="4402"/>
                </a:lnTo>
                <a:lnTo>
                  <a:pt x="1395" y="4256"/>
                </a:lnTo>
                <a:lnTo>
                  <a:pt x="1505" y="3485"/>
                </a:lnTo>
                <a:lnTo>
                  <a:pt x="1578" y="2715"/>
                </a:lnTo>
                <a:lnTo>
                  <a:pt x="1578" y="1908"/>
                </a:lnTo>
                <a:lnTo>
                  <a:pt x="1542" y="1504"/>
                </a:lnTo>
                <a:lnTo>
                  <a:pt x="1505" y="1138"/>
                </a:lnTo>
                <a:lnTo>
                  <a:pt x="1762" y="1174"/>
                </a:lnTo>
                <a:lnTo>
                  <a:pt x="2128" y="1321"/>
                </a:lnTo>
                <a:lnTo>
                  <a:pt x="2459" y="1431"/>
                </a:lnTo>
                <a:lnTo>
                  <a:pt x="2825" y="1578"/>
                </a:lnTo>
                <a:lnTo>
                  <a:pt x="3192" y="1651"/>
                </a:lnTo>
                <a:lnTo>
                  <a:pt x="3486" y="1651"/>
                </a:lnTo>
                <a:lnTo>
                  <a:pt x="3449" y="2531"/>
                </a:lnTo>
                <a:lnTo>
                  <a:pt x="3412" y="3449"/>
                </a:lnTo>
                <a:lnTo>
                  <a:pt x="3412" y="3999"/>
                </a:lnTo>
                <a:lnTo>
                  <a:pt x="3412" y="4256"/>
                </a:lnTo>
                <a:lnTo>
                  <a:pt x="3412" y="4366"/>
                </a:lnTo>
                <a:lnTo>
                  <a:pt x="3412" y="4402"/>
                </a:lnTo>
                <a:lnTo>
                  <a:pt x="3449" y="4402"/>
                </a:lnTo>
                <a:lnTo>
                  <a:pt x="3412" y="4476"/>
                </a:lnTo>
                <a:lnTo>
                  <a:pt x="3376" y="4512"/>
                </a:lnTo>
                <a:lnTo>
                  <a:pt x="3376" y="4659"/>
                </a:lnTo>
                <a:lnTo>
                  <a:pt x="3376" y="4696"/>
                </a:lnTo>
                <a:lnTo>
                  <a:pt x="3412" y="4806"/>
                </a:lnTo>
                <a:lnTo>
                  <a:pt x="3522" y="4879"/>
                </a:lnTo>
                <a:lnTo>
                  <a:pt x="3632" y="4879"/>
                </a:lnTo>
                <a:lnTo>
                  <a:pt x="3742" y="4842"/>
                </a:lnTo>
                <a:lnTo>
                  <a:pt x="3853" y="4732"/>
                </a:lnTo>
                <a:lnTo>
                  <a:pt x="3926" y="4586"/>
                </a:lnTo>
                <a:lnTo>
                  <a:pt x="3926" y="4439"/>
                </a:lnTo>
                <a:lnTo>
                  <a:pt x="3926" y="4256"/>
                </a:lnTo>
                <a:lnTo>
                  <a:pt x="3963" y="3045"/>
                </a:lnTo>
                <a:lnTo>
                  <a:pt x="3963" y="1871"/>
                </a:lnTo>
                <a:lnTo>
                  <a:pt x="3963" y="1541"/>
                </a:lnTo>
                <a:lnTo>
                  <a:pt x="4366" y="1394"/>
                </a:lnTo>
                <a:lnTo>
                  <a:pt x="4733" y="1138"/>
                </a:lnTo>
                <a:lnTo>
                  <a:pt x="5063" y="844"/>
                </a:lnTo>
                <a:lnTo>
                  <a:pt x="5320" y="551"/>
                </a:lnTo>
                <a:lnTo>
                  <a:pt x="5467" y="367"/>
                </a:lnTo>
                <a:lnTo>
                  <a:pt x="5503" y="257"/>
                </a:lnTo>
                <a:lnTo>
                  <a:pt x="5503" y="184"/>
                </a:lnTo>
                <a:lnTo>
                  <a:pt x="5430" y="74"/>
                </a:lnTo>
                <a:lnTo>
                  <a:pt x="5356" y="37"/>
                </a:lnTo>
                <a:lnTo>
                  <a:pt x="528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5" name="CustomShape 166"/>
          <p:cNvSpPr/>
          <p:nvPr/>
        </p:nvSpPr>
        <p:spPr>
          <a:xfrm>
            <a:off x="8477640" y="4798440"/>
            <a:ext cx="689760" cy="510120"/>
          </a:xfrm>
          <a:custGeom>
            <a:avLst/>
            <a:gdLst/>
            <a:ahLst/>
            <a:cxnLst/>
            <a:rect l="l" t="t" r="r" b="b"/>
            <a:pathLst>
              <a:path w="13793" h="10199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6" name="CustomShape 167"/>
          <p:cNvSpPr/>
          <p:nvPr/>
        </p:nvSpPr>
        <p:spPr>
          <a:xfrm>
            <a:off x="795600" y="4609440"/>
            <a:ext cx="317160" cy="658800"/>
          </a:xfrm>
          <a:custGeom>
            <a:avLst/>
            <a:gdLst/>
            <a:ahLst/>
            <a:cxnLst/>
            <a:rect l="l" t="t" r="r" b="b"/>
            <a:pathLst>
              <a:path w="6347" h="13169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7" name="CustomShape 168"/>
          <p:cNvSpPr/>
          <p:nvPr/>
        </p:nvSpPr>
        <p:spPr>
          <a:xfrm>
            <a:off x="7518240" y="4727520"/>
            <a:ext cx="846000" cy="597960"/>
          </a:xfrm>
          <a:custGeom>
            <a:avLst/>
            <a:gdLst/>
            <a:ahLst/>
            <a:cxnLst/>
            <a:rect l="l" t="t" r="r" b="b"/>
            <a:pathLst>
              <a:path w="16911" h="11959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8" name="CustomShape 169"/>
          <p:cNvSpPr/>
          <p:nvPr/>
        </p:nvSpPr>
        <p:spPr>
          <a:xfrm rot="16200000">
            <a:off x="1986480" y="4834080"/>
            <a:ext cx="493560" cy="631080"/>
          </a:xfrm>
          <a:custGeom>
            <a:avLst/>
            <a:gdLst/>
            <a:ahLst/>
            <a:cxnLst/>
            <a:rect l="l" t="t" r="r" b="b"/>
            <a:pathLst>
              <a:path w="9868" h="1262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9" name="CustomShape 170"/>
          <p:cNvSpPr/>
          <p:nvPr/>
        </p:nvSpPr>
        <p:spPr>
          <a:xfrm>
            <a:off x="6395400" y="4677480"/>
            <a:ext cx="666000" cy="752400"/>
          </a:xfrm>
          <a:custGeom>
            <a:avLst/>
            <a:gdLst/>
            <a:ahLst/>
            <a:cxnLst/>
            <a:rect l="l" t="t" r="r" b="b"/>
            <a:pathLst>
              <a:path w="13316" h="15041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0" name="CustomShape 171"/>
          <p:cNvSpPr/>
          <p:nvPr/>
        </p:nvSpPr>
        <p:spPr>
          <a:xfrm>
            <a:off x="1707480" y="4409280"/>
            <a:ext cx="680760" cy="455040"/>
          </a:xfrm>
          <a:custGeom>
            <a:avLst/>
            <a:gdLst/>
            <a:ahLst/>
            <a:cxnLst/>
            <a:rect l="l" t="t" r="r" b="b"/>
            <a:pathLst>
              <a:path w="13610" h="9098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1" name="PlaceHolder 17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8" name="Group 1"/>
          <p:cNvGrpSpPr/>
          <p:nvPr/>
        </p:nvGrpSpPr>
        <p:grpSpPr>
          <a:xfrm>
            <a:off x="0" y="0"/>
            <a:ext cx="9143280" cy="5142960"/>
            <a:chOff x="0" y="0"/>
            <a:chExt cx="9143280" cy="5142960"/>
          </a:xfrm>
        </p:grpSpPr>
        <p:sp>
          <p:nvSpPr>
            <p:cNvPr id="209" name="CustomShape 2"/>
            <p:cNvSpPr/>
            <p:nvPr/>
          </p:nvSpPr>
          <p:spPr>
            <a:xfrm>
              <a:off x="0" y="0"/>
              <a:ext cx="9143280" cy="5142960"/>
            </a:xfrm>
            <a:custGeom>
              <a:avLst/>
              <a:gdLst/>
              <a:ahLst/>
              <a:cxnLst/>
              <a:rect l="l" t="t" r="r" b="b"/>
              <a:pathLst>
                <a:path w="281716" h="158465">
                  <a:moveTo>
                    <a:pt x="0" y="0"/>
                  </a:moveTo>
                  <a:lnTo>
                    <a:pt x="281715" y="0"/>
                  </a:lnTo>
                  <a:lnTo>
                    <a:pt x="281715" y="158464"/>
                  </a:lnTo>
                  <a:lnTo>
                    <a:pt x="0" y="15846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0" name="CustomShape 3"/>
            <p:cNvSpPr/>
            <p:nvPr/>
          </p:nvSpPr>
          <p:spPr>
            <a:xfrm>
              <a:off x="0" y="504936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1" name="CustomShape 4"/>
            <p:cNvSpPr/>
            <p:nvPr/>
          </p:nvSpPr>
          <p:spPr>
            <a:xfrm>
              <a:off x="0" y="495648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2" name="CustomShape 5"/>
            <p:cNvSpPr/>
            <p:nvPr/>
          </p:nvSpPr>
          <p:spPr>
            <a:xfrm>
              <a:off x="0" y="486216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3" name="CustomShape 6"/>
            <p:cNvSpPr/>
            <p:nvPr/>
          </p:nvSpPr>
          <p:spPr>
            <a:xfrm>
              <a:off x="0" y="476964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4" name="CustomShape 7"/>
            <p:cNvSpPr/>
            <p:nvPr/>
          </p:nvSpPr>
          <p:spPr>
            <a:xfrm>
              <a:off x="0" y="467532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5" name="CustomShape 8"/>
            <p:cNvSpPr/>
            <p:nvPr/>
          </p:nvSpPr>
          <p:spPr>
            <a:xfrm>
              <a:off x="0" y="458244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6" name="CustomShape 9"/>
            <p:cNvSpPr/>
            <p:nvPr/>
          </p:nvSpPr>
          <p:spPr>
            <a:xfrm>
              <a:off x="0" y="448848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7" name="CustomShape 10"/>
            <p:cNvSpPr/>
            <p:nvPr/>
          </p:nvSpPr>
          <p:spPr>
            <a:xfrm>
              <a:off x="0" y="439560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8" name="CustomShape 11"/>
            <p:cNvSpPr/>
            <p:nvPr/>
          </p:nvSpPr>
          <p:spPr>
            <a:xfrm>
              <a:off x="0" y="430164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9" name="CustomShape 12"/>
            <p:cNvSpPr/>
            <p:nvPr/>
          </p:nvSpPr>
          <p:spPr>
            <a:xfrm>
              <a:off x="0" y="420876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0" name="CustomShape 13"/>
            <p:cNvSpPr/>
            <p:nvPr/>
          </p:nvSpPr>
          <p:spPr>
            <a:xfrm>
              <a:off x="0" y="411480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1" name="CustomShape 14"/>
            <p:cNvSpPr/>
            <p:nvPr/>
          </p:nvSpPr>
          <p:spPr>
            <a:xfrm>
              <a:off x="0" y="402048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2" name="CustomShape 15"/>
            <p:cNvSpPr/>
            <p:nvPr/>
          </p:nvSpPr>
          <p:spPr>
            <a:xfrm>
              <a:off x="0" y="392760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3" name="CustomShape 16"/>
            <p:cNvSpPr/>
            <p:nvPr/>
          </p:nvSpPr>
          <p:spPr>
            <a:xfrm>
              <a:off x="0" y="383364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4" name="CustomShape 17"/>
            <p:cNvSpPr/>
            <p:nvPr/>
          </p:nvSpPr>
          <p:spPr>
            <a:xfrm>
              <a:off x="0" y="374076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5" name="CustomShape 18"/>
            <p:cNvSpPr/>
            <p:nvPr/>
          </p:nvSpPr>
          <p:spPr>
            <a:xfrm>
              <a:off x="0" y="364680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6" name="CustomShape 19"/>
            <p:cNvSpPr/>
            <p:nvPr/>
          </p:nvSpPr>
          <p:spPr>
            <a:xfrm>
              <a:off x="0" y="355392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7" name="CustomShape 20"/>
            <p:cNvSpPr/>
            <p:nvPr/>
          </p:nvSpPr>
          <p:spPr>
            <a:xfrm>
              <a:off x="0" y="345996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8" name="CustomShape 21"/>
            <p:cNvSpPr/>
            <p:nvPr/>
          </p:nvSpPr>
          <p:spPr>
            <a:xfrm>
              <a:off x="0" y="336708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9" name="CustomShape 22"/>
            <p:cNvSpPr/>
            <p:nvPr/>
          </p:nvSpPr>
          <p:spPr>
            <a:xfrm>
              <a:off x="0" y="327276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0" name="CustomShape 23"/>
            <p:cNvSpPr/>
            <p:nvPr/>
          </p:nvSpPr>
          <p:spPr>
            <a:xfrm>
              <a:off x="0" y="317988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1" name="CustomShape 24"/>
            <p:cNvSpPr/>
            <p:nvPr/>
          </p:nvSpPr>
          <p:spPr>
            <a:xfrm>
              <a:off x="0" y="308592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2" name="CustomShape 25"/>
            <p:cNvSpPr/>
            <p:nvPr/>
          </p:nvSpPr>
          <p:spPr>
            <a:xfrm>
              <a:off x="0" y="299196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3" name="CustomShape 26"/>
            <p:cNvSpPr/>
            <p:nvPr/>
          </p:nvSpPr>
          <p:spPr>
            <a:xfrm>
              <a:off x="0" y="289908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4" name="CustomShape 27"/>
            <p:cNvSpPr/>
            <p:nvPr/>
          </p:nvSpPr>
          <p:spPr>
            <a:xfrm>
              <a:off x="0" y="280512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5" name="CustomShape 28"/>
            <p:cNvSpPr/>
            <p:nvPr/>
          </p:nvSpPr>
          <p:spPr>
            <a:xfrm>
              <a:off x="0" y="271224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6" name="CustomShape 29"/>
            <p:cNvSpPr/>
            <p:nvPr/>
          </p:nvSpPr>
          <p:spPr>
            <a:xfrm>
              <a:off x="0" y="261792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7" name="CustomShape 30"/>
            <p:cNvSpPr/>
            <p:nvPr/>
          </p:nvSpPr>
          <p:spPr>
            <a:xfrm>
              <a:off x="0" y="252504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8" name="CustomShape 31"/>
            <p:cNvSpPr/>
            <p:nvPr/>
          </p:nvSpPr>
          <p:spPr>
            <a:xfrm>
              <a:off x="0" y="243108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9" name="CustomShape 32"/>
            <p:cNvSpPr/>
            <p:nvPr/>
          </p:nvSpPr>
          <p:spPr>
            <a:xfrm>
              <a:off x="0" y="233820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0" name="CustomShape 33"/>
            <p:cNvSpPr/>
            <p:nvPr/>
          </p:nvSpPr>
          <p:spPr>
            <a:xfrm>
              <a:off x="0" y="224424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1" name="CustomShape 34"/>
            <p:cNvSpPr/>
            <p:nvPr/>
          </p:nvSpPr>
          <p:spPr>
            <a:xfrm>
              <a:off x="0" y="215136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2" name="CustomShape 35"/>
            <p:cNvSpPr/>
            <p:nvPr/>
          </p:nvSpPr>
          <p:spPr>
            <a:xfrm>
              <a:off x="0" y="205740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3" name="CustomShape 36"/>
            <p:cNvSpPr/>
            <p:nvPr/>
          </p:nvSpPr>
          <p:spPr>
            <a:xfrm>
              <a:off x="0" y="196344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4" name="CustomShape 37"/>
            <p:cNvSpPr/>
            <p:nvPr/>
          </p:nvSpPr>
          <p:spPr>
            <a:xfrm>
              <a:off x="0" y="187056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5" name="CustomShape 38"/>
            <p:cNvSpPr/>
            <p:nvPr/>
          </p:nvSpPr>
          <p:spPr>
            <a:xfrm>
              <a:off x="0" y="177624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6" name="CustomShape 39"/>
            <p:cNvSpPr/>
            <p:nvPr/>
          </p:nvSpPr>
          <p:spPr>
            <a:xfrm>
              <a:off x="0" y="168336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7" name="CustomShape 40"/>
            <p:cNvSpPr/>
            <p:nvPr/>
          </p:nvSpPr>
          <p:spPr>
            <a:xfrm>
              <a:off x="0" y="158940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8" name="CustomShape 41"/>
            <p:cNvSpPr/>
            <p:nvPr/>
          </p:nvSpPr>
          <p:spPr>
            <a:xfrm>
              <a:off x="0" y="149652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9" name="CustomShape 42"/>
            <p:cNvSpPr/>
            <p:nvPr/>
          </p:nvSpPr>
          <p:spPr>
            <a:xfrm>
              <a:off x="0" y="140256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0" name="CustomShape 43"/>
            <p:cNvSpPr/>
            <p:nvPr/>
          </p:nvSpPr>
          <p:spPr>
            <a:xfrm>
              <a:off x="0" y="130968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1" name="CustomShape 44"/>
            <p:cNvSpPr/>
            <p:nvPr/>
          </p:nvSpPr>
          <p:spPr>
            <a:xfrm>
              <a:off x="0" y="121572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2" name="CustomShape 45"/>
            <p:cNvSpPr/>
            <p:nvPr/>
          </p:nvSpPr>
          <p:spPr>
            <a:xfrm>
              <a:off x="0" y="112284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3" name="CustomShape 46"/>
            <p:cNvSpPr/>
            <p:nvPr/>
          </p:nvSpPr>
          <p:spPr>
            <a:xfrm>
              <a:off x="0" y="102852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4" name="CustomShape 47"/>
            <p:cNvSpPr/>
            <p:nvPr/>
          </p:nvSpPr>
          <p:spPr>
            <a:xfrm>
              <a:off x="0" y="93456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5" name="CustomShape 48"/>
            <p:cNvSpPr/>
            <p:nvPr/>
          </p:nvSpPr>
          <p:spPr>
            <a:xfrm>
              <a:off x="0" y="84168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6" name="CustomShape 49"/>
            <p:cNvSpPr/>
            <p:nvPr/>
          </p:nvSpPr>
          <p:spPr>
            <a:xfrm>
              <a:off x="0" y="74772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7" name="CustomShape 50"/>
            <p:cNvSpPr/>
            <p:nvPr/>
          </p:nvSpPr>
          <p:spPr>
            <a:xfrm>
              <a:off x="0" y="65484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8" name="CustomShape 51"/>
            <p:cNvSpPr/>
            <p:nvPr/>
          </p:nvSpPr>
          <p:spPr>
            <a:xfrm>
              <a:off x="0" y="56088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9" name="CustomShape 52"/>
            <p:cNvSpPr/>
            <p:nvPr/>
          </p:nvSpPr>
          <p:spPr>
            <a:xfrm>
              <a:off x="0" y="46800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0" name="CustomShape 53"/>
            <p:cNvSpPr/>
            <p:nvPr/>
          </p:nvSpPr>
          <p:spPr>
            <a:xfrm>
              <a:off x="0" y="37368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1" name="CustomShape 54"/>
            <p:cNvSpPr/>
            <p:nvPr/>
          </p:nvSpPr>
          <p:spPr>
            <a:xfrm>
              <a:off x="0" y="28080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2" name="CustomShape 55"/>
            <p:cNvSpPr/>
            <p:nvPr/>
          </p:nvSpPr>
          <p:spPr>
            <a:xfrm>
              <a:off x="0" y="18684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3" name="CustomShape 56"/>
            <p:cNvSpPr/>
            <p:nvPr/>
          </p:nvSpPr>
          <p:spPr>
            <a:xfrm>
              <a:off x="0" y="9396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4" name="CustomShape 57"/>
            <p:cNvSpPr/>
            <p:nvPr/>
          </p:nvSpPr>
          <p:spPr>
            <a:xfrm>
              <a:off x="90496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5" name="CustomShape 58"/>
            <p:cNvSpPr/>
            <p:nvPr/>
          </p:nvSpPr>
          <p:spPr>
            <a:xfrm>
              <a:off x="89557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6" name="CustomShape 59"/>
            <p:cNvSpPr/>
            <p:nvPr/>
          </p:nvSpPr>
          <p:spPr>
            <a:xfrm>
              <a:off x="88603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7" name="CustomShape 60"/>
            <p:cNvSpPr/>
            <p:nvPr/>
          </p:nvSpPr>
          <p:spPr>
            <a:xfrm>
              <a:off x="87663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8" name="CustomShape 61"/>
            <p:cNvSpPr/>
            <p:nvPr/>
          </p:nvSpPr>
          <p:spPr>
            <a:xfrm>
              <a:off x="86724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9" name="CustomShape 62"/>
            <p:cNvSpPr/>
            <p:nvPr/>
          </p:nvSpPr>
          <p:spPr>
            <a:xfrm>
              <a:off x="85780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0" name="CustomShape 63"/>
            <p:cNvSpPr/>
            <p:nvPr/>
          </p:nvSpPr>
          <p:spPr>
            <a:xfrm>
              <a:off x="84841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1" name="CustomShape 64"/>
            <p:cNvSpPr/>
            <p:nvPr/>
          </p:nvSpPr>
          <p:spPr>
            <a:xfrm>
              <a:off x="83901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2" name="CustomShape 65"/>
            <p:cNvSpPr/>
            <p:nvPr/>
          </p:nvSpPr>
          <p:spPr>
            <a:xfrm>
              <a:off x="82947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3" name="CustomShape 66"/>
            <p:cNvSpPr/>
            <p:nvPr/>
          </p:nvSpPr>
          <p:spPr>
            <a:xfrm>
              <a:off x="82008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4" name="CustomShape 67"/>
            <p:cNvSpPr/>
            <p:nvPr/>
          </p:nvSpPr>
          <p:spPr>
            <a:xfrm>
              <a:off x="81068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5" name="CustomShape 68"/>
            <p:cNvSpPr/>
            <p:nvPr/>
          </p:nvSpPr>
          <p:spPr>
            <a:xfrm>
              <a:off x="80125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6" name="CustomShape 69"/>
            <p:cNvSpPr/>
            <p:nvPr/>
          </p:nvSpPr>
          <p:spPr>
            <a:xfrm>
              <a:off x="79185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7" name="CustomShape 70"/>
            <p:cNvSpPr/>
            <p:nvPr/>
          </p:nvSpPr>
          <p:spPr>
            <a:xfrm>
              <a:off x="78246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8" name="CustomShape 71"/>
            <p:cNvSpPr/>
            <p:nvPr/>
          </p:nvSpPr>
          <p:spPr>
            <a:xfrm>
              <a:off x="77292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9" name="CustomShape 72"/>
            <p:cNvSpPr/>
            <p:nvPr/>
          </p:nvSpPr>
          <p:spPr>
            <a:xfrm>
              <a:off x="76352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0" name="CustomShape 73"/>
            <p:cNvSpPr/>
            <p:nvPr/>
          </p:nvSpPr>
          <p:spPr>
            <a:xfrm>
              <a:off x="75412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1" name="CustomShape 74"/>
            <p:cNvSpPr/>
            <p:nvPr/>
          </p:nvSpPr>
          <p:spPr>
            <a:xfrm>
              <a:off x="74473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2" name="CustomShape 75"/>
            <p:cNvSpPr/>
            <p:nvPr/>
          </p:nvSpPr>
          <p:spPr>
            <a:xfrm>
              <a:off x="73530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3" name="CustomShape 76"/>
            <p:cNvSpPr/>
            <p:nvPr/>
          </p:nvSpPr>
          <p:spPr>
            <a:xfrm>
              <a:off x="72579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4" name="CustomShape 77"/>
            <p:cNvSpPr/>
            <p:nvPr/>
          </p:nvSpPr>
          <p:spPr>
            <a:xfrm>
              <a:off x="71636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5" name="CustomShape 78"/>
            <p:cNvSpPr/>
            <p:nvPr/>
          </p:nvSpPr>
          <p:spPr>
            <a:xfrm>
              <a:off x="70696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6" name="CustomShape 79"/>
            <p:cNvSpPr/>
            <p:nvPr/>
          </p:nvSpPr>
          <p:spPr>
            <a:xfrm>
              <a:off x="69757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7" name="CustomShape 80"/>
            <p:cNvSpPr/>
            <p:nvPr/>
          </p:nvSpPr>
          <p:spPr>
            <a:xfrm>
              <a:off x="68817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8" name="CustomShape 81"/>
            <p:cNvSpPr/>
            <p:nvPr/>
          </p:nvSpPr>
          <p:spPr>
            <a:xfrm>
              <a:off x="67874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9" name="CustomShape 82"/>
            <p:cNvSpPr/>
            <p:nvPr/>
          </p:nvSpPr>
          <p:spPr>
            <a:xfrm>
              <a:off x="66924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0" name="CustomShape 83"/>
            <p:cNvSpPr/>
            <p:nvPr/>
          </p:nvSpPr>
          <p:spPr>
            <a:xfrm>
              <a:off x="65984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1" name="CustomShape 84"/>
            <p:cNvSpPr/>
            <p:nvPr/>
          </p:nvSpPr>
          <p:spPr>
            <a:xfrm>
              <a:off x="65041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2" name="CustomShape 85"/>
            <p:cNvSpPr/>
            <p:nvPr/>
          </p:nvSpPr>
          <p:spPr>
            <a:xfrm>
              <a:off x="64101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3" name="CustomShape 86"/>
            <p:cNvSpPr/>
            <p:nvPr/>
          </p:nvSpPr>
          <p:spPr>
            <a:xfrm>
              <a:off x="63162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4" name="CustomShape 87"/>
            <p:cNvSpPr/>
            <p:nvPr/>
          </p:nvSpPr>
          <p:spPr>
            <a:xfrm>
              <a:off x="62218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5" name="CustomShape 88"/>
            <p:cNvSpPr/>
            <p:nvPr/>
          </p:nvSpPr>
          <p:spPr>
            <a:xfrm>
              <a:off x="61268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6" name="CustomShape 89"/>
            <p:cNvSpPr/>
            <p:nvPr/>
          </p:nvSpPr>
          <p:spPr>
            <a:xfrm>
              <a:off x="60328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7" name="CustomShape 90"/>
            <p:cNvSpPr/>
            <p:nvPr/>
          </p:nvSpPr>
          <p:spPr>
            <a:xfrm>
              <a:off x="59385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8" name="CustomShape 91"/>
            <p:cNvSpPr/>
            <p:nvPr/>
          </p:nvSpPr>
          <p:spPr>
            <a:xfrm>
              <a:off x="58446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9" name="CustomShape 92"/>
            <p:cNvSpPr/>
            <p:nvPr/>
          </p:nvSpPr>
          <p:spPr>
            <a:xfrm>
              <a:off x="57506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0" name="CustomShape 93"/>
            <p:cNvSpPr/>
            <p:nvPr/>
          </p:nvSpPr>
          <p:spPr>
            <a:xfrm>
              <a:off x="56563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1" name="CustomShape 94"/>
            <p:cNvSpPr/>
            <p:nvPr/>
          </p:nvSpPr>
          <p:spPr>
            <a:xfrm>
              <a:off x="55612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2" name="CustomShape 95"/>
            <p:cNvSpPr/>
            <p:nvPr/>
          </p:nvSpPr>
          <p:spPr>
            <a:xfrm>
              <a:off x="54673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3" name="CustomShape 96"/>
            <p:cNvSpPr/>
            <p:nvPr/>
          </p:nvSpPr>
          <p:spPr>
            <a:xfrm>
              <a:off x="53730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4" name="CustomShape 97"/>
            <p:cNvSpPr/>
            <p:nvPr/>
          </p:nvSpPr>
          <p:spPr>
            <a:xfrm>
              <a:off x="52790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5" name="CustomShape 98"/>
            <p:cNvSpPr/>
            <p:nvPr/>
          </p:nvSpPr>
          <p:spPr>
            <a:xfrm>
              <a:off x="51850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6" name="CustomShape 99"/>
            <p:cNvSpPr/>
            <p:nvPr/>
          </p:nvSpPr>
          <p:spPr>
            <a:xfrm>
              <a:off x="50896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7" name="CustomShape 100"/>
            <p:cNvSpPr/>
            <p:nvPr/>
          </p:nvSpPr>
          <p:spPr>
            <a:xfrm>
              <a:off x="49957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8" name="CustomShape 101"/>
            <p:cNvSpPr/>
            <p:nvPr/>
          </p:nvSpPr>
          <p:spPr>
            <a:xfrm>
              <a:off x="49017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9" name="CustomShape 102"/>
            <p:cNvSpPr/>
            <p:nvPr/>
          </p:nvSpPr>
          <p:spPr>
            <a:xfrm>
              <a:off x="48074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0" name="CustomShape 103"/>
            <p:cNvSpPr/>
            <p:nvPr/>
          </p:nvSpPr>
          <p:spPr>
            <a:xfrm>
              <a:off x="47134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1" name="CustomShape 104"/>
            <p:cNvSpPr/>
            <p:nvPr/>
          </p:nvSpPr>
          <p:spPr>
            <a:xfrm>
              <a:off x="46195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2" name="CustomShape 105"/>
            <p:cNvSpPr/>
            <p:nvPr/>
          </p:nvSpPr>
          <p:spPr>
            <a:xfrm>
              <a:off x="45241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3" name="CustomShape 106"/>
            <p:cNvSpPr/>
            <p:nvPr/>
          </p:nvSpPr>
          <p:spPr>
            <a:xfrm>
              <a:off x="44301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4" name="CustomShape 107"/>
            <p:cNvSpPr/>
            <p:nvPr/>
          </p:nvSpPr>
          <p:spPr>
            <a:xfrm>
              <a:off x="43362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5" name="CustomShape 108"/>
            <p:cNvSpPr/>
            <p:nvPr/>
          </p:nvSpPr>
          <p:spPr>
            <a:xfrm>
              <a:off x="42422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6" name="CustomShape 109"/>
            <p:cNvSpPr/>
            <p:nvPr/>
          </p:nvSpPr>
          <p:spPr>
            <a:xfrm>
              <a:off x="41479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7" name="CustomShape 110"/>
            <p:cNvSpPr/>
            <p:nvPr/>
          </p:nvSpPr>
          <p:spPr>
            <a:xfrm>
              <a:off x="40539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8" name="CustomShape 111"/>
            <p:cNvSpPr/>
            <p:nvPr/>
          </p:nvSpPr>
          <p:spPr>
            <a:xfrm>
              <a:off x="39585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9" name="CustomShape 112"/>
            <p:cNvSpPr/>
            <p:nvPr/>
          </p:nvSpPr>
          <p:spPr>
            <a:xfrm>
              <a:off x="38646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0" name="CustomShape 113"/>
            <p:cNvSpPr/>
            <p:nvPr/>
          </p:nvSpPr>
          <p:spPr>
            <a:xfrm>
              <a:off x="37706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1" name="CustomShape 114"/>
            <p:cNvSpPr/>
            <p:nvPr/>
          </p:nvSpPr>
          <p:spPr>
            <a:xfrm>
              <a:off x="36766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2" name="CustomShape 115"/>
            <p:cNvSpPr/>
            <p:nvPr/>
          </p:nvSpPr>
          <p:spPr>
            <a:xfrm>
              <a:off x="35823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3" name="CustomShape 116"/>
            <p:cNvSpPr/>
            <p:nvPr/>
          </p:nvSpPr>
          <p:spPr>
            <a:xfrm>
              <a:off x="34873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4" name="CustomShape 117"/>
            <p:cNvSpPr/>
            <p:nvPr/>
          </p:nvSpPr>
          <p:spPr>
            <a:xfrm>
              <a:off x="33933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5" name="CustomShape 118"/>
            <p:cNvSpPr/>
            <p:nvPr/>
          </p:nvSpPr>
          <p:spPr>
            <a:xfrm>
              <a:off x="32990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6" name="CustomShape 119"/>
            <p:cNvSpPr/>
            <p:nvPr/>
          </p:nvSpPr>
          <p:spPr>
            <a:xfrm>
              <a:off x="32050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7" name="CustomShape 120"/>
            <p:cNvSpPr/>
            <p:nvPr/>
          </p:nvSpPr>
          <p:spPr>
            <a:xfrm>
              <a:off x="31111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8" name="CustomShape 121"/>
            <p:cNvSpPr/>
            <p:nvPr/>
          </p:nvSpPr>
          <p:spPr>
            <a:xfrm>
              <a:off x="30168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9" name="CustomShape 122"/>
            <p:cNvSpPr/>
            <p:nvPr/>
          </p:nvSpPr>
          <p:spPr>
            <a:xfrm>
              <a:off x="29217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0" name="CustomShape 123"/>
            <p:cNvSpPr/>
            <p:nvPr/>
          </p:nvSpPr>
          <p:spPr>
            <a:xfrm>
              <a:off x="28278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1" name="CustomShape 124"/>
            <p:cNvSpPr/>
            <p:nvPr/>
          </p:nvSpPr>
          <p:spPr>
            <a:xfrm>
              <a:off x="27334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2" name="CustomShape 125"/>
            <p:cNvSpPr/>
            <p:nvPr/>
          </p:nvSpPr>
          <p:spPr>
            <a:xfrm>
              <a:off x="26395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3" name="CustomShape 126"/>
            <p:cNvSpPr/>
            <p:nvPr/>
          </p:nvSpPr>
          <p:spPr>
            <a:xfrm>
              <a:off x="25455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4" name="CustomShape 127"/>
            <p:cNvSpPr/>
            <p:nvPr/>
          </p:nvSpPr>
          <p:spPr>
            <a:xfrm>
              <a:off x="24512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5" name="CustomShape 128"/>
            <p:cNvSpPr/>
            <p:nvPr/>
          </p:nvSpPr>
          <p:spPr>
            <a:xfrm>
              <a:off x="23562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6" name="CustomShape 129"/>
            <p:cNvSpPr/>
            <p:nvPr/>
          </p:nvSpPr>
          <p:spPr>
            <a:xfrm>
              <a:off x="22622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7" name="CustomShape 130"/>
            <p:cNvSpPr/>
            <p:nvPr/>
          </p:nvSpPr>
          <p:spPr>
            <a:xfrm>
              <a:off x="21679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8" name="CustomShape 131"/>
            <p:cNvSpPr/>
            <p:nvPr/>
          </p:nvSpPr>
          <p:spPr>
            <a:xfrm>
              <a:off x="20739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9" name="CustomShape 132"/>
            <p:cNvSpPr/>
            <p:nvPr/>
          </p:nvSpPr>
          <p:spPr>
            <a:xfrm>
              <a:off x="19800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0" name="CustomShape 133"/>
            <p:cNvSpPr/>
            <p:nvPr/>
          </p:nvSpPr>
          <p:spPr>
            <a:xfrm>
              <a:off x="18860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1" name="CustomShape 134"/>
            <p:cNvSpPr/>
            <p:nvPr/>
          </p:nvSpPr>
          <p:spPr>
            <a:xfrm>
              <a:off x="17906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2" name="CustomShape 135"/>
            <p:cNvSpPr/>
            <p:nvPr/>
          </p:nvSpPr>
          <p:spPr>
            <a:xfrm>
              <a:off x="16966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3" name="CustomShape 136"/>
            <p:cNvSpPr/>
            <p:nvPr/>
          </p:nvSpPr>
          <p:spPr>
            <a:xfrm>
              <a:off x="16023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4" name="CustomShape 137"/>
            <p:cNvSpPr/>
            <p:nvPr/>
          </p:nvSpPr>
          <p:spPr>
            <a:xfrm>
              <a:off x="15084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5" name="CustomShape 138"/>
            <p:cNvSpPr/>
            <p:nvPr/>
          </p:nvSpPr>
          <p:spPr>
            <a:xfrm>
              <a:off x="14144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6" name="CustomShape 139"/>
            <p:cNvSpPr/>
            <p:nvPr/>
          </p:nvSpPr>
          <p:spPr>
            <a:xfrm>
              <a:off x="13190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7" name="CustomShape 140"/>
            <p:cNvSpPr/>
            <p:nvPr/>
          </p:nvSpPr>
          <p:spPr>
            <a:xfrm>
              <a:off x="12250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8" name="CustomShape 141"/>
            <p:cNvSpPr/>
            <p:nvPr/>
          </p:nvSpPr>
          <p:spPr>
            <a:xfrm>
              <a:off x="11311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9" name="CustomShape 142"/>
            <p:cNvSpPr/>
            <p:nvPr/>
          </p:nvSpPr>
          <p:spPr>
            <a:xfrm>
              <a:off x="10371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0" name="CustomShape 143"/>
            <p:cNvSpPr/>
            <p:nvPr/>
          </p:nvSpPr>
          <p:spPr>
            <a:xfrm>
              <a:off x="9428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1" name="CustomShape 144"/>
            <p:cNvSpPr/>
            <p:nvPr/>
          </p:nvSpPr>
          <p:spPr>
            <a:xfrm>
              <a:off x="8488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2" name="CustomShape 145"/>
            <p:cNvSpPr/>
            <p:nvPr/>
          </p:nvSpPr>
          <p:spPr>
            <a:xfrm>
              <a:off x="7534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3" name="CustomShape 146"/>
            <p:cNvSpPr/>
            <p:nvPr/>
          </p:nvSpPr>
          <p:spPr>
            <a:xfrm>
              <a:off x="6595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4" name="CustomShape 147"/>
            <p:cNvSpPr/>
            <p:nvPr/>
          </p:nvSpPr>
          <p:spPr>
            <a:xfrm>
              <a:off x="5655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5" name="CustomShape 148"/>
            <p:cNvSpPr/>
            <p:nvPr/>
          </p:nvSpPr>
          <p:spPr>
            <a:xfrm>
              <a:off x="4716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6" name="CustomShape 149"/>
            <p:cNvSpPr/>
            <p:nvPr/>
          </p:nvSpPr>
          <p:spPr>
            <a:xfrm>
              <a:off x="3772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7" name="CustomShape 150"/>
            <p:cNvSpPr/>
            <p:nvPr/>
          </p:nvSpPr>
          <p:spPr>
            <a:xfrm>
              <a:off x="2833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8" name="CustomShape 151"/>
            <p:cNvSpPr/>
            <p:nvPr/>
          </p:nvSpPr>
          <p:spPr>
            <a:xfrm>
              <a:off x="1882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9" name="CustomShape 152"/>
            <p:cNvSpPr/>
            <p:nvPr/>
          </p:nvSpPr>
          <p:spPr>
            <a:xfrm>
              <a:off x="939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360" name="CustomShape 153"/>
          <p:cNvSpPr/>
          <p:nvPr/>
        </p:nvSpPr>
        <p:spPr>
          <a:xfrm>
            <a:off x="8399160" y="452880"/>
            <a:ext cx="617760" cy="441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fld id="{55238193-CC74-402F-BBAD-394AA5FA7BE4}" type="slidenum">
              <a:rPr lang="en-US" sz="2300" b="0" strike="noStrike" spc="-1">
                <a:solidFill>
                  <a:srgbClr val="FF0000"/>
                </a:solidFill>
                <a:latin typeface="Sniglet"/>
                <a:ea typeface="Arial"/>
              </a:rPr>
              <a:t>‹#›</a:t>
            </a:fld>
            <a:endParaRPr lang="en-US" sz="2300" b="0" strike="noStrike" spc="-1">
              <a:latin typeface="Arial"/>
            </a:endParaRPr>
          </a:p>
        </p:txBody>
      </p:sp>
      <p:sp>
        <p:nvSpPr>
          <p:cNvPr id="361" name="CustomShape 154"/>
          <p:cNvSpPr/>
          <p:nvPr/>
        </p:nvSpPr>
        <p:spPr>
          <a:xfrm>
            <a:off x="8364600" y="349920"/>
            <a:ext cx="642240" cy="606240"/>
          </a:xfrm>
          <a:custGeom>
            <a:avLst/>
            <a:gdLst/>
            <a:ahLst/>
            <a:cxnLst/>
            <a:rect l="l" t="t" r="r" b="b"/>
            <a:pathLst>
              <a:path w="16863" h="20878">
                <a:moveTo>
                  <a:pt x="974" y="1801"/>
                </a:moveTo>
                <a:lnTo>
                  <a:pt x="1144" y="1825"/>
                </a:lnTo>
                <a:lnTo>
                  <a:pt x="1314" y="1874"/>
                </a:lnTo>
                <a:lnTo>
                  <a:pt x="1436" y="1874"/>
                </a:lnTo>
                <a:lnTo>
                  <a:pt x="1455" y="2041"/>
                </a:lnTo>
                <a:lnTo>
                  <a:pt x="1455" y="2041"/>
                </a:lnTo>
                <a:lnTo>
                  <a:pt x="1412" y="2020"/>
                </a:lnTo>
                <a:lnTo>
                  <a:pt x="1290" y="1995"/>
                </a:lnTo>
                <a:lnTo>
                  <a:pt x="1168" y="1995"/>
                </a:lnTo>
                <a:lnTo>
                  <a:pt x="998" y="2068"/>
                </a:lnTo>
                <a:lnTo>
                  <a:pt x="828" y="2166"/>
                </a:lnTo>
                <a:lnTo>
                  <a:pt x="657" y="2287"/>
                </a:lnTo>
                <a:lnTo>
                  <a:pt x="511" y="2409"/>
                </a:lnTo>
                <a:lnTo>
                  <a:pt x="487" y="2093"/>
                </a:lnTo>
                <a:lnTo>
                  <a:pt x="438" y="1801"/>
                </a:lnTo>
                <a:lnTo>
                  <a:pt x="609" y="1825"/>
                </a:lnTo>
                <a:lnTo>
                  <a:pt x="974" y="1801"/>
                </a:lnTo>
                <a:close/>
                <a:moveTo>
                  <a:pt x="1460" y="2093"/>
                </a:moveTo>
                <a:lnTo>
                  <a:pt x="1509" y="2774"/>
                </a:lnTo>
                <a:lnTo>
                  <a:pt x="1509" y="2774"/>
                </a:lnTo>
                <a:lnTo>
                  <a:pt x="1387" y="2750"/>
                </a:lnTo>
                <a:lnTo>
                  <a:pt x="1314" y="2774"/>
                </a:lnTo>
                <a:lnTo>
                  <a:pt x="1266" y="2798"/>
                </a:lnTo>
                <a:lnTo>
                  <a:pt x="925" y="3042"/>
                </a:lnTo>
                <a:lnTo>
                  <a:pt x="560" y="3309"/>
                </a:lnTo>
                <a:lnTo>
                  <a:pt x="511" y="3358"/>
                </a:lnTo>
                <a:lnTo>
                  <a:pt x="511" y="2847"/>
                </a:lnTo>
                <a:lnTo>
                  <a:pt x="536" y="2823"/>
                </a:lnTo>
                <a:lnTo>
                  <a:pt x="706" y="2725"/>
                </a:lnTo>
                <a:lnTo>
                  <a:pt x="852" y="2604"/>
                </a:lnTo>
                <a:lnTo>
                  <a:pt x="1193" y="2409"/>
                </a:lnTo>
                <a:lnTo>
                  <a:pt x="1290" y="2360"/>
                </a:lnTo>
                <a:lnTo>
                  <a:pt x="1363" y="2287"/>
                </a:lnTo>
                <a:lnTo>
                  <a:pt x="1460" y="2117"/>
                </a:lnTo>
                <a:lnTo>
                  <a:pt x="1460" y="2093"/>
                </a:lnTo>
                <a:close/>
                <a:moveTo>
                  <a:pt x="13237" y="803"/>
                </a:moveTo>
                <a:lnTo>
                  <a:pt x="13408" y="949"/>
                </a:lnTo>
                <a:lnTo>
                  <a:pt x="13675" y="1192"/>
                </a:lnTo>
                <a:lnTo>
                  <a:pt x="13943" y="1436"/>
                </a:lnTo>
                <a:lnTo>
                  <a:pt x="14211" y="1655"/>
                </a:lnTo>
                <a:lnTo>
                  <a:pt x="14454" y="1922"/>
                </a:lnTo>
                <a:lnTo>
                  <a:pt x="14721" y="2214"/>
                </a:lnTo>
                <a:lnTo>
                  <a:pt x="14989" y="2482"/>
                </a:lnTo>
                <a:lnTo>
                  <a:pt x="15500" y="3017"/>
                </a:lnTo>
                <a:lnTo>
                  <a:pt x="15670" y="3188"/>
                </a:lnTo>
                <a:lnTo>
                  <a:pt x="15816" y="3382"/>
                </a:lnTo>
                <a:lnTo>
                  <a:pt x="15938" y="3577"/>
                </a:lnTo>
                <a:lnTo>
                  <a:pt x="16108" y="3772"/>
                </a:lnTo>
                <a:lnTo>
                  <a:pt x="15743" y="3796"/>
                </a:lnTo>
                <a:lnTo>
                  <a:pt x="15403" y="3820"/>
                </a:lnTo>
                <a:lnTo>
                  <a:pt x="14697" y="3820"/>
                </a:lnTo>
                <a:lnTo>
                  <a:pt x="14016" y="3796"/>
                </a:lnTo>
                <a:lnTo>
                  <a:pt x="13651" y="3772"/>
                </a:lnTo>
                <a:lnTo>
                  <a:pt x="13310" y="3820"/>
                </a:lnTo>
                <a:lnTo>
                  <a:pt x="13262" y="3042"/>
                </a:lnTo>
                <a:lnTo>
                  <a:pt x="13213" y="2239"/>
                </a:lnTo>
                <a:lnTo>
                  <a:pt x="13189" y="1874"/>
                </a:lnTo>
                <a:lnTo>
                  <a:pt x="13189" y="1533"/>
                </a:lnTo>
                <a:lnTo>
                  <a:pt x="13237" y="803"/>
                </a:lnTo>
                <a:close/>
                <a:moveTo>
                  <a:pt x="1533" y="3163"/>
                </a:moveTo>
                <a:lnTo>
                  <a:pt x="1533" y="3455"/>
                </a:lnTo>
                <a:lnTo>
                  <a:pt x="1363" y="3553"/>
                </a:lnTo>
                <a:lnTo>
                  <a:pt x="1217" y="3650"/>
                </a:lnTo>
                <a:lnTo>
                  <a:pt x="901" y="3918"/>
                </a:lnTo>
                <a:lnTo>
                  <a:pt x="706" y="4064"/>
                </a:lnTo>
                <a:lnTo>
                  <a:pt x="511" y="4210"/>
                </a:lnTo>
                <a:lnTo>
                  <a:pt x="511" y="3845"/>
                </a:lnTo>
                <a:lnTo>
                  <a:pt x="511" y="3747"/>
                </a:lnTo>
                <a:lnTo>
                  <a:pt x="657" y="3699"/>
                </a:lnTo>
                <a:lnTo>
                  <a:pt x="803" y="3626"/>
                </a:lnTo>
                <a:lnTo>
                  <a:pt x="1047" y="3455"/>
                </a:lnTo>
                <a:lnTo>
                  <a:pt x="1387" y="3236"/>
                </a:lnTo>
                <a:lnTo>
                  <a:pt x="1533" y="3163"/>
                </a:lnTo>
                <a:close/>
                <a:moveTo>
                  <a:pt x="1558" y="3942"/>
                </a:moveTo>
                <a:lnTo>
                  <a:pt x="1533" y="4404"/>
                </a:lnTo>
                <a:lnTo>
                  <a:pt x="1533" y="4526"/>
                </a:lnTo>
                <a:lnTo>
                  <a:pt x="1193" y="4745"/>
                </a:lnTo>
                <a:lnTo>
                  <a:pt x="852" y="4988"/>
                </a:lnTo>
                <a:lnTo>
                  <a:pt x="657" y="5086"/>
                </a:lnTo>
                <a:lnTo>
                  <a:pt x="511" y="5232"/>
                </a:lnTo>
                <a:lnTo>
                  <a:pt x="511" y="4648"/>
                </a:lnTo>
                <a:lnTo>
                  <a:pt x="657" y="4575"/>
                </a:lnTo>
                <a:lnTo>
                  <a:pt x="828" y="4477"/>
                </a:lnTo>
                <a:lnTo>
                  <a:pt x="1095" y="4258"/>
                </a:lnTo>
                <a:lnTo>
                  <a:pt x="1558" y="3942"/>
                </a:lnTo>
                <a:close/>
                <a:moveTo>
                  <a:pt x="1509" y="4964"/>
                </a:moveTo>
                <a:lnTo>
                  <a:pt x="1485" y="5378"/>
                </a:lnTo>
                <a:lnTo>
                  <a:pt x="1363" y="5451"/>
                </a:lnTo>
                <a:lnTo>
                  <a:pt x="1241" y="5548"/>
                </a:lnTo>
                <a:lnTo>
                  <a:pt x="998" y="5767"/>
                </a:lnTo>
                <a:lnTo>
                  <a:pt x="730" y="5986"/>
                </a:lnTo>
                <a:lnTo>
                  <a:pt x="609" y="6108"/>
                </a:lnTo>
                <a:lnTo>
                  <a:pt x="511" y="6254"/>
                </a:lnTo>
                <a:lnTo>
                  <a:pt x="511" y="5499"/>
                </a:lnTo>
                <a:lnTo>
                  <a:pt x="633" y="5475"/>
                </a:lnTo>
                <a:lnTo>
                  <a:pt x="755" y="5426"/>
                </a:lnTo>
                <a:lnTo>
                  <a:pt x="1022" y="5256"/>
                </a:lnTo>
                <a:lnTo>
                  <a:pt x="1509" y="4964"/>
                </a:lnTo>
                <a:close/>
                <a:moveTo>
                  <a:pt x="1460" y="5889"/>
                </a:moveTo>
                <a:lnTo>
                  <a:pt x="1436" y="6473"/>
                </a:lnTo>
                <a:lnTo>
                  <a:pt x="1363" y="6448"/>
                </a:lnTo>
                <a:lnTo>
                  <a:pt x="1266" y="6448"/>
                </a:lnTo>
                <a:lnTo>
                  <a:pt x="1193" y="6473"/>
                </a:lnTo>
                <a:lnTo>
                  <a:pt x="1022" y="6594"/>
                </a:lnTo>
                <a:lnTo>
                  <a:pt x="852" y="6716"/>
                </a:lnTo>
                <a:lnTo>
                  <a:pt x="730" y="6862"/>
                </a:lnTo>
                <a:lnTo>
                  <a:pt x="511" y="7105"/>
                </a:lnTo>
                <a:lnTo>
                  <a:pt x="511" y="6448"/>
                </a:lnTo>
                <a:lnTo>
                  <a:pt x="682" y="6424"/>
                </a:lnTo>
                <a:lnTo>
                  <a:pt x="828" y="6351"/>
                </a:lnTo>
                <a:lnTo>
                  <a:pt x="974" y="6254"/>
                </a:lnTo>
                <a:lnTo>
                  <a:pt x="1095" y="6156"/>
                </a:lnTo>
                <a:lnTo>
                  <a:pt x="1460" y="5889"/>
                </a:lnTo>
                <a:close/>
                <a:moveTo>
                  <a:pt x="1412" y="6813"/>
                </a:moveTo>
                <a:lnTo>
                  <a:pt x="1387" y="7397"/>
                </a:lnTo>
                <a:lnTo>
                  <a:pt x="1168" y="7616"/>
                </a:lnTo>
                <a:lnTo>
                  <a:pt x="925" y="7835"/>
                </a:lnTo>
                <a:lnTo>
                  <a:pt x="755" y="8006"/>
                </a:lnTo>
                <a:lnTo>
                  <a:pt x="584" y="8176"/>
                </a:lnTo>
                <a:lnTo>
                  <a:pt x="536" y="7543"/>
                </a:lnTo>
                <a:lnTo>
                  <a:pt x="657" y="7446"/>
                </a:lnTo>
                <a:lnTo>
                  <a:pt x="779" y="7349"/>
                </a:lnTo>
                <a:lnTo>
                  <a:pt x="974" y="7154"/>
                </a:lnTo>
                <a:lnTo>
                  <a:pt x="1095" y="7032"/>
                </a:lnTo>
                <a:lnTo>
                  <a:pt x="1241" y="6911"/>
                </a:lnTo>
                <a:lnTo>
                  <a:pt x="1412" y="6813"/>
                </a:lnTo>
                <a:close/>
                <a:moveTo>
                  <a:pt x="1363" y="7981"/>
                </a:moveTo>
                <a:lnTo>
                  <a:pt x="1339" y="8468"/>
                </a:lnTo>
                <a:lnTo>
                  <a:pt x="1241" y="8541"/>
                </a:lnTo>
                <a:lnTo>
                  <a:pt x="1168" y="8614"/>
                </a:lnTo>
                <a:lnTo>
                  <a:pt x="1022" y="8736"/>
                </a:lnTo>
                <a:lnTo>
                  <a:pt x="901" y="8882"/>
                </a:lnTo>
                <a:lnTo>
                  <a:pt x="779" y="9052"/>
                </a:lnTo>
                <a:lnTo>
                  <a:pt x="657" y="9222"/>
                </a:lnTo>
                <a:lnTo>
                  <a:pt x="609" y="8492"/>
                </a:lnTo>
                <a:lnTo>
                  <a:pt x="730" y="8444"/>
                </a:lnTo>
                <a:lnTo>
                  <a:pt x="876" y="8395"/>
                </a:lnTo>
                <a:lnTo>
                  <a:pt x="1095" y="8200"/>
                </a:lnTo>
                <a:lnTo>
                  <a:pt x="1363" y="7981"/>
                </a:lnTo>
                <a:close/>
                <a:moveTo>
                  <a:pt x="1314" y="9003"/>
                </a:moveTo>
                <a:lnTo>
                  <a:pt x="1290" y="9611"/>
                </a:lnTo>
                <a:lnTo>
                  <a:pt x="1168" y="9660"/>
                </a:lnTo>
                <a:lnTo>
                  <a:pt x="1071" y="9733"/>
                </a:lnTo>
                <a:lnTo>
                  <a:pt x="852" y="9903"/>
                </a:lnTo>
                <a:lnTo>
                  <a:pt x="706" y="10049"/>
                </a:lnTo>
                <a:lnTo>
                  <a:pt x="657" y="9368"/>
                </a:lnTo>
                <a:lnTo>
                  <a:pt x="925" y="9271"/>
                </a:lnTo>
                <a:lnTo>
                  <a:pt x="1168" y="9101"/>
                </a:lnTo>
                <a:lnTo>
                  <a:pt x="1314" y="9003"/>
                </a:lnTo>
                <a:close/>
                <a:moveTo>
                  <a:pt x="1266" y="10122"/>
                </a:moveTo>
                <a:lnTo>
                  <a:pt x="1266" y="10877"/>
                </a:lnTo>
                <a:lnTo>
                  <a:pt x="1120" y="10998"/>
                </a:lnTo>
                <a:lnTo>
                  <a:pt x="803" y="11242"/>
                </a:lnTo>
                <a:lnTo>
                  <a:pt x="730" y="10439"/>
                </a:lnTo>
                <a:lnTo>
                  <a:pt x="876" y="10366"/>
                </a:lnTo>
                <a:lnTo>
                  <a:pt x="1022" y="10293"/>
                </a:lnTo>
                <a:lnTo>
                  <a:pt x="1266" y="10122"/>
                </a:lnTo>
                <a:close/>
                <a:moveTo>
                  <a:pt x="1266" y="11363"/>
                </a:moveTo>
                <a:lnTo>
                  <a:pt x="1266" y="11826"/>
                </a:lnTo>
                <a:lnTo>
                  <a:pt x="1120" y="11972"/>
                </a:lnTo>
                <a:lnTo>
                  <a:pt x="974" y="12118"/>
                </a:lnTo>
                <a:lnTo>
                  <a:pt x="901" y="12215"/>
                </a:lnTo>
                <a:lnTo>
                  <a:pt x="828" y="12337"/>
                </a:lnTo>
                <a:lnTo>
                  <a:pt x="803" y="11534"/>
                </a:lnTo>
                <a:lnTo>
                  <a:pt x="803" y="11485"/>
                </a:lnTo>
                <a:lnTo>
                  <a:pt x="925" y="11485"/>
                </a:lnTo>
                <a:lnTo>
                  <a:pt x="1047" y="11461"/>
                </a:lnTo>
                <a:lnTo>
                  <a:pt x="1144" y="11412"/>
                </a:lnTo>
                <a:lnTo>
                  <a:pt x="1266" y="11363"/>
                </a:lnTo>
                <a:close/>
                <a:moveTo>
                  <a:pt x="1266" y="12385"/>
                </a:moveTo>
                <a:lnTo>
                  <a:pt x="1266" y="12872"/>
                </a:lnTo>
                <a:lnTo>
                  <a:pt x="974" y="13140"/>
                </a:lnTo>
                <a:lnTo>
                  <a:pt x="828" y="13286"/>
                </a:lnTo>
                <a:lnTo>
                  <a:pt x="828" y="12653"/>
                </a:lnTo>
                <a:lnTo>
                  <a:pt x="1022" y="12556"/>
                </a:lnTo>
                <a:lnTo>
                  <a:pt x="1217" y="12410"/>
                </a:lnTo>
                <a:lnTo>
                  <a:pt x="1266" y="12385"/>
                </a:lnTo>
                <a:close/>
                <a:moveTo>
                  <a:pt x="1266" y="13407"/>
                </a:moveTo>
                <a:lnTo>
                  <a:pt x="1266" y="14113"/>
                </a:lnTo>
                <a:lnTo>
                  <a:pt x="1168" y="14186"/>
                </a:lnTo>
                <a:lnTo>
                  <a:pt x="1095" y="14235"/>
                </a:lnTo>
                <a:lnTo>
                  <a:pt x="925" y="14381"/>
                </a:lnTo>
                <a:lnTo>
                  <a:pt x="779" y="14527"/>
                </a:lnTo>
                <a:lnTo>
                  <a:pt x="803" y="13748"/>
                </a:lnTo>
                <a:lnTo>
                  <a:pt x="925" y="13675"/>
                </a:lnTo>
                <a:lnTo>
                  <a:pt x="1047" y="13578"/>
                </a:lnTo>
                <a:lnTo>
                  <a:pt x="1266" y="13407"/>
                </a:lnTo>
                <a:close/>
                <a:moveTo>
                  <a:pt x="1266" y="14624"/>
                </a:moveTo>
                <a:lnTo>
                  <a:pt x="1266" y="14940"/>
                </a:lnTo>
                <a:lnTo>
                  <a:pt x="1193" y="14989"/>
                </a:lnTo>
                <a:lnTo>
                  <a:pt x="949" y="15208"/>
                </a:lnTo>
                <a:lnTo>
                  <a:pt x="730" y="15451"/>
                </a:lnTo>
                <a:lnTo>
                  <a:pt x="755" y="15062"/>
                </a:lnTo>
                <a:lnTo>
                  <a:pt x="876" y="14989"/>
                </a:lnTo>
                <a:lnTo>
                  <a:pt x="974" y="14892"/>
                </a:lnTo>
                <a:lnTo>
                  <a:pt x="1193" y="14697"/>
                </a:lnTo>
                <a:lnTo>
                  <a:pt x="1266" y="14624"/>
                </a:lnTo>
                <a:close/>
                <a:moveTo>
                  <a:pt x="1241" y="15451"/>
                </a:moveTo>
                <a:lnTo>
                  <a:pt x="1241" y="15500"/>
                </a:lnTo>
                <a:lnTo>
                  <a:pt x="1217" y="15841"/>
                </a:lnTo>
                <a:lnTo>
                  <a:pt x="1071" y="15962"/>
                </a:lnTo>
                <a:lnTo>
                  <a:pt x="925" y="16108"/>
                </a:lnTo>
                <a:lnTo>
                  <a:pt x="682" y="16400"/>
                </a:lnTo>
                <a:lnTo>
                  <a:pt x="682" y="16400"/>
                </a:lnTo>
                <a:lnTo>
                  <a:pt x="730" y="15695"/>
                </a:lnTo>
                <a:lnTo>
                  <a:pt x="779" y="15719"/>
                </a:lnTo>
                <a:lnTo>
                  <a:pt x="828" y="15743"/>
                </a:lnTo>
                <a:lnTo>
                  <a:pt x="901" y="15743"/>
                </a:lnTo>
                <a:lnTo>
                  <a:pt x="949" y="15695"/>
                </a:lnTo>
                <a:lnTo>
                  <a:pt x="1241" y="15451"/>
                </a:lnTo>
                <a:close/>
                <a:moveTo>
                  <a:pt x="1193" y="16327"/>
                </a:moveTo>
                <a:lnTo>
                  <a:pt x="1120" y="17009"/>
                </a:lnTo>
                <a:lnTo>
                  <a:pt x="998" y="17082"/>
                </a:lnTo>
                <a:lnTo>
                  <a:pt x="876" y="17179"/>
                </a:lnTo>
                <a:lnTo>
                  <a:pt x="682" y="17373"/>
                </a:lnTo>
                <a:lnTo>
                  <a:pt x="584" y="17495"/>
                </a:lnTo>
                <a:lnTo>
                  <a:pt x="584" y="17495"/>
                </a:lnTo>
                <a:lnTo>
                  <a:pt x="657" y="16668"/>
                </a:lnTo>
                <a:lnTo>
                  <a:pt x="803" y="16619"/>
                </a:lnTo>
                <a:lnTo>
                  <a:pt x="949" y="16522"/>
                </a:lnTo>
                <a:lnTo>
                  <a:pt x="1193" y="16327"/>
                </a:lnTo>
                <a:close/>
                <a:moveTo>
                  <a:pt x="6813" y="463"/>
                </a:moveTo>
                <a:lnTo>
                  <a:pt x="8322" y="487"/>
                </a:lnTo>
                <a:lnTo>
                  <a:pt x="9831" y="560"/>
                </a:lnTo>
                <a:lnTo>
                  <a:pt x="12848" y="706"/>
                </a:lnTo>
                <a:lnTo>
                  <a:pt x="12799" y="901"/>
                </a:lnTo>
                <a:lnTo>
                  <a:pt x="12751" y="1071"/>
                </a:lnTo>
                <a:lnTo>
                  <a:pt x="12702" y="1484"/>
                </a:lnTo>
                <a:lnTo>
                  <a:pt x="12678" y="1874"/>
                </a:lnTo>
                <a:lnTo>
                  <a:pt x="12702" y="2312"/>
                </a:lnTo>
                <a:lnTo>
                  <a:pt x="12775" y="3115"/>
                </a:lnTo>
                <a:lnTo>
                  <a:pt x="12824" y="3528"/>
                </a:lnTo>
                <a:lnTo>
                  <a:pt x="12824" y="3893"/>
                </a:lnTo>
                <a:lnTo>
                  <a:pt x="12848" y="3966"/>
                </a:lnTo>
                <a:lnTo>
                  <a:pt x="12872" y="4039"/>
                </a:lnTo>
                <a:lnTo>
                  <a:pt x="12921" y="4064"/>
                </a:lnTo>
                <a:lnTo>
                  <a:pt x="12970" y="4112"/>
                </a:lnTo>
                <a:lnTo>
                  <a:pt x="12994" y="4161"/>
                </a:lnTo>
                <a:lnTo>
                  <a:pt x="13067" y="4210"/>
                </a:lnTo>
                <a:lnTo>
                  <a:pt x="13262" y="4258"/>
                </a:lnTo>
                <a:lnTo>
                  <a:pt x="13456" y="4307"/>
                </a:lnTo>
                <a:lnTo>
                  <a:pt x="13894" y="4331"/>
                </a:lnTo>
                <a:lnTo>
                  <a:pt x="14697" y="4356"/>
                </a:lnTo>
                <a:lnTo>
                  <a:pt x="15500" y="4356"/>
                </a:lnTo>
                <a:lnTo>
                  <a:pt x="15889" y="4331"/>
                </a:lnTo>
                <a:lnTo>
                  <a:pt x="16279" y="4283"/>
                </a:lnTo>
                <a:lnTo>
                  <a:pt x="16254" y="5061"/>
                </a:lnTo>
                <a:lnTo>
                  <a:pt x="16279" y="5864"/>
                </a:lnTo>
                <a:lnTo>
                  <a:pt x="16303" y="6643"/>
                </a:lnTo>
                <a:lnTo>
                  <a:pt x="16303" y="7422"/>
                </a:lnTo>
                <a:lnTo>
                  <a:pt x="16279" y="9319"/>
                </a:lnTo>
                <a:lnTo>
                  <a:pt x="16254" y="10268"/>
                </a:lnTo>
                <a:lnTo>
                  <a:pt x="16254" y="11242"/>
                </a:lnTo>
                <a:lnTo>
                  <a:pt x="16303" y="13140"/>
                </a:lnTo>
                <a:lnTo>
                  <a:pt x="16352" y="15062"/>
                </a:lnTo>
                <a:lnTo>
                  <a:pt x="16327" y="15962"/>
                </a:lnTo>
                <a:lnTo>
                  <a:pt x="16327" y="16887"/>
                </a:lnTo>
                <a:lnTo>
                  <a:pt x="16327" y="17738"/>
                </a:lnTo>
                <a:lnTo>
                  <a:pt x="16303" y="18152"/>
                </a:lnTo>
                <a:lnTo>
                  <a:pt x="16254" y="18590"/>
                </a:lnTo>
                <a:lnTo>
                  <a:pt x="15889" y="18614"/>
                </a:lnTo>
                <a:lnTo>
                  <a:pt x="15549" y="18639"/>
                </a:lnTo>
                <a:lnTo>
                  <a:pt x="11923" y="18639"/>
                </a:lnTo>
                <a:lnTo>
                  <a:pt x="9733" y="18614"/>
                </a:lnTo>
                <a:lnTo>
                  <a:pt x="7641" y="18566"/>
                </a:lnTo>
                <a:lnTo>
                  <a:pt x="5524" y="18517"/>
                </a:lnTo>
                <a:lnTo>
                  <a:pt x="4453" y="18517"/>
                </a:lnTo>
                <a:lnTo>
                  <a:pt x="3383" y="18566"/>
                </a:lnTo>
                <a:lnTo>
                  <a:pt x="2701" y="18566"/>
                </a:lnTo>
                <a:lnTo>
                  <a:pt x="2361" y="18590"/>
                </a:lnTo>
                <a:lnTo>
                  <a:pt x="2020" y="18639"/>
                </a:lnTo>
                <a:lnTo>
                  <a:pt x="1971" y="18590"/>
                </a:lnTo>
                <a:lnTo>
                  <a:pt x="1923" y="18517"/>
                </a:lnTo>
                <a:lnTo>
                  <a:pt x="1850" y="18493"/>
                </a:lnTo>
                <a:lnTo>
                  <a:pt x="1777" y="18493"/>
                </a:lnTo>
                <a:lnTo>
                  <a:pt x="1704" y="18298"/>
                </a:lnTo>
                <a:lnTo>
                  <a:pt x="1679" y="18103"/>
                </a:lnTo>
                <a:lnTo>
                  <a:pt x="1704" y="18030"/>
                </a:lnTo>
                <a:lnTo>
                  <a:pt x="1704" y="17957"/>
                </a:lnTo>
                <a:lnTo>
                  <a:pt x="1679" y="17884"/>
                </a:lnTo>
                <a:lnTo>
                  <a:pt x="1631" y="17811"/>
                </a:lnTo>
                <a:lnTo>
                  <a:pt x="1631" y="17398"/>
                </a:lnTo>
                <a:lnTo>
                  <a:pt x="1631" y="17009"/>
                </a:lnTo>
                <a:lnTo>
                  <a:pt x="1679" y="16133"/>
                </a:lnTo>
                <a:lnTo>
                  <a:pt x="1728" y="15281"/>
                </a:lnTo>
                <a:lnTo>
                  <a:pt x="1728" y="15086"/>
                </a:lnTo>
                <a:lnTo>
                  <a:pt x="1777" y="15038"/>
                </a:lnTo>
                <a:lnTo>
                  <a:pt x="1801" y="14965"/>
                </a:lnTo>
                <a:lnTo>
                  <a:pt x="1777" y="14916"/>
                </a:lnTo>
                <a:lnTo>
                  <a:pt x="1728" y="14843"/>
                </a:lnTo>
                <a:lnTo>
                  <a:pt x="1728" y="13018"/>
                </a:lnTo>
                <a:lnTo>
                  <a:pt x="1801" y="12945"/>
                </a:lnTo>
                <a:lnTo>
                  <a:pt x="1825" y="12848"/>
                </a:lnTo>
                <a:lnTo>
                  <a:pt x="1825" y="12775"/>
                </a:lnTo>
                <a:lnTo>
                  <a:pt x="1801" y="12726"/>
                </a:lnTo>
                <a:lnTo>
                  <a:pt x="1728" y="12677"/>
                </a:lnTo>
                <a:lnTo>
                  <a:pt x="1728" y="11071"/>
                </a:lnTo>
                <a:lnTo>
                  <a:pt x="1752" y="11023"/>
                </a:lnTo>
                <a:lnTo>
                  <a:pt x="1777" y="10974"/>
                </a:lnTo>
                <a:lnTo>
                  <a:pt x="1752" y="10925"/>
                </a:lnTo>
                <a:lnTo>
                  <a:pt x="1728" y="10852"/>
                </a:lnTo>
                <a:lnTo>
                  <a:pt x="1752" y="10049"/>
                </a:lnTo>
                <a:lnTo>
                  <a:pt x="1825" y="7373"/>
                </a:lnTo>
                <a:lnTo>
                  <a:pt x="1874" y="6059"/>
                </a:lnTo>
                <a:lnTo>
                  <a:pt x="1947" y="4721"/>
                </a:lnTo>
                <a:lnTo>
                  <a:pt x="1971" y="4137"/>
                </a:lnTo>
                <a:lnTo>
                  <a:pt x="1971" y="3553"/>
                </a:lnTo>
                <a:lnTo>
                  <a:pt x="1947" y="2969"/>
                </a:lnTo>
                <a:lnTo>
                  <a:pt x="1898" y="2360"/>
                </a:lnTo>
                <a:lnTo>
                  <a:pt x="1874" y="1825"/>
                </a:lnTo>
                <a:lnTo>
                  <a:pt x="1825" y="1290"/>
                </a:lnTo>
                <a:lnTo>
                  <a:pt x="1752" y="925"/>
                </a:lnTo>
                <a:lnTo>
                  <a:pt x="1728" y="755"/>
                </a:lnTo>
                <a:lnTo>
                  <a:pt x="1704" y="560"/>
                </a:lnTo>
                <a:lnTo>
                  <a:pt x="2142" y="609"/>
                </a:lnTo>
                <a:lnTo>
                  <a:pt x="2580" y="609"/>
                </a:lnTo>
                <a:lnTo>
                  <a:pt x="3456" y="584"/>
                </a:lnTo>
                <a:lnTo>
                  <a:pt x="5135" y="511"/>
                </a:lnTo>
                <a:lnTo>
                  <a:pt x="5986" y="487"/>
                </a:lnTo>
                <a:lnTo>
                  <a:pt x="6813" y="463"/>
                </a:lnTo>
                <a:close/>
                <a:moveTo>
                  <a:pt x="1120" y="17544"/>
                </a:moveTo>
                <a:lnTo>
                  <a:pt x="1144" y="17982"/>
                </a:lnTo>
                <a:lnTo>
                  <a:pt x="974" y="18176"/>
                </a:lnTo>
                <a:lnTo>
                  <a:pt x="803" y="18371"/>
                </a:lnTo>
                <a:lnTo>
                  <a:pt x="682" y="18517"/>
                </a:lnTo>
                <a:lnTo>
                  <a:pt x="584" y="18663"/>
                </a:lnTo>
                <a:lnTo>
                  <a:pt x="536" y="18858"/>
                </a:lnTo>
                <a:lnTo>
                  <a:pt x="536" y="19028"/>
                </a:lnTo>
                <a:lnTo>
                  <a:pt x="536" y="19052"/>
                </a:lnTo>
                <a:lnTo>
                  <a:pt x="584" y="19052"/>
                </a:lnTo>
                <a:lnTo>
                  <a:pt x="779" y="18955"/>
                </a:lnTo>
                <a:lnTo>
                  <a:pt x="949" y="18809"/>
                </a:lnTo>
                <a:lnTo>
                  <a:pt x="1266" y="18468"/>
                </a:lnTo>
                <a:lnTo>
                  <a:pt x="1339" y="18663"/>
                </a:lnTo>
                <a:lnTo>
                  <a:pt x="1412" y="18833"/>
                </a:lnTo>
                <a:lnTo>
                  <a:pt x="1168" y="19150"/>
                </a:lnTo>
                <a:lnTo>
                  <a:pt x="901" y="19539"/>
                </a:lnTo>
                <a:lnTo>
                  <a:pt x="657" y="19928"/>
                </a:lnTo>
                <a:lnTo>
                  <a:pt x="584" y="19685"/>
                </a:lnTo>
                <a:lnTo>
                  <a:pt x="560" y="19466"/>
                </a:lnTo>
                <a:lnTo>
                  <a:pt x="511" y="18979"/>
                </a:lnTo>
                <a:lnTo>
                  <a:pt x="511" y="18468"/>
                </a:lnTo>
                <a:lnTo>
                  <a:pt x="536" y="17982"/>
                </a:lnTo>
                <a:lnTo>
                  <a:pt x="657" y="17909"/>
                </a:lnTo>
                <a:lnTo>
                  <a:pt x="779" y="17836"/>
                </a:lnTo>
                <a:lnTo>
                  <a:pt x="974" y="17665"/>
                </a:lnTo>
                <a:lnTo>
                  <a:pt x="1120" y="17544"/>
                </a:lnTo>
                <a:close/>
                <a:moveTo>
                  <a:pt x="15451" y="19101"/>
                </a:moveTo>
                <a:lnTo>
                  <a:pt x="15427" y="19296"/>
                </a:lnTo>
                <a:lnTo>
                  <a:pt x="15427" y="19490"/>
                </a:lnTo>
                <a:lnTo>
                  <a:pt x="15451" y="19904"/>
                </a:lnTo>
                <a:lnTo>
                  <a:pt x="15086" y="19953"/>
                </a:lnTo>
                <a:lnTo>
                  <a:pt x="15086" y="19953"/>
                </a:lnTo>
                <a:lnTo>
                  <a:pt x="15159" y="19734"/>
                </a:lnTo>
                <a:lnTo>
                  <a:pt x="15257" y="19417"/>
                </a:lnTo>
                <a:lnTo>
                  <a:pt x="15281" y="19271"/>
                </a:lnTo>
                <a:lnTo>
                  <a:pt x="15281" y="19101"/>
                </a:lnTo>
                <a:close/>
                <a:moveTo>
                  <a:pt x="15062" y="19101"/>
                </a:moveTo>
                <a:lnTo>
                  <a:pt x="14989" y="19174"/>
                </a:lnTo>
                <a:lnTo>
                  <a:pt x="14940" y="19271"/>
                </a:lnTo>
                <a:lnTo>
                  <a:pt x="14867" y="19442"/>
                </a:lnTo>
                <a:lnTo>
                  <a:pt x="14721" y="19782"/>
                </a:lnTo>
                <a:lnTo>
                  <a:pt x="14600" y="20026"/>
                </a:lnTo>
                <a:lnTo>
                  <a:pt x="14357" y="20050"/>
                </a:lnTo>
                <a:lnTo>
                  <a:pt x="14357" y="20050"/>
                </a:lnTo>
                <a:lnTo>
                  <a:pt x="14454" y="19758"/>
                </a:lnTo>
                <a:lnTo>
                  <a:pt x="14503" y="19563"/>
                </a:lnTo>
                <a:lnTo>
                  <a:pt x="14551" y="19344"/>
                </a:lnTo>
                <a:lnTo>
                  <a:pt x="14575" y="19198"/>
                </a:lnTo>
                <a:lnTo>
                  <a:pt x="14551" y="19125"/>
                </a:lnTo>
                <a:lnTo>
                  <a:pt x="15062" y="19101"/>
                </a:lnTo>
                <a:close/>
                <a:moveTo>
                  <a:pt x="9782" y="19052"/>
                </a:moveTo>
                <a:lnTo>
                  <a:pt x="9660" y="19296"/>
                </a:lnTo>
                <a:lnTo>
                  <a:pt x="9563" y="19563"/>
                </a:lnTo>
                <a:lnTo>
                  <a:pt x="9490" y="19831"/>
                </a:lnTo>
                <a:lnTo>
                  <a:pt x="9441" y="20074"/>
                </a:lnTo>
                <a:lnTo>
                  <a:pt x="9028" y="20074"/>
                </a:lnTo>
                <a:lnTo>
                  <a:pt x="9125" y="19831"/>
                </a:lnTo>
                <a:lnTo>
                  <a:pt x="9174" y="19636"/>
                </a:lnTo>
                <a:lnTo>
                  <a:pt x="9320" y="19344"/>
                </a:lnTo>
                <a:lnTo>
                  <a:pt x="9368" y="19174"/>
                </a:lnTo>
                <a:lnTo>
                  <a:pt x="9393" y="19101"/>
                </a:lnTo>
                <a:lnTo>
                  <a:pt x="9368" y="19052"/>
                </a:lnTo>
                <a:close/>
                <a:moveTo>
                  <a:pt x="10780" y="19077"/>
                </a:moveTo>
                <a:lnTo>
                  <a:pt x="10609" y="19296"/>
                </a:lnTo>
                <a:lnTo>
                  <a:pt x="10439" y="19539"/>
                </a:lnTo>
                <a:lnTo>
                  <a:pt x="10366" y="19685"/>
                </a:lnTo>
                <a:lnTo>
                  <a:pt x="10317" y="19807"/>
                </a:lnTo>
                <a:lnTo>
                  <a:pt x="10269" y="19953"/>
                </a:lnTo>
                <a:lnTo>
                  <a:pt x="10269" y="20074"/>
                </a:lnTo>
                <a:lnTo>
                  <a:pt x="9904" y="20074"/>
                </a:lnTo>
                <a:lnTo>
                  <a:pt x="9904" y="19977"/>
                </a:lnTo>
                <a:lnTo>
                  <a:pt x="9977" y="19734"/>
                </a:lnTo>
                <a:lnTo>
                  <a:pt x="10050" y="19515"/>
                </a:lnTo>
                <a:lnTo>
                  <a:pt x="10147" y="19320"/>
                </a:lnTo>
                <a:lnTo>
                  <a:pt x="10196" y="19198"/>
                </a:lnTo>
                <a:lnTo>
                  <a:pt x="10220" y="19077"/>
                </a:lnTo>
                <a:close/>
                <a:moveTo>
                  <a:pt x="9101" y="19028"/>
                </a:moveTo>
                <a:lnTo>
                  <a:pt x="9003" y="19150"/>
                </a:lnTo>
                <a:lnTo>
                  <a:pt x="8930" y="19271"/>
                </a:lnTo>
                <a:lnTo>
                  <a:pt x="8809" y="19466"/>
                </a:lnTo>
                <a:lnTo>
                  <a:pt x="8736" y="19685"/>
                </a:lnTo>
                <a:lnTo>
                  <a:pt x="8638" y="19880"/>
                </a:lnTo>
                <a:lnTo>
                  <a:pt x="8614" y="19977"/>
                </a:lnTo>
                <a:lnTo>
                  <a:pt x="8565" y="20074"/>
                </a:lnTo>
                <a:lnTo>
                  <a:pt x="8079" y="20099"/>
                </a:lnTo>
                <a:lnTo>
                  <a:pt x="8103" y="19953"/>
                </a:lnTo>
                <a:lnTo>
                  <a:pt x="8176" y="19734"/>
                </a:lnTo>
                <a:lnTo>
                  <a:pt x="8273" y="19490"/>
                </a:lnTo>
                <a:lnTo>
                  <a:pt x="8395" y="19296"/>
                </a:lnTo>
                <a:lnTo>
                  <a:pt x="8468" y="19150"/>
                </a:lnTo>
                <a:lnTo>
                  <a:pt x="8517" y="19028"/>
                </a:lnTo>
                <a:close/>
                <a:moveTo>
                  <a:pt x="10926" y="19077"/>
                </a:moveTo>
                <a:lnTo>
                  <a:pt x="10999" y="19101"/>
                </a:lnTo>
                <a:lnTo>
                  <a:pt x="11631" y="19101"/>
                </a:lnTo>
                <a:lnTo>
                  <a:pt x="11510" y="19247"/>
                </a:lnTo>
                <a:lnTo>
                  <a:pt x="11412" y="19393"/>
                </a:lnTo>
                <a:lnTo>
                  <a:pt x="11266" y="19685"/>
                </a:lnTo>
                <a:lnTo>
                  <a:pt x="11193" y="19880"/>
                </a:lnTo>
                <a:lnTo>
                  <a:pt x="11169" y="20001"/>
                </a:lnTo>
                <a:lnTo>
                  <a:pt x="11145" y="20099"/>
                </a:lnTo>
                <a:lnTo>
                  <a:pt x="11047" y="20099"/>
                </a:lnTo>
                <a:lnTo>
                  <a:pt x="10609" y="20074"/>
                </a:lnTo>
                <a:lnTo>
                  <a:pt x="10658" y="19831"/>
                </a:lnTo>
                <a:lnTo>
                  <a:pt x="10731" y="19588"/>
                </a:lnTo>
                <a:lnTo>
                  <a:pt x="10926" y="19077"/>
                </a:lnTo>
                <a:close/>
                <a:moveTo>
                  <a:pt x="14357" y="19125"/>
                </a:moveTo>
                <a:lnTo>
                  <a:pt x="14308" y="19198"/>
                </a:lnTo>
                <a:lnTo>
                  <a:pt x="14186" y="19393"/>
                </a:lnTo>
                <a:lnTo>
                  <a:pt x="14113" y="19563"/>
                </a:lnTo>
                <a:lnTo>
                  <a:pt x="14016" y="19782"/>
                </a:lnTo>
                <a:lnTo>
                  <a:pt x="13919" y="20001"/>
                </a:lnTo>
                <a:lnTo>
                  <a:pt x="13870" y="20074"/>
                </a:lnTo>
                <a:lnTo>
                  <a:pt x="13335" y="20099"/>
                </a:lnTo>
                <a:lnTo>
                  <a:pt x="13432" y="19880"/>
                </a:lnTo>
                <a:lnTo>
                  <a:pt x="13529" y="19685"/>
                </a:lnTo>
                <a:lnTo>
                  <a:pt x="13651" y="19393"/>
                </a:lnTo>
                <a:lnTo>
                  <a:pt x="13675" y="19344"/>
                </a:lnTo>
                <a:lnTo>
                  <a:pt x="13675" y="19271"/>
                </a:lnTo>
                <a:lnTo>
                  <a:pt x="13675" y="19198"/>
                </a:lnTo>
                <a:lnTo>
                  <a:pt x="13675" y="19150"/>
                </a:lnTo>
                <a:lnTo>
                  <a:pt x="13700" y="19125"/>
                </a:lnTo>
                <a:close/>
                <a:moveTo>
                  <a:pt x="7665" y="18979"/>
                </a:moveTo>
                <a:lnTo>
                  <a:pt x="8200" y="19004"/>
                </a:lnTo>
                <a:lnTo>
                  <a:pt x="8079" y="19125"/>
                </a:lnTo>
                <a:lnTo>
                  <a:pt x="8006" y="19271"/>
                </a:lnTo>
                <a:lnTo>
                  <a:pt x="7884" y="19490"/>
                </a:lnTo>
                <a:lnTo>
                  <a:pt x="7738" y="19782"/>
                </a:lnTo>
                <a:lnTo>
                  <a:pt x="7689" y="19953"/>
                </a:lnTo>
                <a:lnTo>
                  <a:pt x="7689" y="20099"/>
                </a:lnTo>
                <a:lnTo>
                  <a:pt x="6984" y="20123"/>
                </a:lnTo>
                <a:lnTo>
                  <a:pt x="7057" y="19977"/>
                </a:lnTo>
                <a:lnTo>
                  <a:pt x="7130" y="19831"/>
                </a:lnTo>
                <a:lnTo>
                  <a:pt x="7324" y="19563"/>
                </a:lnTo>
                <a:lnTo>
                  <a:pt x="7519" y="19271"/>
                </a:lnTo>
                <a:lnTo>
                  <a:pt x="7592" y="19125"/>
                </a:lnTo>
                <a:lnTo>
                  <a:pt x="7665" y="18979"/>
                </a:lnTo>
                <a:close/>
                <a:moveTo>
                  <a:pt x="11996" y="19101"/>
                </a:moveTo>
                <a:lnTo>
                  <a:pt x="12556" y="19125"/>
                </a:lnTo>
                <a:lnTo>
                  <a:pt x="12483" y="19223"/>
                </a:lnTo>
                <a:lnTo>
                  <a:pt x="12410" y="19320"/>
                </a:lnTo>
                <a:lnTo>
                  <a:pt x="12313" y="19563"/>
                </a:lnTo>
                <a:lnTo>
                  <a:pt x="12240" y="19855"/>
                </a:lnTo>
                <a:lnTo>
                  <a:pt x="12167" y="20123"/>
                </a:lnTo>
                <a:lnTo>
                  <a:pt x="11558" y="20099"/>
                </a:lnTo>
                <a:lnTo>
                  <a:pt x="11583" y="19953"/>
                </a:lnTo>
                <a:lnTo>
                  <a:pt x="11656" y="19807"/>
                </a:lnTo>
                <a:lnTo>
                  <a:pt x="11802" y="19563"/>
                </a:lnTo>
                <a:lnTo>
                  <a:pt x="11899" y="19369"/>
                </a:lnTo>
                <a:lnTo>
                  <a:pt x="11948" y="19247"/>
                </a:lnTo>
                <a:lnTo>
                  <a:pt x="11996" y="19101"/>
                </a:lnTo>
                <a:close/>
                <a:moveTo>
                  <a:pt x="13602" y="19125"/>
                </a:moveTo>
                <a:lnTo>
                  <a:pt x="13505" y="19174"/>
                </a:lnTo>
                <a:lnTo>
                  <a:pt x="13408" y="19247"/>
                </a:lnTo>
                <a:lnTo>
                  <a:pt x="13286" y="19393"/>
                </a:lnTo>
                <a:lnTo>
                  <a:pt x="13164" y="19539"/>
                </a:lnTo>
                <a:lnTo>
                  <a:pt x="13018" y="19831"/>
                </a:lnTo>
                <a:lnTo>
                  <a:pt x="12921" y="20123"/>
                </a:lnTo>
                <a:lnTo>
                  <a:pt x="12580" y="20123"/>
                </a:lnTo>
                <a:lnTo>
                  <a:pt x="12653" y="19807"/>
                </a:lnTo>
                <a:lnTo>
                  <a:pt x="12751" y="19490"/>
                </a:lnTo>
                <a:lnTo>
                  <a:pt x="12848" y="19150"/>
                </a:lnTo>
                <a:lnTo>
                  <a:pt x="12848" y="19125"/>
                </a:lnTo>
                <a:close/>
                <a:moveTo>
                  <a:pt x="6813" y="18955"/>
                </a:moveTo>
                <a:lnTo>
                  <a:pt x="7324" y="18979"/>
                </a:lnTo>
                <a:lnTo>
                  <a:pt x="7203" y="19101"/>
                </a:lnTo>
                <a:lnTo>
                  <a:pt x="7081" y="19223"/>
                </a:lnTo>
                <a:lnTo>
                  <a:pt x="6886" y="19515"/>
                </a:lnTo>
                <a:lnTo>
                  <a:pt x="6716" y="19831"/>
                </a:lnTo>
                <a:lnTo>
                  <a:pt x="6619" y="20147"/>
                </a:lnTo>
                <a:lnTo>
                  <a:pt x="6303" y="20147"/>
                </a:lnTo>
                <a:lnTo>
                  <a:pt x="6351" y="20001"/>
                </a:lnTo>
                <a:lnTo>
                  <a:pt x="6400" y="19855"/>
                </a:lnTo>
                <a:lnTo>
                  <a:pt x="6424" y="19685"/>
                </a:lnTo>
                <a:lnTo>
                  <a:pt x="6497" y="19539"/>
                </a:lnTo>
                <a:lnTo>
                  <a:pt x="6643" y="19247"/>
                </a:lnTo>
                <a:lnTo>
                  <a:pt x="6813" y="18955"/>
                </a:lnTo>
                <a:close/>
                <a:moveTo>
                  <a:pt x="6376" y="18955"/>
                </a:moveTo>
                <a:lnTo>
                  <a:pt x="6230" y="19198"/>
                </a:lnTo>
                <a:lnTo>
                  <a:pt x="6132" y="19417"/>
                </a:lnTo>
                <a:lnTo>
                  <a:pt x="6059" y="19588"/>
                </a:lnTo>
                <a:lnTo>
                  <a:pt x="5962" y="19782"/>
                </a:lnTo>
                <a:lnTo>
                  <a:pt x="5913" y="19977"/>
                </a:lnTo>
                <a:lnTo>
                  <a:pt x="5913" y="20074"/>
                </a:lnTo>
                <a:lnTo>
                  <a:pt x="5938" y="20172"/>
                </a:lnTo>
                <a:lnTo>
                  <a:pt x="5086" y="20220"/>
                </a:lnTo>
                <a:lnTo>
                  <a:pt x="5208" y="19977"/>
                </a:lnTo>
                <a:lnTo>
                  <a:pt x="5329" y="19734"/>
                </a:lnTo>
                <a:lnTo>
                  <a:pt x="5573" y="19320"/>
                </a:lnTo>
                <a:lnTo>
                  <a:pt x="5670" y="19150"/>
                </a:lnTo>
                <a:lnTo>
                  <a:pt x="5743" y="19052"/>
                </a:lnTo>
                <a:lnTo>
                  <a:pt x="5743" y="19004"/>
                </a:lnTo>
                <a:lnTo>
                  <a:pt x="5719" y="18955"/>
                </a:lnTo>
                <a:close/>
                <a:moveTo>
                  <a:pt x="5475" y="18955"/>
                </a:moveTo>
                <a:lnTo>
                  <a:pt x="5305" y="19125"/>
                </a:lnTo>
                <a:lnTo>
                  <a:pt x="5183" y="19296"/>
                </a:lnTo>
                <a:lnTo>
                  <a:pt x="4964" y="19685"/>
                </a:lnTo>
                <a:lnTo>
                  <a:pt x="4818" y="19953"/>
                </a:lnTo>
                <a:lnTo>
                  <a:pt x="4745" y="20099"/>
                </a:lnTo>
                <a:lnTo>
                  <a:pt x="4745" y="20220"/>
                </a:lnTo>
                <a:lnTo>
                  <a:pt x="4210" y="20269"/>
                </a:lnTo>
                <a:lnTo>
                  <a:pt x="4234" y="20196"/>
                </a:lnTo>
                <a:lnTo>
                  <a:pt x="4332" y="19953"/>
                </a:lnTo>
                <a:lnTo>
                  <a:pt x="4429" y="19709"/>
                </a:lnTo>
                <a:lnTo>
                  <a:pt x="4624" y="19369"/>
                </a:lnTo>
                <a:lnTo>
                  <a:pt x="4672" y="19271"/>
                </a:lnTo>
                <a:lnTo>
                  <a:pt x="4697" y="19198"/>
                </a:lnTo>
                <a:lnTo>
                  <a:pt x="4697" y="19101"/>
                </a:lnTo>
                <a:lnTo>
                  <a:pt x="4672" y="19004"/>
                </a:lnTo>
                <a:lnTo>
                  <a:pt x="4551" y="19004"/>
                </a:lnTo>
                <a:lnTo>
                  <a:pt x="4453" y="19077"/>
                </a:lnTo>
                <a:lnTo>
                  <a:pt x="4356" y="19150"/>
                </a:lnTo>
                <a:lnTo>
                  <a:pt x="4259" y="19271"/>
                </a:lnTo>
                <a:lnTo>
                  <a:pt x="4113" y="19490"/>
                </a:lnTo>
                <a:lnTo>
                  <a:pt x="4015" y="19709"/>
                </a:lnTo>
                <a:lnTo>
                  <a:pt x="3869" y="19977"/>
                </a:lnTo>
                <a:lnTo>
                  <a:pt x="3821" y="20123"/>
                </a:lnTo>
                <a:lnTo>
                  <a:pt x="3796" y="20293"/>
                </a:lnTo>
                <a:lnTo>
                  <a:pt x="3358" y="20318"/>
                </a:lnTo>
                <a:lnTo>
                  <a:pt x="3383" y="20172"/>
                </a:lnTo>
                <a:lnTo>
                  <a:pt x="3456" y="19928"/>
                </a:lnTo>
                <a:lnTo>
                  <a:pt x="3553" y="19709"/>
                </a:lnTo>
                <a:lnTo>
                  <a:pt x="3748" y="19320"/>
                </a:lnTo>
                <a:lnTo>
                  <a:pt x="3967" y="18955"/>
                </a:lnTo>
                <a:close/>
                <a:moveTo>
                  <a:pt x="1850" y="19028"/>
                </a:moveTo>
                <a:lnTo>
                  <a:pt x="2166" y="19052"/>
                </a:lnTo>
                <a:lnTo>
                  <a:pt x="2507" y="19052"/>
                </a:lnTo>
                <a:lnTo>
                  <a:pt x="2239" y="19393"/>
                </a:lnTo>
                <a:lnTo>
                  <a:pt x="1971" y="19758"/>
                </a:lnTo>
                <a:lnTo>
                  <a:pt x="1777" y="20099"/>
                </a:lnTo>
                <a:lnTo>
                  <a:pt x="1704" y="20245"/>
                </a:lnTo>
                <a:lnTo>
                  <a:pt x="1655" y="20366"/>
                </a:lnTo>
                <a:lnTo>
                  <a:pt x="1558" y="20366"/>
                </a:lnTo>
                <a:lnTo>
                  <a:pt x="1217" y="20342"/>
                </a:lnTo>
                <a:lnTo>
                  <a:pt x="876" y="20318"/>
                </a:lnTo>
                <a:lnTo>
                  <a:pt x="1144" y="20001"/>
                </a:lnTo>
                <a:lnTo>
                  <a:pt x="1363" y="19685"/>
                </a:lnTo>
                <a:lnTo>
                  <a:pt x="1606" y="19344"/>
                </a:lnTo>
                <a:lnTo>
                  <a:pt x="1850" y="19028"/>
                </a:lnTo>
                <a:close/>
                <a:moveTo>
                  <a:pt x="3675" y="18955"/>
                </a:moveTo>
                <a:lnTo>
                  <a:pt x="3553" y="19077"/>
                </a:lnTo>
                <a:lnTo>
                  <a:pt x="3431" y="19223"/>
                </a:lnTo>
                <a:lnTo>
                  <a:pt x="3261" y="19539"/>
                </a:lnTo>
                <a:lnTo>
                  <a:pt x="3164" y="19709"/>
                </a:lnTo>
                <a:lnTo>
                  <a:pt x="3066" y="19904"/>
                </a:lnTo>
                <a:lnTo>
                  <a:pt x="3018" y="20123"/>
                </a:lnTo>
                <a:lnTo>
                  <a:pt x="2993" y="20220"/>
                </a:lnTo>
                <a:lnTo>
                  <a:pt x="2993" y="20342"/>
                </a:lnTo>
                <a:lnTo>
                  <a:pt x="2044" y="20391"/>
                </a:lnTo>
                <a:lnTo>
                  <a:pt x="2239" y="20123"/>
                </a:lnTo>
                <a:lnTo>
                  <a:pt x="2361" y="19928"/>
                </a:lnTo>
                <a:lnTo>
                  <a:pt x="2677" y="19442"/>
                </a:lnTo>
                <a:lnTo>
                  <a:pt x="2872" y="19198"/>
                </a:lnTo>
                <a:lnTo>
                  <a:pt x="2969" y="19101"/>
                </a:lnTo>
                <a:lnTo>
                  <a:pt x="3066" y="19004"/>
                </a:lnTo>
                <a:lnTo>
                  <a:pt x="3675" y="18955"/>
                </a:lnTo>
                <a:close/>
                <a:moveTo>
                  <a:pt x="6643" y="0"/>
                </a:moveTo>
                <a:lnTo>
                  <a:pt x="5792" y="25"/>
                </a:lnTo>
                <a:lnTo>
                  <a:pt x="4940" y="49"/>
                </a:lnTo>
                <a:lnTo>
                  <a:pt x="3261" y="146"/>
                </a:lnTo>
                <a:lnTo>
                  <a:pt x="2093" y="195"/>
                </a:lnTo>
                <a:lnTo>
                  <a:pt x="1898" y="195"/>
                </a:lnTo>
                <a:lnTo>
                  <a:pt x="1704" y="244"/>
                </a:lnTo>
                <a:lnTo>
                  <a:pt x="1655" y="219"/>
                </a:lnTo>
                <a:lnTo>
                  <a:pt x="1582" y="195"/>
                </a:lnTo>
                <a:lnTo>
                  <a:pt x="1509" y="219"/>
                </a:lnTo>
                <a:lnTo>
                  <a:pt x="1460" y="268"/>
                </a:lnTo>
                <a:lnTo>
                  <a:pt x="1412" y="390"/>
                </a:lnTo>
                <a:lnTo>
                  <a:pt x="1363" y="511"/>
                </a:lnTo>
                <a:lnTo>
                  <a:pt x="1339" y="755"/>
                </a:lnTo>
                <a:lnTo>
                  <a:pt x="1339" y="1047"/>
                </a:lnTo>
                <a:lnTo>
                  <a:pt x="1387" y="1314"/>
                </a:lnTo>
                <a:lnTo>
                  <a:pt x="1217" y="1290"/>
                </a:lnTo>
                <a:lnTo>
                  <a:pt x="1047" y="1290"/>
                </a:lnTo>
                <a:lnTo>
                  <a:pt x="730" y="1314"/>
                </a:lnTo>
                <a:lnTo>
                  <a:pt x="560" y="1314"/>
                </a:lnTo>
                <a:lnTo>
                  <a:pt x="365" y="1338"/>
                </a:lnTo>
                <a:lnTo>
                  <a:pt x="268" y="1363"/>
                </a:lnTo>
                <a:lnTo>
                  <a:pt x="195" y="1411"/>
                </a:lnTo>
                <a:lnTo>
                  <a:pt x="146" y="1460"/>
                </a:lnTo>
                <a:lnTo>
                  <a:pt x="122" y="1557"/>
                </a:lnTo>
                <a:lnTo>
                  <a:pt x="122" y="1630"/>
                </a:lnTo>
                <a:lnTo>
                  <a:pt x="98" y="1874"/>
                </a:lnTo>
                <a:lnTo>
                  <a:pt x="73" y="2117"/>
                </a:lnTo>
                <a:lnTo>
                  <a:pt x="49" y="2652"/>
                </a:lnTo>
                <a:lnTo>
                  <a:pt x="73" y="3674"/>
                </a:lnTo>
                <a:lnTo>
                  <a:pt x="49" y="4891"/>
                </a:lnTo>
                <a:lnTo>
                  <a:pt x="25" y="6083"/>
                </a:lnTo>
                <a:lnTo>
                  <a:pt x="49" y="6765"/>
                </a:lnTo>
                <a:lnTo>
                  <a:pt x="49" y="7446"/>
                </a:lnTo>
                <a:lnTo>
                  <a:pt x="122" y="8809"/>
                </a:lnTo>
                <a:lnTo>
                  <a:pt x="219" y="10171"/>
                </a:lnTo>
                <a:lnTo>
                  <a:pt x="317" y="11534"/>
                </a:lnTo>
                <a:lnTo>
                  <a:pt x="341" y="12166"/>
                </a:lnTo>
                <a:lnTo>
                  <a:pt x="341" y="12799"/>
                </a:lnTo>
                <a:lnTo>
                  <a:pt x="292" y="14064"/>
                </a:lnTo>
                <a:lnTo>
                  <a:pt x="244" y="15330"/>
                </a:lnTo>
                <a:lnTo>
                  <a:pt x="171" y="16595"/>
                </a:lnTo>
                <a:lnTo>
                  <a:pt x="73" y="17519"/>
                </a:lnTo>
                <a:lnTo>
                  <a:pt x="49" y="17982"/>
                </a:lnTo>
                <a:lnTo>
                  <a:pt x="0" y="18444"/>
                </a:lnTo>
                <a:lnTo>
                  <a:pt x="0" y="18931"/>
                </a:lnTo>
                <a:lnTo>
                  <a:pt x="25" y="19393"/>
                </a:lnTo>
                <a:lnTo>
                  <a:pt x="98" y="19831"/>
                </a:lnTo>
                <a:lnTo>
                  <a:pt x="146" y="20050"/>
                </a:lnTo>
                <a:lnTo>
                  <a:pt x="219" y="20269"/>
                </a:lnTo>
                <a:lnTo>
                  <a:pt x="292" y="20366"/>
                </a:lnTo>
                <a:lnTo>
                  <a:pt x="365" y="20415"/>
                </a:lnTo>
                <a:lnTo>
                  <a:pt x="463" y="20439"/>
                </a:lnTo>
                <a:lnTo>
                  <a:pt x="560" y="20415"/>
                </a:lnTo>
                <a:lnTo>
                  <a:pt x="584" y="20512"/>
                </a:lnTo>
                <a:lnTo>
                  <a:pt x="633" y="20610"/>
                </a:lnTo>
                <a:lnTo>
                  <a:pt x="706" y="20658"/>
                </a:lnTo>
                <a:lnTo>
                  <a:pt x="803" y="20731"/>
                </a:lnTo>
                <a:lnTo>
                  <a:pt x="1047" y="20804"/>
                </a:lnTo>
                <a:lnTo>
                  <a:pt x="1339" y="20853"/>
                </a:lnTo>
                <a:lnTo>
                  <a:pt x="1631" y="20877"/>
                </a:lnTo>
                <a:lnTo>
                  <a:pt x="1923" y="20877"/>
                </a:lnTo>
                <a:lnTo>
                  <a:pt x="2312" y="20853"/>
                </a:lnTo>
                <a:lnTo>
                  <a:pt x="3188" y="20829"/>
                </a:lnTo>
                <a:lnTo>
                  <a:pt x="4064" y="20780"/>
                </a:lnTo>
                <a:lnTo>
                  <a:pt x="5792" y="20683"/>
                </a:lnTo>
                <a:lnTo>
                  <a:pt x="7057" y="20634"/>
                </a:lnTo>
                <a:lnTo>
                  <a:pt x="8346" y="20585"/>
                </a:lnTo>
                <a:lnTo>
                  <a:pt x="9612" y="20585"/>
                </a:lnTo>
                <a:lnTo>
                  <a:pt x="10901" y="20610"/>
                </a:lnTo>
                <a:lnTo>
                  <a:pt x="12240" y="20634"/>
                </a:lnTo>
                <a:lnTo>
                  <a:pt x="12337" y="20658"/>
                </a:lnTo>
                <a:lnTo>
                  <a:pt x="12434" y="20658"/>
                </a:lnTo>
                <a:lnTo>
                  <a:pt x="12483" y="20634"/>
                </a:lnTo>
                <a:lnTo>
                  <a:pt x="13262" y="20634"/>
                </a:lnTo>
                <a:lnTo>
                  <a:pt x="14065" y="20585"/>
                </a:lnTo>
                <a:lnTo>
                  <a:pt x="14843" y="20512"/>
                </a:lnTo>
                <a:lnTo>
                  <a:pt x="15622" y="20391"/>
                </a:lnTo>
                <a:lnTo>
                  <a:pt x="15695" y="20366"/>
                </a:lnTo>
                <a:lnTo>
                  <a:pt x="15743" y="20342"/>
                </a:lnTo>
                <a:lnTo>
                  <a:pt x="15865" y="20318"/>
                </a:lnTo>
                <a:lnTo>
                  <a:pt x="15962" y="20269"/>
                </a:lnTo>
                <a:lnTo>
                  <a:pt x="16035" y="20172"/>
                </a:lnTo>
                <a:lnTo>
                  <a:pt x="16035" y="20123"/>
                </a:lnTo>
                <a:lnTo>
                  <a:pt x="16035" y="20050"/>
                </a:lnTo>
                <a:lnTo>
                  <a:pt x="16011" y="19807"/>
                </a:lnTo>
                <a:lnTo>
                  <a:pt x="15987" y="19563"/>
                </a:lnTo>
                <a:lnTo>
                  <a:pt x="15938" y="19320"/>
                </a:lnTo>
                <a:lnTo>
                  <a:pt x="15938" y="19077"/>
                </a:lnTo>
                <a:lnTo>
                  <a:pt x="16425" y="19028"/>
                </a:lnTo>
                <a:lnTo>
                  <a:pt x="16522" y="18979"/>
                </a:lnTo>
                <a:lnTo>
                  <a:pt x="16619" y="18906"/>
                </a:lnTo>
                <a:lnTo>
                  <a:pt x="16668" y="18833"/>
                </a:lnTo>
                <a:lnTo>
                  <a:pt x="16717" y="18760"/>
                </a:lnTo>
                <a:lnTo>
                  <a:pt x="16790" y="18347"/>
                </a:lnTo>
                <a:lnTo>
                  <a:pt x="16838" y="17933"/>
                </a:lnTo>
                <a:lnTo>
                  <a:pt x="16863" y="17519"/>
                </a:lnTo>
                <a:lnTo>
                  <a:pt x="16863" y="17106"/>
                </a:lnTo>
                <a:lnTo>
                  <a:pt x="16863" y="16254"/>
                </a:lnTo>
                <a:lnTo>
                  <a:pt x="16863" y="15427"/>
                </a:lnTo>
                <a:lnTo>
                  <a:pt x="16838" y="14429"/>
                </a:lnTo>
                <a:lnTo>
                  <a:pt x="16838" y="13432"/>
                </a:lnTo>
                <a:lnTo>
                  <a:pt x="16765" y="11412"/>
                </a:lnTo>
                <a:lnTo>
                  <a:pt x="16765" y="10414"/>
                </a:lnTo>
                <a:lnTo>
                  <a:pt x="16765" y="9417"/>
                </a:lnTo>
                <a:lnTo>
                  <a:pt x="16814" y="7422"/>
                </a:lnTo>
                <a:lnTo>
                  <a:pt x="16814" y="6473"/>
                </a:lnTo>
                <a:lnTo>
                  <a:pt x="16838" y="5499"/>
                </a:lnTo>
                <a:lnTo>
                  <a:pt x="16814" y="5013"/>
                </a:lnTo>
                <a:lnTo>
                  <a:pt x="16765" y="4550"/>
                </a:lnTo>
                <a:lnTo>
                  <a:pt x="16717" y="4064"/>
                </a:lnTo>
                <a:lnTo>
                  <a:pt x="16619" y="3601"/>
                </a:lnTo>
                <a:lnTo>
                  <a:pt x="16595" y="3553"/>
                </a:lnTo>
                <a:lnTo>
                  <a:pt x="16522" y="3504"/>
                </a:lnTo>
                <a:lnTo>
                  <a:pt x="16425" y="3334"/>
                </a:lnTo>
                <a:lnTo>
                  <a:pt x="16303" y="3188"/>
                </a:lnTo>
                <a:lnTo>
                  <a:pt x="16060" y="2896"/>
                </a:lnTo>
                <a:lnTo>
                  <a:pt x="15792" y="2604"/>
                </a:lnTo>
                <a:lnTo>
                  <a:pt x="15524" y="2336"/>
                </a:lnTo>
                <a:lnTo>
                  <a:pt x="14989" y="1801"/>
                </a:lnTo>
                <a:lnTo>
                  <a:pt x="14503" y="1338"/>
                </a:lnTo>
                <a:lnTo>
                  <a:pt x="14259" y="1119"/>
                </a:lnTo>
                <a:lnTo>
                  <a:pt x="14016" y="901"/>
                </a:lnTo>
                <a:lnTo>
                  <a:pt x="13700" y="633"/>
                </a:lnTo>
                <a:lnTo>
                  <a:pt x="13554" y="487"/>
                </a:lnTo>
                <a:lnTo>
                  <a:pt x="13383" y="390"/>
                </a:lnTo>
                <a:lnTo>
                  <a:pt x="13335" y="317"/>
                </a:lnTo>
                <a:lnTo>
                  <a:pt x="13310" y="292"/>
                </a:lnTo>
                <a:lnTo>
                  <a:pt x="13237" y="268"/>
                </a:lnTo>
                <a:lnTo>
                  <a:pt x="13164" y="244"/>
                </a:lnTo>
                <a:lnTo>
                  <a:pt x="9904" y="73"/>
                </a:lnTo>
                <a:lnTo>
                  <a:pt x="8273" y="25"/>
                </a:lnTo>
                <a:lnTo>
                  <a:pt x="6643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2" name="CustomShape 155"/>
          <p:cNvSpPr/>
          <p:nvPr/>
        </p:nvSpPr>
        <p:spPr>
          <a:xfrm>
            <a:off x="7302960" y="-294480"/>
            <a:ext cx="450360" cy="558360"/>
          </a:xfrm>
          <a:custGeom>
            <a:avLst/>
            <a:gdLst/>
            <a:ahLst/>
            <a:cxnLst/>
            <a:rect l="l" t="t" r="r" b="b"/>
            <a:pathLst>
              <a:path w="15884" h="19698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3" name="CustomShape 156"/>
          <p:cNvSpPr/>
          <p:nvPr/>
        </p:nvSpPr>
        <p:spPr>
          <a:xfrm>
            <a:off x="-35280" y="3367080"/>
            <a:ext cx="442800" cy="504360"/>
          </a:xfrm>
          <a:custGeom>
            <a:avLst/>
            <a:gdLst/>
            <a:ahLst/>
            <a:cxnLst/>
            <a:rect l="l" t="t" r="r" b="b"/>
            <a:pathLst>
              <a:path w="15627" h="17792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4" name="CustomShape 157"/>
          <p:cNvSpPr/>
          <p:nvPr/>
        </p:nvSpPr>
        <p:spPr>
          <a:xfrm>
            <a:off x="8783640" y="3552480"/>
            <a:ext cx="413640" cy="507240"/>
          </a:xfrm>
          <a:custGeom>
            <a:avLst/>
            <a:gdLst/>
            <a:ahLst/>
            <a:cxnLst/>
            <a:rect l="l" t="t" r="r" b="b"/>
            <a:pathLst>
              <a:path w="14601" h="17901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5" name="CustomShape 158"/>
          <p:cNvSpPr/>
          <p:nvPr/>
        </p:nvSpPr>
        <p:spPr>
          <a:xfrm>
            <a:off x="8742960" y="4166640"/>
            <a:ext cx="495000" cy="339840"/>
          </a:xfrm>
          <a:custGeom>
            <a:avLst/>
            <a:gdLst/>
            <a:ahLst/>
            <a:cxnLst/>
            <a:rect l="l" t="t" r="r" b="b"/>
            <a:pathLst>
              <a:path w="17461" h="11995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6" name="CustomShape 159"/>
          <p:cNvSpPr/>
          <p:nvPr/>
        </p:nvSpPr>
        <p:spPr>
          <a:xfrm>
            <a:off x="8283960" y="4765320"/>
            <a:ext cx="372240" cy="384480"/>
          </a:xfrm>
          <a:custGeom>
            <a:avLst/>
            <a:gdLst/>
            <a:ahLst/>
            <a:cxnLst/>
            <a:rect l="l" t="t" r="r" b="b"/>
            <a:pathLst>
              <a:path w="13133" h="13573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7" name="CustomShape 160"/>
          <p:cNvSpPr/>
          <p:nvPr/>
        </p:nvSpPr>
        <p:spPr>
          <a:xfrm>
            <a:off x="-77040" y="1487880"/>
            <a:ext cx="339120" cy="400320"/>
          </a:xfrm>
          <a:custGeom>
            <a:avLst/>
            <a:gdLst/>
            <a:ahLst/>
            <a:cxnLst/>
            <a:rect l="l" t="t" r="r" b="b"/>
            <a:pathLst>
              <a:path w="9391" h="11079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8" name="CustomShape 161"/>
          <p:cNvSpPr/>
          <p:nvPr/>
        </p:nvSpPr>
        <p:spPr>
          <a:xfrm>
            <a:off x="7797600" y="4923000"/>
            <a:ext cx="297360" cy="210960"/>
          </a:xfrm>
          <a:custGeom>
            <a:avLst/>
            <a:gdLst/>
            <a:ahLst/>
            <a:cxnLst/>
            <a:rect l="l" t="t" r="r" b="b"/>
            <a:pathLst>
              <a:path w="10492" h="7447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9" name="CustomShape 162"/>
          <p:cNvSpPr/>
          <p:nvPr/>
        </p:nvSpPr>
        <p:spPr>
          <a:xfrm>
            <a:off x="8749800" y="4950000"/>
            <a:ext cx="288000" cy="183960"/>
          </a:xfrm>
          <a:custGeom>
            <a:avLst/>
            <a:gdLst/>
            <a:ahLst/>
            <a:cxnLst/>
            <a:rect l="l" t="t" r="r" b="b"/>
            <a:pathLst>
              <a:path w="10162" h="6494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0" name="CustomShape 163"/>
          <p:cNvSpPr/>
          <p:nvPr/>
        </p:nvSpPr>
        <p:spPr>
          <a:xfrm>
            <a:off x="8427960" y="4122000"/>
            <a:ext cx="306720" cy="384840"/>
          </a:xfrm>
          <a:custGeom>
            <a:avLst/>
            <a:gdLst/>
            <a:ahLst/>
            <a:cxnLst/>
            <a:rect l="l" t="t" r="r" b="b"/>
            <a:pathLst>
              <a:path w="10822" h="13574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1" name="CustomShape 164"/>
          <p:cNvSpPr/>
          <p:nvPr/>
        </p:nvSpPr>
        <p:spPr>
          <a:xfrm>
            <a:off x="8829360" y="4583880"/>
            <a:ext cx="390960" cy="289080"/>
          </a:xfrm>
          <a:custGeom>
            <a:avLst/>
            <a:gdLst/>
            <a:ahLst/>
            <a:cxnLst/>
            <a:rect l="l" t="t" r="r" b="b"/>
            <a:pathLst>
              <a:path w="13793" h="10199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2" name="CustomShape 165"/>
          <p:cNvSpPr/>
          <p:nvPr/>
        </p:nvSpPr>
        <p:spPr>
          <a:xfrm>
            <a:off x="8934840" y="1086480"/>
            <a:ext cx="179640" cy="373320"/>
          </a:xfrm>
          <a:custGeom>
            <a:avLst/>
            <a:gdLst/>
            <a:ahLst/>
            <a:cxnLst/>
            <a:rect l="l" t="t" r="r" b="b"/>
            <a:pathLst>
              <a:path w="6347" h="13169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3" name="CustomShape 166"/>
          <p:cNvSpPr/>
          <p:nvPr/>
        </p:nvSpPr>
        <p:spPr>
          <a:xfrm rot="19173600">
            <a:off x="7401240" y="4849560"/>
            <a:ext cx="279720" cy="357480"/>
          </a:xfrm>
          <a:custGeom>
            <a:avLst/>
            <a:gdLst/>
            <a:ahLst/>
            <a:cxnLst/>
            <a:rect l="l" t="t" r="r" b="b"/>
            <a:pathLst>
              <a:path w="9868" h="1262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4" name="CustomShape 167"/>
          <p:cNvSpPr/>
          <p:nvPr/>
        </p:nvSpPr>
        <p:spPr>
          <a:xfrm>
            <a:off x="7966800" y="4339440"/>
            <a:ext cx="377280" cy="426240"/>
          </a:xfrm>
          <a:custGeom>
            <a:avLst/>
            <a:gdLst/>
            <a:ahLst/>
            <a:cxnLst/>
            <a:rect l="l" t="t" r="r" b="b"/>
            <a:pathLst>
              <a:path w="13316" h="15041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5" name="CustomShape 168"/>
          <p:cNvSpPr/>
          <p:nvPr/>
        </p:nvSpPr>
        <p:spPr>
          <a:xfrm>
            <a:off x="7791480" y="47520"/>
            <a:ext cx="385560" cy="257760"/>
          </a:xfrm>
          <a:custGeom>
            <a:avLst/>
            <a:gdLst/>
            <a:ahLst/>
            <a:cxnLst/>
            <a:rect l="l" t="t" r="r" b="b"/>
            <a:pathLst>
              <a:path w="13610" h="9098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6" name="CustomShape 169"/>
          <p:cNvSpPr/>
          <p:nvPr/>
        </p:nvSpPr>
        <p:spPr>
          <a:xfrm>
            <a:off x="347040" y="608760"/>
            <a:ext cx="209880" cy="458640"/>
          </a:xfrm>
          <a:custGeom>
            <a:avLst/>
            <a:gdLst/>
            <a:ahLst/>
            <a:cxnLst/>
            <a:rect l="l" t="t" r="r" b="b"/>
            <a:pathLst>
              <a:path w="7411" h="16178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7" name="CustomShape 170"/>
          <p:cNvSpPr/>
          <p:nvPr/>
        </p:nvSpPr>
        <p:spPr>
          <a:xfrm>
            <a:off x="645120" y="356040"/>
            <a:ext cx="413640" cy="507240"/>
          </a:xfrm>
          <a:custGeom>
            <a:avLst/>
            <a:gdLst/>
            <a:ahLst/>
            <a:cxnLst/>
            <a:rect l="l" t="t" r="r" b="b"/>
            <a:pathLst>
              <a:path w="14601" h="17901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8" name="CustomShape 171"/>
          <p:cNvSpPr/>
          <p:nvPr/>
        </p:nvSpPr>
        <p:spPr>
          <a:xfrm>
            <a:off x="0" y="1013400"/>
            <a:ext cx="372240" cy="384480"/>
          </a:xfrm>
          <a:custGeom>
            <a:avLst/>
            <a:gdLst/>
            <a:ahLst/>
            <a:cxnLst/>
            <a:rect l="l" t="t" r="r" b="b"/>
            <a:pathLst>
              <a:path w="13133" h="13573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9" name="CustomShape 172"/>
          <p:cNvSpPr/>
          <p:nvPr/>
        </p:nvSpPr>
        <p:spPr>
          <a:xfrm>
            <a:off x="700560" y="4557600"/>
            <a:ext cx="504360" cy="400320"/>
          </a:xfrm>
          <a:custGeom>
            <a:avLst/>
            <a:gdLst/>
            <a:ahLst/>
            <a:cxnLst/>
            <a:rect l="l" t="t" r="r" b="b"/>
            <a:pathLst>
              <a:path w="17792" h="14124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0" name="CustomShape 173"/>
          <p:cNvSpPr/>
          <p:nvPr/>
        </p:nvSpPr>
        <p:spPr>
          <a:xfrm>
            <a:off x="258840" y="-86400"/>
            <a:ext cx="469800" cy="441720"/>
          </a:xfrm>
          <a:custGeom>
            <a:avLst/>
            <a:gdLst/>
            <a:ahLst/>
            <a:cxnLst/>
            <a:rect l="l" t="t" r="r" b="b"/>
            <a:pathLst>
              <a:path w="16581" h="1559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1" name="CustomShape 174"/>
          <p:cNvSpPr/>
          <p:nvPr/>
        </p:nvSpPr>
        <p:spPr>
          <a:xfrm>
            <a:off x="-34920" y="4075560"/>
            <a:ext cx="339120" cy="400320"/>
          </a:xfrm>
          <a:custGeom>
            <a:avLst/>
            <a:gdLst/>
            <a:ahLst/>
            <a:cxnLst/>
            <a:rect l="l" t="t" r="r" b="b"/>
            <a:pathLst>
              <a:path w="9391" h="11079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2" name="CustomShape 175"/>
          <p:cNvSpPr/>
          <p:nvPr/>
        </p:nvSpPr>
        <p:spPr>
          <a:xfrm>
            <a:off x="721080" y="4997880"/>
            <a:ext cx="462600" cy="177480"/>
          </a:xfrm>
          <a:custGeom>
            <a:avLst/>
            <a:gdLst/>
            <a:ahLst/>
            <a:cxnLst/>
            <a:rect l="l" t="t" r="r" b="b"/>
            <a:pathLst>
              <a:path w="16325" h="6274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3" name="CustomShape 176"/>
          <p:cNvSpPr/>
          <p:nvPr/>
        </p:nvSpPr>
        <p:spPr>
          <a:xfrm>
            <a:off x="-243000" y="54360"/>
            <a:ext cx="589680" cy="413640"/>
          </a:xfrm>
          <a:custGeom>
            <a:avLst/>
            <a:gdLst/>
            <a:ahLst/>
            <a:cxnLst/>
            <a:rect l="l" t="t" r="r" b="b"/>
            <a:pathLst>
              <a:path w="20800" h="1460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4" name="CustomShape 177"/>
          <p:cNvSpPr/>
          <p:nvPr/>
        </p:nvSpPr>
        <p:spPr>
          <a:xfrm>
            <a:off x="8233920" y="-105480"/>
            <a:ext cx="387720" cy="408600"/>
          </a:xfrm>
          <a:custGeom>
            <a:avLst/>
            <a:gdLst/>
            <a:ahLst/>
            <a:cxnLst/>
            <a:rect l="l" t="t" r="r" b="b"/>
            <a:pathLst>
              <a:path w="13683" h="14417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5" name="CustomShape 178"/>
          <p:cNvSpPr/>
          <p:nvPr/>
        </p:nvSpPr>
        <p:spPr>
          <a:xfrm>
            <a:off x="-38520" y="578880"/>
            <a:ext cx="297360" cy="210960"/>
          </a:xfrm>
          <a:custGeom>
            <a:avLst/>
            <a:gdLst/>
            <a:ahLst/>
            <a:cxnLst/>
            <a:rect l="l" t="t" r="r" b="b"/>
            <a:pathLst>
              <a:path w="10492" h="7447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6" name="CustomShape 179"/>
          <p:cNvSpPr/>
          <p:nvPr/>
        </p:nvSpPr>
        <p:spPr>
          <a:xfrm>
            <a:off x="1403640" y="11520"/>
            <a:ext cx="288000" cy="183960"/>
          </a:xfrm>
          <a:custGeom>
            <a:avLst/>
            <a:gdLst/>
            <a:ahLst/>
            <a:cxnLst/>
            <a:rect l="l" t="t" r="r" b="b"/>
            <a:pathLst>
              <a:path w="10162" h="6494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7" name="CustomShape 180"/>
          <p:cNvSpPr/>
          <p:nvPr/>
        </p:nvSpPr>
        <p:spPr>
          <a:xfrm>
            <a:off x="956160" y="-57240"/>
            <a:ext cx="323280" cy="321120"/>
          </a:xfrm>
          <a:custGeom>
            <a:avLst/>
            <a:gdLst/>
            <a:ahLst/>
            <a:cxnLst/>
            <a:rect l="l" t="t" r="r" b="b"/>
            <a:pathLst>
              <a:path w="11409" h="11336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8" name="CustomShape 181"/>
          <p:cNvSpPr/>
          <p:nvPr/>
        </p:nvSpPr>
        <p:spPr>
          <a:xfrm>
            <a:off x="1333440" y="4678560"/>
            <a:ext cx="306720" cy="384840"/>
          </a:xfrm>
          <a:custGeom>
            <a:avLst/>
            <a:gdLst/>
            <a:ahLst/>
            <a:cxnLst/>
            <a:rect l="l" t="t" r="r" b="b"/>
            <a:pathLst>
              <a:path w="10822" h="13574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9" name="CustomShape 182"/>
          <p:cNvSpPr/>
          <p:nvPr/>
        </p:nvSpPr>
        <p:spPr>
          <a:xfrm>
            <a:off x="91800" y="4552920"/>
            <a:ext cx="415800" cy="409680"/>
          </a:xfrm>
          <a:custGeom>
            <a:avLst/>
            <a:gdLst/>
            <a:ahLst/>
            <a:cxnLst/>
            <a:rect l="l" t="t" r="r" b="b"/>
            <a:pathLst>
              <a:path w="14674" h="14454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0" name="CustomShape 183"/>
          <p:cNvSpPr/>
          <p:nvPr/>
        </p:nvSpPr>
        <p:spPr>
          <a:xfrm>
            <a:off x="1525680" y="4911480"/>
            <a:ext cx="390960" cy="289080"/>
          </a:xfrm>
          <a:custGeom>
            <a:avLst/>
            <a:gdLst/>
            <a:ahLst/>
            <a:cxnLst/>
            <a:rect l="l" t="t" r="r" b="b"/>
            <a:pathLst>
              <a:path w="13793" h="10199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1" name="CustomShape 184"/>
          <p:cNvSpPr/>
          <p:nvPr/>
        </p:nvSpPr>
        <p:spPr>
          <a:xfrm>
            <a:off x="2880" y="4900320"/>
            <a:ext cx="179640" cy="373320"/>
          </a:xfrm>
          <a:custGeom>
            <a:avLst/>
            <a:gdLst/>
            <a:ahLst/>
            <a:cxnLst/>
            <a:rect l="l" t="t" r="r" b="b"/>
            <a:pathLst>
              <a:path w="6347" h="13169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2" name="CustomShape 185"/>
          <p:cNvSpPr/>
          <p:nvPr/>
        </p:nvSpPr>
        <p:spPr>
          <a:xfrm rot="1920600">
            <a:off x="7971120" y="812520"/>
            <a:ext cx="501120" cy="425160"/>
          </a:xfrm>
          <a:custGeom>
            <a:avLst/>
            <a:gdLst/>
            <a:ahLst/>
            <a:cxnLst/>
            <a:rect l="l" t="t" r="r" b="b"/>
            <a:pathLst>
              <a:path w="17681" h="15004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3" name="CustomShape 186"/>
          <p:cNvSpPr/>
          <p:nvPr/>
        </p:nvSpPr>
        <p:spPr>
          <a:xfrm>
            <a:off x="347040" y="4064040"/>
            <a:ext cx="479160" cy="338760"/>
          </a:xfrm>
          <a:custGeom>
            <a:avLst/>
            <a:gdLst/>
            <a:ahLst/>
            <a:cxnLst/>
            <a:rect l="l" t="t" r="r" b="b"/>
            <a:pathLst>
              <a:path w="16911" h="11959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4" name="CustomShape 187"/>
          <p:cNvSpPr/>
          <p:nvPr/>
        </p:nvSpPr>
        <p:spPr>
          <a:xfrm rot="16200000">
            <a:off x="7955280" y="325440"/>
            <a:ext cx="279720" cy="357480"/>
          </a:xfrm>
          <a:custGeom>
            <a:avLst/>
            <a:gdLst/>
            <a:ahLst/>
            <a:cxnLst/>
            <a:rect l="l" t="t" r="r" b="b"/>
            <a:pathLst>
              <a:path w="9868" h="1262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5" name="CustomShape 188"/>
          <p:cNvSpPr/>
          <p:nvPr/>
        </p:nvSpPr>
        <p:spPr>
          <a:xfrm>
            <a:off x="8767080" y="-39240"/>
            <a:ext cx="377280" cy="426240"/>
          </a:xfrm>
          <a:custGeom>
            <a:avLst/>
            <a:gdLst/>
            <a:ahLst/>
            <a:cxnLst/>
            <a:rect l="l" t="t" r="r" b="b"/>
            <a:pathLst>
              <a:path w="13316" h="15041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6" name="CustomShape 189"/>
          <p:cNvSpPr/>
          <p:nvPr/>
        </p:nvSpPr>
        <p:spPr>
          <a:xfrm>
            <a:off x="258840" y="4957920"/>
            <a:ext cx="385560" cy="257760"/>
          </a:xfrm>
          <a:custGeom>
            <a:avLst/>
            <a:gdLst/>
            <a:ahLst/>
            <a:cxnLst/>
            <a:rect l="l" t="t" r="r" b="b"/>
            <a:pathLst>
              <a:path w="13610" h="9098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7" name="CustomShape 190"/>
          <p:cNvSpPr/>
          <p:nvPr/>
        </p:nvSpPr>
        <p:spPr>
          <a:xfrm>
            <a:off x="8588520" y="1144800"/>
            <a:ext cx="174600" cy="186840"/>
          </a:xfrm>
          <a:custGeom>
            <a:avLst/>
            <a:gdLst/>
            <a:ahLst/>
            <a:cxnLst/>
            <a:rect l="l" t="t" r="r" b="b"/>
            <a:pathLst>
              <a:path w="6164" h="6604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8" name="PlaceHolder 19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99" name="PlaceHolder 19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6" name="Group 1"/>
          <p:cNvGrpSpPr/>
          <p:nvPr/>
        </p:nvGrpSpPr>
        <p:grpSpPr>
          <a:xfrm>
            <a:off x="0" y="0"/>
            <a:ext cx="9143280" cy="5142960"/>
            <a:chOff x="0" y="0"/>
            <a:chExt cx="9143280" cy="5142960"/>
          </a:xfrm>
        </p:grpSpPr>
        <p:sp>
          <p:nvSpPr>
            <p:cNvPr id="437" name="CustomShape 2"/>
            <p:cNvSpPr/>
            <p:nvPr/>
          </p:nvSpPr>
          <p:spPr>
            <a:xfrm>
              <a:off x="0" y="0"/>
              <a:ext cx="9143280" cy="5142960"/>
            </a:xfrm>
            <a:custGeom>
              <a:avLst/>
              <a:gdLst/>
              <a:ahLst/>
              <a:cxnLst/>
              <a:rect l="l" t="t" r="r" b="b"/>
              <a:pathLst>
                <a:path w="281716" h="158465">
                  <a:moveTo>
                    <a:pt x="0" y="0"/>
                  </a:moveTo>
                  <a:lnTo>
                    <a:pt x="281715" y="0"/>
                  </a:lnTo>
                  <a:lnTo>
                    <a:pt x="281715" y="158464"/>
                  </a:lnTo>
                  <a:lnTo>
                    <a:pt x="0" y="15846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8" name="CustomShape 3"/>
            <p:cNvSpPr/>
            <p:nvPr/>
          </p:nvSpPr>
          <p:spPr>
            <a:xfrm>
              <a:off x="0" y="504936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9" name="CustomShape 4"/>
            <p:cNvSpPr/>
            <p:nvPr/>
          </p:nvSpPr>
          <p:spPr>
            <a:xfrm>
              <a:off x="0" y="495648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0" name="CustomShape 5"/>
            <p:cNvSpPr/>
            <p:nvPr/>
          </p:nvSpPr>
          <p:spPr>
            <a:xfrm>
              <a:off x="0" y="486216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1" name="CustomShape 6"/>
            <p:cNvSpPr/>
            <p:nvPr/>
          </p:nvSpPr>
          <p:spPr>
            <a:xfrm>
              <a:off x="0" y="476964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2" name="CustomShape 7"/>
            <p:cNvSpPr/>
            <p:nvPr/>
          </p:nvSpPr>
          <p:spPr>
            <a:xfrm>
              <a:off x="0" y="467532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3" name="CustomShape 8"/>
            <p:cNvSpPr/>
            <p:nvPr/>
          </p:nvSpPr>
          <p:spPr>
            <a:xfrm>
              <a:off x="0" y="458244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4" name="CustomShape 9"/>
            <p:cNvSpPr/>
            <p:nvPr/>
          </p:nvSpPr>
          <p:spPr>
            <a:xfrm>
              <a:off x="0" y="448848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5" name="CustomShape 10"/>
            <p:cNvSpPr/>
            <p:nvPr/>
          </p:nvSpPr>
          <p:spPr>
            <a:xfrm>
              <a:off x="0" y="439560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6" name="CustomShape 11"/>
            <p:cNvSpPr/>
            <p:nvPr/>
          </p:nvSpPr>
          <p:spPr>
            <a:xfrm>
              <a:off x="0" y="430164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7" name="CustomShape 12"/>
            <p:cNvSpPr/>
            <p:nvPr/>
          </p:nvSpPr>
          <p:spPr>
            <a:xfrm>
              <a:off x="0" y="420876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8" name="CustomShape 13"/>
            <p:cNvSpPr/>
            <p:nvPr/>
          </p:nvSpPr>
          <p:spPr>
            <a:xfrm>
              <a:off x="0" y="411480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9" name="CustomShape 14"/>
            <p:cNvSpPr/>
            <p:nvPr/>
          </p:nvSpPr>
          <p:spPr>
            <a:xfrm>
              <a:off x="0" y="402048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0" name="CustomShape 15"/>
            <p:cNvSpPr/>
            <p:nvPr/>
          </p:nvSpPr>
          <p:spPr>
            <a:xfrm>
              <a:off x="0" y="392760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1" name="CustomShape 16"/>
            <p:cNvSpPr/>
            <p:nvPr/>
          </p:nvSpPr>
          <p:spPr>
            <a:xfrm>
              <a:off x="0" y="383364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2" name="CustomShape 17"/>
            <p:cNvSpPr/>
            <p:nvPr/>
          </p:nvSpPr>
          <p:spPr>
            <a:xfrm>
              <a:off x="0" y="374076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3" name="CustomShape 18"/>
            <p:cNvSpPr/>
            <p:nvPr/>
          </p:nvSpPr>
          <p:spPr>
            <a:xfrm>
              <a:off x="0" y="364680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4" name="CustomShape 19"/>
            <p:cNvSpPr/>
            <p:nvPr/>
          </p:nvSpPr>
          <p:spPr>
            <a:xfrm>
              <a:off x="0" y="355392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5" name="CustomShape 20"/>
            <p:cNvSpPr/>
            <p:nvPr/>
          </p:nvSpPr>
          <p:spPr>
            <a:xfrm>
              <a:off x="0" y="345996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6" name="CustomShape 21"/>
            <p:cNvSpPr/>
            <p:nvPr/>
          </p:nvSpPr>
          <p:spPr>
            <a:xfrm>
              <a:off x="0" y="336708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7" name="CustomShape 22"/>
            <p:cNvSpPr/>
            <p:nvPr/>
          </p:nvSpPr>
          <p:spPr>
            <a:xfrm>
              <a:off x="0" y="327276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8" name="CustomShape 23"/>
            <p:cNvSpPr/>
            <p:nvPr/>
          </p:nvSpPr>
          <p:spPr>
            <a:xfrm>
              <a:off x="0" y="317988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9" name="CustomShape 24"/>
            <p:cNvSpPr/>
            <p:nvPr/>
          </p:nvSpPr>
          <p:spPr>
            <a:xfrm>
              <a:off x="0" y="308592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0" name="CustomShape 25"/>
            <p:cNvSpPr/>
            <p:nvPr/>
          </p:nvSpPr>
          <p:spPr>
            <a:xfrm>
              <a:off x="0" y="299196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1" name="CustomShape 26"/>
            <p:cNvSpPr/>
            <p:nvPr/>
          </p:nvSpPr>
          <p:spPr>
            <a:xfrm>
              <a:off x="0" y="289908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2" name="CustomShape 27"/>
            <p:cNvSpPr/>
            <p:nvPr/>
          </p:nvSpPr>
          <p:spPr>
            <a:xfrm>
              <a:off x="0" y="280512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3" name="CustomShape 28"/>
            <p:cNvSpPr/>
            <p:nvPr/>
          </p:nvSpPr>
          <p:spPr>
            <a:xfrm>
              <a:off x="0" y="271224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4" name="CustomShape 29"/>
            <p:cNvSpPr/>
            <p:nvPr/>
          </p:nvSpPr>
          <p:spPr>
            <a:xfrm>
              <a:off x="0" y="261792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5" name="CustomShape 30"/>
            <p:cNvSpPr/>
            <p:nvPr/>
          </p:nvSpPr>
          <p:spPr>
            <a:xfrm>
              <a:off x="0" y="252504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6" name="CustomShape 31"/>
            <p:cNvSpPr/>
            <p:nvPr/>
          </p:nvSpPr>
          <p:spPr>
            <a:xfrm>
              <a:off x="0" y="243108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7" name="CustomShape 32"/>
            <p:cNvSpPr/>
            <p:nvPr/>
          </p:nvSpPr>
          <p:spPr>
            <a:xfrm>
              <a:off x="0" y="233820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8" name="CustomShape 33"/>
            <p:cNvSpPr/>
            <p:nvPr/>
          </p:nvSpPr>
          <p:spPr>
            <a:xfrm>
              <a:off x="0" y="224424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9" name="CustomShape 34"/>
            <p:cNvSpPr/>
            <p:nvPr/>
          </p:nvSpPr>
          <p:spPr>
            <a:xfrm>
              <a:off x="0" y="215136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0" name="CustomShape 35"/>
            <p:cNvSpPr/>
            <p:nvPr/>
          </p:nvSpPr>
          <p:spPr>
            <a:xfrm>
              <a:off x="0" y="205740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1" name="CustomShape 36"/>
            <p:cNvSpPr/>
            <p:nvPr/>
          </p:nvSpPr>
          <p:spPr>
            <a:xfrm>
              <a:off x="0" y="196344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2" name="CustomShape 37"/>
            <p:cNvSpPr/>
            <p:nvPr/>
          </p:nvSpPr>
          <p:spPr>
            <a:xfrm>
              <a:off x="0" y="187056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3" name="CustomShape 38"/>
            <p:cNvSpPr/>
            <p:nvPr/>
          </p:nvSpPr>
          <p:spPr>
            <a:xfrm>
              <a:off x="0" y="177624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4" name="CustomShape 39"/>
            <p:cNvSpPr/>
            <p:nvPr/>
          </p:nvSpPr>
          <p:spPr>
            <a:xfrm>
              <a:off x="0" y="168336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5" name="CustomShape 40"/>
            <p:cNvSpPr/>
            <p:nvPr/>
          </p:nvSpPr>
          <p:spPr>
            <a:xfrm>
              <a:off x="0" y="158940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6" name="CustomShape 41"/>
            <p:cNvSpPr/>
            <p:nvPr/>
          </p:nvSpPr>
          <p:spPr>
            <a:xfrm>
              <a:off x="0" y="149652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7" name="CustomShape 42"/>
            <p:cNvSpPr/>
            <p:nvPr/>
          </p:nvSpPr>
          <p:spPr>
            <a:xfrm>
              <a:off x="0" y="140256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8" name="CustomShape 43"/>
            <p:cNvSpPr/>
            <p:nvPr/>
          </p:nvSpPr>
          <p:spPr>
            <a:xfrm>
              <a:off x="0" y="130968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9" name="CustomShape 44"/>
            <p:cNvSpPr/>
            <p:nvPr/>
          </p:nvSpPr>
          <p:spPr>
            <a:xfrm>
              <a:off x="0" y="121572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0" name="CustomShape 45"/>
            <p:cNvSpPr/>
            <p:nvPr/>
          </p:nvSpPr>
          <p:spPr>
            <a:xfrm>
              <a:off x="0" y="112284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1" name="CustomShape 46"/>
            <p:cNvSpPr/>
            <p:nvPr/>
          </p:nvSpPr>
          <p:spPr>
            <a:xfrm>
              <a:off x="0" y="102852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2" name="CustomShape 47"/>
            <p:cNvSpPr/>
            <p:nvPr/>
          </p:nvSpPr>
          <p:spPr>
            <a:xfrm>
              <a:off x="0" y="93456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3" name="CustomShape 48"/>
            <p:cNvSpPr/>
            <p:nvPr/>
          </p:nvSpPr>
          <p:spPr>
            <a:xfrm>
              <a:off x="0" y="84168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4" name="CustomShape 49"/>
            <p:cNvSpPr/>
            <p:nvPr/>
          </p:nvSpPr>
          <p:spPr>
            <a:xfrm>
              <a:off x="0" y="74772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5" name="CustomShape 50"/>
            <p:cNvSpPr/>
            <p:nvPr/>
          </p:nvSpPr>
          <p:spPr>
            <a:xfrm>
              <a:off x="0" y="65484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6" name="CustomShape 51"/>
            <p:cNvSpPr/>
            <p:nvPr/>
          </p:nvSpPr>
          <p:spPr>
            <a:xfrm>
              <a:off x="0" y="56088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7" name="CustomShape 52"/>
            <p:cNvSpPr/>
            <p:nvPr/>
          </p:nvSpPr>
          <p:spPr>
            <a:xfrm>
              <a:off x="0" y="46800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8" name="CustomShape 53"/>
            <p:cNvSpPr/>
            <p:nvPr/>
          </p:nvSpPr>
          <p:spPr>
            <a:xfrm>
              <a:off x="0" y="37368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9" name="CustomShape 54"/>
            <p:cNvSpPr/>
            <p:nvPr/>
          </p:nvSpPr>
          <p:spPr>
            <a:xfrm>
              <a:off x="0" y="28080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90" name="CustomShape 55"/>
            <p:cNvSpPr/>
            <p:nvPr/>
          </p:nvSpPr>
          <p:spPr>
            <a:xfrm>
              <a:off x="0" y="18684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91" name="CustomShape 56"/>
            <p:cNvSpPr/>
            <p:nvPr/>
          </p:nvSpPr>
          <p:spPr>
            <a:xfrm>
              <a:off x="0" y="9396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92" name="CustomShape 57"/>
            <p:cNvSpPr/>
            <p:nvPr/>
          </p:nvSpPr>
          <p:spPr>
            <a:xfrm>
              <a:off x="90496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93" name="CustomShape 58"/>
            <p:cNvSpPr/>
            <p:nvPr/>
          </p:nvSpPr>
          <p:spPr>
            <a:xfrm>
              <a:off x="89557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94" name="CustomShape 59"/>
            <p:cNvSpPr/>
            <p:nvPr/>
          </p:nvSpPr>
          <p:spPr>
            <a:xfrm>
              <a:off x="88603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95" name="CustomShape 60"/>
            <p:cNvSpPr/>
            <p:nvPr/>
          </p:nvSpPr>
          <p:spPr>
            <a:xfrm>
              <a:off x="87663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96" name="CustomShape 61"/>
            <p:cNvSpPr/>
            <p:nvPr/>
          </p:nvSpPr>
          <p:spPr>
            <a:xfrm>
              <a:off x="86724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97" name="CustomShape 62"/>
            <p:cNvSpPr/>
            <p:nvPr/>
          </p:nvSpPr>
          <p:spPr>
            <a:xfrm>
              <a:off x="85780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98" name="CustomShape 63"/>
            <p:cNvSpPr/>
            <p:nvPr/>
          </p:nvSpPr>
          <p:spPr>
            <a:xfrm>
              <a:off x="84841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99" name="CustomShape 64"/>
            <p:cNvSpPr/>
            <p:nvPr/>
          </p:nvSpPr>
          <p:spPr>
            <a:xfrm>
              <a:off x="83901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0" name="CustomShape 65"/>
            <p:cNvSpPr/>
            <p:nvPr/>
          </p:nvSpPr>
          <p:spPr>
            <a:xfrm>
              <a:off x="82947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1" name="CustomShape 66"/>
            <p:cNvSpPr/>
            <p:nvPr/>
          </p:nvSpPr>
          <p:spPr>
            <a:xfrm>
              <a:off x="82008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2" name="CustomShape 67"/>
            <p:cNvSpPr/>
            <p:nvPr/>
          </p:nvSpPr>
          <p:spPr>
            <a:xfrm>
              <a:off x="81068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3" name="CustomShape 68"/>
            <p:cNvSpPr/>
            <p:nvPr/>
          </p:nvSpPr>
          <p:spPr>
            <a:xfrm>
              <a:off x="80125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4" name="CustomShape 69"/>
            <p:cNvSpPr/>
            <p:nvPr/>
          </p:nvSpPr>
          <p:spPr>
            <a:xfrm>
              <a:off x="79185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5" name="CustomShape 70"/>
            <p:cNvSpPr/>
            <p:nvPr/>
          </p:nvSpPr>
          <p:spPr>
            <a:xfrm>
              <a:off x="78246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6" name="CustomShape 71"/>
            <p:cNvSpPr/>
            <p:nvPr/>
          </p:nvSpPr>
          <p:spPr>
            <a:xfrm>
              <a:off x="77292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7" name="CustomShape 72"/>
            <p:cNvSpPr/>
            <p:nvPr/>
          </p:nvSpPr>
          <p:spPr>
            <a:xfrm>
              <a:off x="76352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8" name="CustomShape 73"/>
            <p:cNvSpPr/>
            <p:nvPr/>
          </p:nvSpPr>
          <p:spPr>
            <a:xfrm>
              <a:off x="75412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9" name="CustomShape 74"/>
            <p:cNvSpPr/>
            <p:nvPr/>
          </p:nvSpPr>
          <p:spPr>
            <a:xfrm>
              <a:off x="74473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0" name="CustomShape 75"/>
            <p:cNvSpPr/>
            <p:nvPr/>
          </p:nvSpPr>
          <p:spPr>
            <a:xfrm>
              <a:off x="73530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1" name="CustomShape 76"/>
            <p:cNvSpPr/>
            <p:nvPr/>
          </p:nvSpPr>
          <p:spPr>
            <a:xfrm>
              <a:off x="72579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2" name="CustomShape 77"/>
            <p:cNvSpPr/>
            <p:nvPr/>
          </p:nvSpPr>
          <p:spPr>
            <a:xfrm>
              <a:off x="71636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3" name="CustomShape 78"/>
            <p:cNvSpPr/>
            <p:nvPr/>
          </p:nvSpPr>
          <p:spPr>
            <a:xfrm>
              <a:off x="70696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4" name="CustomShape 79"/>
            <p:cNvSpPr/>
            <p:nvPr/>
          </p:nvSpPr>
          <p:spPr>
            <a:xfrm>
              <a:off x="69757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5" name="CustomShape 80"/>
            <p:cNvSpPr/>
            <p:nvPr/>
          </p:nvSpPr>
          <p:spPr>
            <a:xfrm>
              <a:off x="68817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6" name="CustomShape 81"/>
            <p:cNvSpPr/>
            <p:nvPr/>
          </p:nvSpPr>
          <p:spPr>
            <a:xfrm>
              <a:off x="67874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7" name="CustomShape 82"/>
            <p:cNvSpPr/>
            <p:nvPr/>
          </p:nvSpPr>
          <p:spPr>
            <a:xfrm>
              <a:off x="66924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8" name="CustomShape 83"/>
            <p:cNvSpPr/>
            <p:nvPr/>
          </p:nvSpPr>
          <p:spPr>
            <a:xfrm>
              <a:off x="65984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9" name="CustomShape 84"/>
            <p:cNvSpPr/>
            <p:nvPr/>
          </p:nvSpPr>
          <p:spPr>
            <a:xfrm>
              <a:off x="65041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0" name="CustomShape 85"/>
            <p:cNvSpPr/>
            <p:nvPr/>
          </p:nvSpPr>
          <p:spPr>
            <a:xfrm>
              <a:off x="64101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1" name="CustomShape 86"/>
            <p:cNvSpPr/>
            <p:nvPr/>
          </p:nvSpPr>
          <p:spPr>
            <a:xfrm>
              <a:off x="63162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2" name="CustomShape 87"/>
            <p:cNvSpPr/>
            <p:nvPr/>
          </p:nvSpPr>
          <p:spPr>
            <a:xfrm>
              <a:off x="62218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3" name="CustomShape 88"/>
            <p:cNvSpPr/>
            <p:nvPr/>
          </p:nvSpPr>
          <p:spPr>
            <a:xfrm>
              <a:off x="61268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4" name="CustomShape 89"/>
            <p:cNvSpPr/>
            <p:nvPr/>
          </p:nvSpPr>
          <p:spPr>
            <a:xfrm>
              <a:off x="60328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5" name="CustomShape 90"/>
            <p:cNvSpPr/>
            <p:nvPr/>
          </p:nvSpPr>
          <p:spPr>
            <a:xfrm>
              <a:off x="59385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6" name="CustomShape 91"/>
            <p:cNvSpPr/>
            <p:nvPr/>
          </p:nvSpPr>
          <p:spPr>
            <a:xfrm>
              <a:off x="58446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7" name="CustomShape 92"/>
            <p:cNvSpPr/>
            <p:nvPr/>
          </p:nvSpPr>
          <p:spPr>
            <a:xfrm>
              <a:off x="57506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8" name="CustomShape 93"/>
            <p:cNvSpPr/>
            <p:nvPr/>
          </p:nvSpPr>
          <p:spPr>
            <a:xfrm>
              <a:off x="56563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9" name="CustomShape 94"/>
            <p:cNvSpPr/>
            <p:nvPr/>
          </p:nvSpPr>
          <p:spPr>
            <a:xfrm>
              <a:off x="55612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0" name="CustomShape 95"/>
            <p:cNvSpPr/>
            <p:nvPr/>
          </p:nvSpPr>
          <p:spPr>
            <a:xfrm>
              <a:off x="54673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1" name="CustomShape 96"/>
            <p:cNvSpPr/>
            <p:nvPr/>
          </p:nvSpPr>
          <p:spPr>
            <a:xfrm>
              <a:off x="53730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2" name="CustomShape 97"/>
            <p:cNvSpPr/>
            <p:nvPr/>
          </p:nvSpPr>
          <p:spPr>
            <a:xfrm>
              <a:off x="52790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3" name="CustomShape 98"/>
            <p:cNvSpPr/>
            <p:nvPr/>
          </p:nvSpPr>
          <p:spPr>
            <a:xfrm>
              <a:off x="51850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4" name="CustomShape 99"/>
            <p:cNvSpPr/>
            <p:nvPr/>
          </p:nvSpPr>
          <p:spPr>
            <a:xfrm>
              <a:off x="50896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5" name="CustomShape 100"/>
            <p:cNvSpPr/>
            <p:nvPr/>
          </p:nvSpPr>
          <p:spPr>
            <a:xfrm>
              <a:off x="49957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6" name="CustomShape 101"/>
            <p:cNvSpPr/>
            <p:nvPr/>
          </p:nvSpPr>
          <p:spPr>
            <a:xfrm>
              <a:off x="49017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7" name="CustomShape 102"/>
            <p:cNvSpPr/>
            <p:nvPr/>
          </p:nvSpPr>
          <p:spPr>
            <a:xfrm>
              <a:off x="48074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8" name="CustomShape 103"/>
            <p:cNvSpPr/>
            <p:nvPr/>
          </p:nvSpPr>
          <p:spPr>
            <a:xfrm>
              <a:off x="47134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9" name="CustomShape 104"/>
            <p:cNvSpPr/>
            <p:nvPr/>
          </p:nvSpPr>
          <p:spPr>
            <a:xfrm>
              <a:off x="46195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0" name="CustomShape 105"/>
            <p:cNvSpPr/>
            <p:nvPr/>
          </p:nvSpPr>
          <p:spPr>
            <a:xfrm>
              <a:off x="45241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1" name="CustomShape 106"/>
            <p:cNvSpPr/>
            <p:nvPr/>
          </p:nvSpPr>
          <p:spPr>
            <a:xfrm>
              <a:off x="44301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2" name="CustomShape 107"/>
            <p:cNvSpPr/>
            <p:nvPr/>
          </p:nvSpPr>
          <p:spPr>
            <a:xfrm>
              <a:off x="43362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3" name="CustomShape 108"/>
            <p:cNvSpPr/>
            <p:nvPr/>
          </p:nvSpPr>
          <p:spPr>
            <a:xfrm>
              <a:off x="42422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4" name="CustomShape 109"/>
            <p:cNvSpPr/>
            <p:nvPr/>
          </p:nvSpPr>
          <p:spPr>
            <a:xfrm>
              <a:off x="41479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5" name="CustomShape 110"/>
            <p:cNvSpPr/>
            <p:nvPr/>
          </p:nvSpPr>
          <p:spPr>
            <a:xfrm>
              <a:off x="40539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6" name="CustomShape 111"/>
            <p:cNvSpPr/>
            <p:nvPr/>
          </p:nvSpPr>
          <p:spPr>
            <a:xfrm>
              <a:off x="39585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7" name="CustomShape 112"/>
            <p:cNvSpPr/>
            <p:nvPr/>
          </p:nvSpPr>
          <p:spPr>
            <a:xfrm>
              <a:off x="38646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8" name="CustomShape 113"/>
            <p:cNvSpPr/>
            <p:nvPr/>
          </p:nvSpPr>
          <p:spPr>
            <a:xfrm>
              <a:off x="37706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9" name="CustomShape 114"/>
            <p:cNvSpPr/>
            <p:nvPr/>
          </p:nvSpPr>
          <p:spPr>
            <a:xfrm>
              <a:off x="36766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0" name="CustomShape 115"/>
            <p:cNvSpPr/>
            <p:nvPr/>
          </p:nvSpPr>
          <p:spPr>
            <a:xfrm>
              <a:off x="35823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1" name="CustomShape 116"/>
            <p:cNvSpPr/>
            <p:nvPr/>
          </p:nvSpPr>
          <p:spPr>
            <a:xfrm>
              <a:off x="34873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2" name="CustomShape 117"/>
            <p:cNvSpPr/>
            <p:nvPr/>
          </p:nvSpPr>
          <p:spPr>
            <a:xfrm>
              <a:off x="33933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3" name="CustomShape 118"/>
            <p:cNvSpPr/>
            <p:nvPr/>
          </p:nvSpPr>
          <p:spPr>
            <a:xfrm>
              <a:off x="32990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4" name="CustomShape 119"/>
            <p:cNvSpPr/>
            <p:nvPr/>
          </p:nvSpPr>
          <p:spPr>
            <a:xfrm>
              <a:off x="32050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5" name="CustomShape 120"/>
            <p:cNvSpPr/>
            <p:nvPr/>
          </p:nvSpPr>
          <p:spPr>
            <a:xfrm>
              <a:off x="31111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6" name="CustomShape 121"/>
            <p:cNvSpPr/>
            <p:nvPr/>
          </p:nvSpPr>
          <p:spPr>
            <a:xfrm>
              <a:off x="30168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7" name="CustomShape 122"/>
            <p:cNvSpPr/>
            <p:nvPr/>
          </p:nvSpPr>
          <p:spPr>
            <a:xfrm>
              <a:off x="29217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8" name="CustomShape 123"/>
            <p:cNvSpPr/>
            <p:nvPr/>
          </p:nvSpPr>
          <p:spPr>
            <a:xfrm>
              <a:off x="28278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9" name="CustomShape 124"/>
            <p:cNvSpPr/>
            <p:nvPr/>
          </p:nvSpPr>
          <p:spPr>
            <a:xfrm>
              <a:off x="27334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60" name="CustomShape 125"/>
            <p:cNvSpPr/>
            <p:nvPr/>
          </p:nvSpPr>
          <p:spPr>
            <a:xfrm>
              <a:off x="26395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61" name="CustomShape 126"/>
            <p:cNvSpPr/>
            <p:nvPr/>
          </p:nvSpPr>
          <p:spPr>
            <a:xfrm>
              <a:off x="25455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62" name="CustomShape 127"/>
            <p:cNvSpPr/>
            <p:nvPr/>
          </p:nvSpPr>
          <p:spPr>
            <a:xfrm>
              <a:off x="24512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63" name="CustomShape 128"/>
            <p:cNvSpPr/>
            <p:nvPr/>
          </p:nvSpPr>
          <p:spPr>
            <a:xfrm>
              <a:off x="23562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64" name="CustomShape 129"/>
            <p:cNvSpPr/>
            <p:nvPr/>
          </p:nvSpPr>
          <p:spPr>
            <a:xfrm>
              <a:off x="22622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65" name="CustomShape 130"/>
            <p:cNvSpPr/>
            <p:nvPr/>
          </p:nvSpPr>
          <p:spPr>
            <a:xfrm>
              <a:off x="21679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66" name="CustomShape 131"/>
            <p:cNvSpPr/>
            <p:nvPr/>
          </p:nvSpPr>
          <p:spPr>
            <a:xfrm>
              <a:off x="20739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67" name="CustomShape 132"/>
            <p:cNvSpPr/>
            <p:nvPr/>
          </p:nvSpPr>
          <p:spPr>
            <a:xfrm>
              <a:off x="19800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68" name="CustomShape 133"/>
            <p:cNvSpPr/>
            <p:nvPr/>
          </p:nvSpPr>
          <p:spPr>
            <a:xfrm>
              <a:off x="18860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69" name="CustomShape 134"/>
            <p:cNvSpPr/>
            <p:nvPr/>
          </p:nvSpPr>
          <p:spPr>
            <a:xfrm>
              <a:off x="17906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70" name="CustomShape 135"/>
            <p:cNvSpPr/>
            <p:nvPr/>
          </p:nvSpPr>
          <p:spPr>
            <a:xfrm>
              <a:off x="16966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71" name="CustomShape 136"/>
            <p:cNvSpPr/>
            <p:nvPr/>
          </p:nvSpPr>
          <p:spPr>
            <a:xfrm>
              <a:off x="16023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72" name="CustomShape 137"/>
            <p:cNvSpPr/>
            <p:nvPr/>
          </p:nvSpPr>
          <p:spPr>
            <a:xfrm>
              <a:off x="15084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73" name="CustomShape 138"/>
            <p:cNvSpPr/>
            <p:nvPr/>
          </p:nvSpPr>
          <p:spPr>
            <a:xfrm>
              <a:off x="14144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74" name="CustomShape 139"/>
            <p:cNvSpPr/>
            <p:nvPr/>
          </p:nvSpPr>
          <p:spPr>
            <a:xfrm>
              <a:off x="13190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75" name="CustomShape 140"/>
            <p:cNvSpPr/>
            <p:nvPr/>
          </p:nvSpPr>
          <p:spPr>
            <a:xfrm>
              <a:off x="12250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76" name="CustomShape 141"/>
            <p:cNvSpPr/>
            <p:nvPr/>
          </p:nvSpPr>
          <p:spPr>
            <a:xfrm>
              <a:off x="11311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77" name="CustomShape 142"/>
            <p:cNvSpPr/>
            <p:nvPr/>
          </p:nvSpPr>
          <p:spPr>
            <a:xfrm>
              <a:off x="10371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78" name="CustomShape 143"/>
            <p:cNvSpPr/>
            <p:nvPr/>
          </p:nvSpPr>
          <p:spPr>
            <a:xfrm>
              <a:off x="9428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79" name="CustomShape 144"/>
            <p:cNvSpPr/>
            <p:nvPr/>
          </p:nvSpPr>
          <p:spPr>
            <a:xfrm>
              <a:off x="8488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80" name="CustomShape 145"/>
            <p:cNvSpPr/>
            <p:nvPr/>
          </p:nvSpPr>
          <p:spPr>
            <a:xfrm>
              <a:off x="7534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81" name="CustomShape 146"/>
            <p:cNvSpPr/>
            <p:nvPr/>
          </p:nvSpPr>
          <p:spPr>
            <a:xfrm>
              <a:off x="6595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82" name="CustomShape 147"/>
            <p:cNvSpPr/>
            <p:nvPr/>
          </p:nvSpPr>
          <p:spPr>
            <a:xfrm>
              <a:off x="5655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83" name="CustomShape 148"/>
            <p:cNvSpPr/>
            <p:nvPr/>
          </p:nvSpPr>
          <p:spPr>
            <a:xfrm>
              <a:off x="4716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84" name="CustomShape 149"/>
            <p:cNvSpPr/>
            <p:nvPr/>
          </p:nvSpPr>
          <p:spPr>
            <a:xfrm>
              <a:off x="3772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85" name="CustomShape 150"/>
            <p:cNvSpPr/>
            <p:nvPr/>
          </p:nvSpPr>
          <p:spPr>
            <a:xfrm>
              <a:off x="2833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86" name="CustomShape 151"/>
            <p:cNvSpPr/>
            <p:nvPr/>
          </p:nvSpPr>
          <p:spPr>
            <a:xfrm>
              <a:off x="1882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87" name="CustomShape 152"/>
            <p:cNvSpPr/>
            <p:nvPr/>
          </p:nvSpPr>
          <p:spPr>
            <a:xfrm>
              <a:off x="939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588" name="CustomShape 153"/>
          <p:cNvSpPr/>
          <p:nvPr/>
        </p:nvSpPr>
        <p:spPr>
          <a:xfrm>
            <a:off x="8399160" y="452880"/>
            <a:ext cx="617760" cy="441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fld id="{B6A28151-0BA4-4473-A84C-3FC58D823226}" type="slidenum">
              <a:rPr lang="en-US" sz="2300" b="0" strike="noStrike" spc="-1">
                <a:solidFill>
                  <a:srgbClr val="FF0000"/>
                </a:solidFill>
                <a:latin typeface="Sniglet"/>
                <a:ea typeface="Arial"/>
              </a:rPr>
              <a:t>‹#›</a:t>
            </a:fld>
            <a:endParaRPr lang="en-US" sz="2300" b="0" strike="noStrike" spc="-1">
              <a:latin typeface="Arial"/>
            </a:endParaRPr>
          </a:p>
        </p:txBody>
      </p:sp>
      <p:sp>
        <p:nvSpPr>
          <p:cNvPr id="589" name="CustomShape 154"/>
          <p:cNvSpPr/>
          <p:nvPr/>
        </p:nvSpPr>
        <p:spPr>
          <a:xfrm>
            <a:off x="8364600" y="349920"/>
            <a:ext cx="642240" cy="606240"/>
          </a:xfrm>
          <a:custGeom>
            <a:avLst/>
            <a:gdLst/>
            <a:ahLst/>
            <a:cxnLst/>
            <a:rect l="l" t="t" r="r" b="b"/>
            <a:pathLst>
              <a:path w="16863" h="20878">
                <a:moveTo>
                  <a:pt x="974" y="1801"/>
                </a:moveTo>
                <a:lnTo>
                  <a:pt x="1144" y="1825"/>
                </a:lnTo>
                <a:lnTo>
                  <a:pt x="1314" y="1874"/>
                </a:lnTo>
                <a:lnTo>
                  <a:pt x="1436" y="1874"/>
                </a:lnTo>
                <a:lnTo>
                  <a:pt x="1455" y="2041"/>
                </a:lnTo>
                <a:lnTo>
                  <a:pt x="1455" y="2041"/>
                </a:lnTo>
                <a:lnTo>
                  <a:pt x="1412" y="2020"/>
                </a:lnTo>
                <a:lnTo>
                  <a:pt x="1290" y="1995"/>
                </a:lnTo>
                <a:lnTo>
                  <a:pt x="1168" y="1995"/>
                </a:lnTo>
                <a:lnTo>
                  <a:pt x="998" y="2068"/>
                </a:lnTo>
                <a:lnTo>
                  <a:pt x="828" y="2166"/>
                </a:lnTo>
                <a:lnTo>
                  <a:pt x="657" y="2287"/>
                </a:lnTo>
                <a:lnTo>
                  <a:pt x="511" y="2409"/>
                </a:lnTo>
                <a:lnTo>
                  <a:pt x="487" y="2093"/>
                </a:lnTo>
                <a:lnTo>
                  <a:pt x="438" y="1801"/>
                </a:lnTo>
                <a:lnTo>
                  <a:pt x="609" y="1825"/>
                </a:lnTo>
                <a:lnTo>
                  <a:pt x="974" y="1801"/>
                </a:lnTo>
                <a:close/>
                <a:moveTo>
                  <a:pt x="1460" y="2093"/>
                </a:moveTo>
                <a:lnTo>
                  <a:pt x="1509" y="2774"/>
                </a:lnTo>
                <a:lnTo>
                  <a:pt x="1509" y="2774"/>
                </a:lnTo>
                <a:lnTo>
                  <a:pt x="1387" y="2750"/>
                </a:lnTo>
                <a:lnTo>
                  <a:pt x="1314" y="2774"/>
                </a:lnTo>
                <a:lnTo>
                  <a:pt x="1266" y="2798"/>
                </a:lnTo>
                <a:lnTo>
                  <a:pt x="925" y="3042"/>
                </a:lnTo>
                <a:lnTo>
                  <a:pt x="560" y="3309"/>
                </a:lnTo>
                <a:lnTo>
                  <a:pt x="511" y="3358"/>
                </a:lnTo>
                <a:lnTo>
                  <a:pt x="511" y="2847"/>
                </a:lnTo>
                <a:lnTo>
                  <a:pt x="536" y="2823"/>
                </a:lnTo>
                <a:lnTo>
                  <a:pt x="706" y="2725"/>
                </a:lnTo>
                <a:lnTo>
                  <a:pt x="852" y="2604"/>
                </a:lnTo>
                <a:lnTo>
                  <a:pt x="1193" y="2409"/>
                </a:lnTo>
                <a:lnTo>
                  <a:pt x="1290" y="2360"/>
                </a:lnTo>
                <a:lnTo>
                  <a:pt x="1363" y="2287"/>
                </a:lnTo>
                <a:lnTo>
                  <a:pt x="1460" y="2117"/>
                </a:lnTo>
                <a:lnTo>
                  <a:pt x="1460" y="2093"/>
                </a:lnTo>
                <a:close/>
                <a:moveTo>
                  <a:pt x="13237" y="803"/>
                </a:moveTo>
                <a:lnTo>
                  <a:pt x="13408" y="949"/>
                </a:lnTo>
                <a:lnTo>
                  <a:pt x="13675" y="1192"/>
                </a:lnTo>
                <a:lnTo>
                  <a:pt x="13943" y="1436"/>
                </a:lnTo>
                <a:lnTo>
                  <a:pt x="14211" y="1655"/>
                </a:lnTo>
                <a:lnTo>
                  <a:pt x="14454" y="1922"/>
                </a:lnTo>
                <a:lnTo>
                  <a:pt x="14721" y="2214"/>
                </a:lnTo>
                <a:lnTo>
                  <a:pt x="14989" y="2482"/>
                </a:lnTo>
                <a:lnTo>
                  <a:pt x="15500" y="3017"/>
                </a:lnTo>
                <a:lnTo>
                  <a:pt x="15670" y="3188"/>
                </a:lnTo>
                <a:lnTo>
                  <a:pt x="15816" y="3382"/>
                </a:lnTo>
                <a:lnTo>
                  <a:pt x="15938" y="3577"/>
                </a:lnTo>
                <a:lnTo>
                  <a:pt x="16108" y="3772"/>
                </a:lnTo>
                <a:lnTo>
                  <a:pt x="15743" y="3796"/>
                </a:lnTo>
                <a:lnTo>
                  <a:pt x="15403" y="3820"/>
                </a:lnTo>
                <a:lnTo>
                  <a:pt x="14697" y="3820"/>
                </a:lnTo>
                <a:lnTo>
                  <a:pt x="14016" y="3796"/>
                </a:lnTo>
                <a:lnTo>
                  <a:pt x="13651" y="3772"/>
                </a:lnTo>
                <a:lnTo>
                  <a:pt x="13310" y="3820"/>
                </a:lnTo>
                <a:lnTo>
                  <a:pt x="13262" y="3042"/>
                </a:lnTo>
                <a:lnTo>
                  <a:pt x="13213" y="2239"/>
                </a:lnTo>
                <a:lnTo>
                  <a:pt x="13189" y="1874"/>
                </a:lnTo>
                <a:lnTo>
                  <a:pt x="13189" y="1533"/>
                </a:lnTo>
                <a:lnTo>
                  <a:pt x="13237" y="803"/>
                </a:lnTo>
                <a:close/>
                <a:moveTo>
                  <a:pt x="1533" y="3163"/>
                </a:moveTo>
                <a:lnTo>
                  <a:pt x="1533" y="3455"/>
                </a:lnTo>
                <a:lnTo>
                  <a:pt x="1363" y="3553"/>
                </a:lnTo>
                <a:lnTo>
                  <a:pt x="1217" y="3650"/>
                </a:lnTo>
                <a:lnTo>
                  <a:pt x="901" y="3918"/>
                </a:lnTo>
                <a:lnTo>
                  <a:pt x="706" y="4064"/>
                </a:lnTo>
                <a:lnTo>
                  <a:pt x="511" y="4210"/>
                </a:lnTo>
                <a:lnTo>
                  <a:pt x="511" y="3845"/>
                </a:lnTo>
                <a:lnTo>
                  <a:pt x="511" y="3747"/>
                </a:lnTo>
                <a:lnTo>
                  <a:pt x="657" y="3699"/>
                </a:lnTo>
                <a:lnTo>
                  <a:pt x="803" y="3626"/>
                </a:lnTo>
                <a:lnTo>
                  <a:pt x="1047" y="3455"/>
                </a:lnTo>
                <a:lnTo>
                  <a:pt x="1387" y="3236"/>
                </a:lnTo>
                <a:lnTo>
                  <a:pt x="1533" y="3163"/>
                </a:lnTo>
                <a:close/>
                <a:moveTo>
                  <a:pt x="1558" y="3942"/>
                </a:moveTo>
                <a:lnTo>
                  <a:pt x="1533" y="4404"/>
                </a:lnTo>
                <a:lnTo>
                  <a:pt x="1533" y="4526"/>
                </a:lnTo>
                <a:lnTo>
                  <a:pt x="1193" y="4745"/>
                </a:lnTo>
                <a:lnTo>
                  <a:pt x="852" y="4988"/>
                </a:lnTo>
                <a:lnTo>
                  <a:pt x="657" y="5086"/>
                </a:lnTo>
                <a:lnTo>
                  <a:pt x="511" y="5232"/>
                </a:lnTo>
                <a:lnTo>
                  <a:pt x="511" y="4648"/>
                </a:lnTo>
                <a:lnTo>
                  <a:pt x="657" y="4575"/>
                </a:lnTo>
                <a:lnTo>
                  <a:pt x="828" y="4477"/>
                </a:lnTo>
                <a:lnTo>
                  <a:pt x="1095" y="4258"/>
                </a:lnTo>
                <a:lnTo>
                  <a:pt x="1558" y="3942"/>
                </a:lnTo>
                <a:close/>
                <a:moveTo>
                  <a:pt x="1509" y="4964"/>
                </a:moveTo>
                <a:lnTo>
                  <a:pt x="1485" y="5378"/>
                </a:lnTo>
                <a:lnTo>
                  <a:pt x="1363" y="5451"/>
                </a:lnTo>
                <a:lnTo>
                  <a:pt x="1241" y="5548"/>
                </a:lnTo>
                <a:lnTo>
                  <a:pt x="998" y="5767"/>
                </a:lnTo>
                <a:lnTo>
                  <a:pt x="730" y="5986"/>
                </a:lnTo>
                <a:lnTo>
                  <a:pt x="609" y="6108"/>
                </a:lnTo>
                <a:lnTo>
                  <a:pt x="511" y="6254"/>
                </a:lnTo>
                <a:lnTo>
                  <a:pt x="511" y="5499"/>
                </a:lnTo>
                <a:lnTo>
                  <a:pt x="633" y="5475"/>
                </a:lnTo>
                <a:lnTo>
                  <a:pt x="755" y="5426"/>
                </a:lnTo>
                <a:lnTo>
                  <a:pt x="1022" y="5256"/>
                </a:lnTo>
                <a:lnTo>
                  <a:pt x="1509" y="4964"/>
                </a:lnTo>
                <a:close/>
                <a:moveTo>
                  <a:pt x="1460" y="5889"/>
                </a:moveTo>
                <a:lnTo>
                  <a:pt x="1436" y="6473"/>
                </a:lnTo>
                <a:lnTo>
                  <a:pt x="1363" y="6448"/>
                </a:lnTo>
                <a:lnTo>
                  <a:pt x="1266" y="6448"/>
                </a:lnTo>
                <a:lnTo>
                  <a:pt x="1193" y="6473"/>
                </a:lnTo>
                <a:lnTo>
                  <a:pt x="1022" y="6594"/>
                </a:lnTo>
                <a:lnTo>
                  <a:pt x="852" y="6716"/>
                </a:lnTo>
                <a:lnTo>
                  <a:pt x="730" y="6862"/>
                </a:lnTo>
                <a:lnTo>
                  <a:pt x="511" y="7105"/>
                </a:lnTo>
                <a:lnTo>
                  <a:pt x="511" y="6448"/>
                </a:lnTo>
                <a:lnTo>
                  <a:pt x="682" y="6424"/>
                </a:lnTo>
                <a:lnTo>
                  <a:pt x="828" y="6351"/>
                </a:lnTo>
                <a:lnTo>
                  <a:pt x="974" y="6254"/>
                </a:lnTo>
                <a:lnTo>
                  <a:pt x="1095" y="6156"/>
                </a:lnTo>
                <a:lnTo>
                  <a:pt x="1460" y="5889"/>
                </a:lnTo>
                <a:close/>
                <a:moveTo>
                  <a:pt x="1412" y="6813"/>
                </a:moveTo>
                <a:lnTo>
                  <a:pt x="1387" y="7397"/>
                </a:lnTo>
                <a:lnTo>
                  <a:pt x="1168" y="7616"/>
                </a:lnTo>
                <a:lnTo>
                  <a:pt x="925" y="7835"/>
                </a:lnTo>
                <a:lnTo>
                  <a:pt x="755" y="8006"/>
                </a:lnTo>
                <a:lnTo>
                  <a:pt x="584" y="8176"/>
                </a:lnTo>
                <a:lnTo>
                  <a:pt x="536" y="7543"/>
                </a:lnTo>
                <a:lnTo>
                  <a:pt x="657" y="7446"/>
                </a:lnTo>
                <a:lnTo>
                  <a:pt x="779" y="7349"/>
                </a:lnTo>
                <a:lnTo>
                  <a:pt x="974" y="7154"/>
                </a:lnTo>
                <a:lnTo>
                  <a:pt x="1095" y="7032"/>
                </a:lnTo>
                <a:lnTo>
                  <a:pt x="1241" y="6911"/>
                </a:lnTo>
                <a:lnTo>
                  <a:pt x="1412" y="6813"/>
                </a:lnTo>
                <a:close/>
                <a:moveTo>
                  <a:pt x="1363" y="7981"/>
                </a:moveTo>
                <a:lnTo>
                  <a:pt x="1339" y="8468"/>
                </a:lnTo>
                <a:lnTo>
                  <a:pt x="1241" y="8541"/>
                </a:lnTo>
                <a:lnTo>
                  <a:pt x="1168" y="8614"/>
                </a:lnTo>
                <a:lnTo>
                  <a:pt x="1022" y="8736"/>
                </a:lnTo>
                <a:lnTo>
                  <a:pt x="901" y="8882"/>
                </a:lnTo>
                <a:lnTo>
                  <a:pt x="779" y="9052"/>
                </a:lnTo>
                <a:lnTo>
                  <a:pt x="657" y="9222"/>
                </a:lnTo>
                <a:lnTo>
                  <a:pt x="609" y="8492"/>
                </a:lnTo>
                <a:lnTo>
                  <a:pt x="730" y="8444"/>
                </a:lnTo>
                <a:lnTo>
                  <a:pt x="876" y="8395"/>
                </a:lnTo>
                <a:lnTo>
                  <a:pt x="1095" y="8200"/>
                </a:lnTo>
                <a:lnTo>
                  <a:pt x="1363" y="7981"/>
                </a:lnTo>
                <a:close/>
                <a:moveTo>
                  <a:pt x="1314" y="9003"/>
                </a:moveTo>
                <a:lnTo>
                  <a:pt x="1290" y="9611"/>
                </a:lnTo>
                <a:lnTo>
                  <a:pt x="1168" y="9660"/>
                </a:lnTo>
                <a:lnTo>
                  <a:pt x="1071" y="9733"/>
                </a:lnTo>
                <a:lnTo>
                  <a:pt x="852" y="9903"/>
                </a:lnTo>
                <a:lnTo>
                  <a:pt x="706" y="10049"/>
                </a:lnTo>
                <a:lnTo>
                  <a:pt x="657" y="9368"/>
                </a:lnTo>
                <a:lnTo>
                  <a:pt x="925" y="9271"/>
                </a:lnTo>
                <a:lnTo>
                  <a:pt x="1168" y="9101"/>
                </a:lnTo>
                <a:lnTo>
                  <a:pt x="1314" y="9003"/>
                </a:lnTo>
                <a:close/>
                <a:moveTo>
                  <a:pt x="1266" y="10122"/>
                </a:moveTo>
                <a:lnTo>
                  <a:pt x="1266" y="10877"/>
                </a:lnTo>
                <a:lnTo>
                  <a:pt x="1120" y="10998"/>
                </a:lnTo>
                <a:lnTo>
                  <a:pt x="803" y="11242"/>
                </a:lnTo>
                <a:lnTo>
                  <a:pt x="730" y="10439"/>
                </a:lnTo>
                <a:lnTo>
                  <a:pt x="876" y="10366"/>
                </a:lnTo>
                <a:lnTo>
                  <a:pt x="1022" y="10293"/>
                </a:lnTo>
                <a:lnTo>
                  <a:pt x="1266" y="10122"/>
                </a:lnTo>
                <a:close/>
                <a:moveTo>
                  <a:pt x="1266" y="11363"/>
                </a:moveTo>
                <a:lnTo>
                  <a:pt x="1266" y="11826"/>
                </a:lnTo>
                <a:lnTo>
                  <a:pt x="1120" y="11972"/>
                </a:lnTo>
                <a:lnTo>
                  <a:pt x="974" y="12118"/>
                </a:lnTo>
                <a:lnTo>
                  <a:pt x="901" y="12215"/>
                </a:lnTo>
                <a:lnTo>
                  <a:pt x="828" y="12337"/>
                </a:lnTo>
                <a:lnTo>
                  <a:pt x="803" y="11534"/>
                </a:lnTo>
                <a:lnTo>
                  <a:pt x="803" y="11485"/>
                </a:lnTo>
                <a:lnTo>
                  <a:pt x="925" y="11485"/>
                </a:lnTo>
                <a:lnTo>
                  <a:pt x="1047" y="11461"/>
                </a:lnTo>
                <a:lnTo>
                  <a:pt x="1144" y="11412"/>
                </a:lnTo>
                <a:lnTo>
                  <a:pt x="1266" y="11363"/>
                </a:lnTo>
                <a:close/>
                <a:moveTo>
                  <a:pt x="1266" y="12385"/>
                </a:moveTo>
                <a:lnTo>
                  <a:pt x="1266" y="12872"/>
                </a:lnTo>
                <a:lnTo>
                  <a:pt x="974" y="13140"/>
                </a:lnTo>
                <a:lnTo>
                  <a:pt x="828" y="13286"/>
                </a:lnTo>
                <a:lnTo>
                  <a:pt x="828" y="12653"/>
                </a:lnTo>
                <a:lnTo>
                  <a:pt x="1022" y="12556"/>
                </a:lnTo>
                <a:lnTo>
                  <a:pt x="1217" y="12410"/>
                </a:lnTo>
                <a:lnTo>
                  <a:pt x="1266" y="12385"/>
                </a:lnTo>
                <a:close/>
                <a:moveTo>
                  <a:pt x="1266" y="13407"/>
                </a:moveTo>
                <a:lnTo>
                  <a:pt x="1266" y="14113"/>
                </a:lnTo>
                <a:lnTo>
                  <a:pt x="1168" y="14186"/>
                </a:lnTo>
                <a:lnTo>
                  <a:pt x="1095" y="14235"/>
                </a:lnTo>
                <a:lnTo>
                  <a:pt x="925" y="14381"/>
                </a:lnTo>
                <a:lnTo>
                  <a:pt x="779" y="14527"/>
                </a:lnTo>
                <a:lnTo>
                  <a:pt x="803" y="13748"/>
                </a:lnTo>
                <a:lnTo>
                  <a:pt x="925" y="13675"/>
                </a:lnTo>
                <a:lnTo>
                  <a:pt x="1047" y="13578"/>
                </a:lnTo>
                <a:lnTo>
                  <a:pt x="1266" y="13407"/>
                </a:lnTo>
                <a:close/>
                <a:moveTo>
                  <a:pt x="1266" y="14624"/>
                </a:moveTo>
                <a:lnTo>
                  <a:pt x="1266" y="14940"/>
                </a:lnTo>
                <a:lnTo>
                  <a:pt x="1193" y="14989"/>
                </a:lnTo>
                <a:lnTo>
                  <a:pt x="949" y="15208"/>
                </a:lnTo>
                <a:lnTo>
                  <a:pt x="730" y="15451"/>
                </a:lnTo>
                <a:lnTo>
                  <a:pt x="755" y="15062"/>
                </a:lnTo>
                <a:lnTo>
                  <a:pt x="876" y="14989"/>
                </a:lnTo>
                <a:lnTo>
                  <a:pt x="974" y="14892"/>
                </a:lnTo>
                <a:lnTo>
                  <a:pt x="1193" y="14697"/>
                </a:lnTo>
                <a:lnTo>
                  <a:pt x="1266" y="14624"/>
                </a:lnTo>
                <a:close/>
                <a:moveTo>
                  <a:pt x="1241" y="15451"/>
                </a:moveTo>
                <a:lnTo>
                  <a:pt x="1241" y="15500"/>
                </a:lnTo>
                <a:lnTo>
                  <a:pt x="1217" y="15841"/>
                </a:lnTo>
                <a:lnTo>
                  <a:pt x="1071" y="15962"/>
                </a:lnTo>
                <a:lnTo>
                  <a:pt x="925" y="16108"/>
                </a:lnTo>
                <a:lnTo>
                  <a:pt x="682" y="16400"/>
                </a:lnTo>
                <a:lnTo>
                  <a:pt x="682" y="16400"/>
                </a:lnTo>
                <a:lnTo>
                  <a:pt x="730" y="15695"/>
                </a:lnTo>
                <a:lnTo>
                  <a:pt x="779" y="15719"/>
                </a:lnTo>
                <a:lnTo>
                  <a:pt x="828" y="15743"/>
                </a:lnTo>
                <a:lnTo>
                  <a:pt x="901" y="15743"/>
                </a:lnTo>
                <a:lnTo>
                  <a:pt x="949" y="15695"/>
                </a:lnTo>
                <a:lnTo>
                  <a:pt x="1241" y="15451"/>
                </a:lnTo>
                <a:close/>
                <a:moveTo>
                  <a:pt x="1193" y="16327"/>
                </a:moveTo>
                <a:lnTo>
                  <a:pt x="1120" y="17009"/>
                </a:lnTo>
                <a:lnTo>
                  <a:pt x="998" y="17082"/>
                </a:lnTo>
                <a:lnTo>
                  <a:pt x="876" y="17179"/>
                </a:lnTo>
                <a:lnTo>
                  <a:pt x="682" y="17373"/>
                </a:lnTo>
                <a:lnTo>
                  <a:pt x="584" y="17495"/>
                </a:lnTo>
                <a:lnTo>
                  <a:pt x="584" y="17495"/>
                </a:lnTo>
                <a:lnTo>
                  <a:pt x="657" y="16668"/>
                </a:lnTo>
                <a:lnTo>
                  <a:pt x="803" y="16619"/>
                </a:lnTo>
                <a:lnTo>
                  <a:pt x="949" y="16522"/>
                </a:lnTo>
                <a:lnTo>
                  <a:pt x="1193" y="16327"/>
                </a:lnTo>
                <a:close/>
                <a:moveTo>
                  <a:pt x="6813" y="463"/>
                </a:moveTo>
                <a:lnTo>
                  <a:pt x="8322" y="487"/>
                </a:lnTo>
                <a:lnTo>
                  <a:pt x="9831" y="560"/>
                </a:lnTo>
                <a:lnTo>
                  <a:pt x="12848" y="706"/>
                </a:lnTo>
                <a:lnTo>
                  <a:pt x="12799" y="901"/>
                </a:lnTo>
                <a:lnTo>
                  <a:pt x="12751" y="1071"/>
                </a:lnTo>
                <a:lnTo>
                  <a:pt x="12702" y="1484"/>
                </a:lnTo>
                <a:lnTo>
                  <a:pt x="12678" y="1874"/>
                </a:lnTo>
                <a:lnTo>
                  <a:pt x="12702" y="2312"/>
                </a:lnTo>
                <a:lnTo>
                  <a:pt x="12775" y="3115"/>
                </a:lnTo>
                <a:lnTo>
                  <a:pt x="12824" y="3528"/>
                </a:lnTo>
                <a:lnTo>
                  <a:pt x="12824" y="3893"/>
                </a:lnTo>
                <a:lnTo>
                  <a:pt x="12848" y="3966"/>
                </a:lnTo>
                <a:lnTo>
                  <a:pt x="12872" y="4039"/>
                </a:lnTo>
                <a:lnTo>
                  <a:pt x="12921" y="4064"/>
                </a:lnTo>
                <a:lnTo>
                  <a:pt x="12970" y="4112"/>
                </a:lnTo>
                <a:lnTo>
                  <a:pt x="12994" y="4161"/>
                </a:lnTo>
                <a:lnTo>
                  <a:pt x="13067" y="4210"/>
                </a:lnTo>
                <a:lnTo>
                  <a:pt x="13262" y="4258"/>
                </a:lnTo>
                <a:lnTo>
                  <a:pt x="13456" y="4307"/>
                </a:lnTo>
                <a:lnTo>
                  <a:pt x="13894" y="4331"/>
                </a:lnTo>
                <a:lnTo>
                  <a:pt x="14697" y="4356"/>
                </a:lnTo>
                <a:lnTo>
                  <a:pt x="15500" y="4356"/>
                </a:lnTo>
                <a:lnTo>
                  <a:pt x="15889" y="4331"/>
                </a:lnTo>
                <a:lnTo>
                  <a:pt x="16279" y="4283"/>
                </a:lnTo>
                <a:lnTo>
                  <a:pt x="16254" y="5061"/>
                </a:lnTo>
                <a:lnTo>
                  <a:pt x="16279" y="5864"/>
                </a:lnTo>
                <a:lnTo>
                  <a:pt x="16303" y="6643"/>
                </a:lnTo>
                <a:lnTo>
                  <a:pt x="16303" y="7422"/>
                </a:lnTo>
                <a:lnTo>
                  <a:pt x="16279" y="9319"/>
                </a:lnTo>
                <a:lnTo>
                  <a:pt x="16254" y="10268"/>
                </a:lnTo>
                <a:lnTo>
                  <a:pt x="16254" y="11242"/>
                </a:lnTo>
                <a:lnTo>
                  <a:pt x="16303" y="13140"/>
                </a:lnTo>
                <a:lnTo>
                  <a:pt x="16352" y="15062"/>
                </a:lnTo>
                <a:lnTo>
                  <a:pt x="16327" y="15962"/>
                </a:lnTo>
                <a:lnTo>
                  <a:pt x="16327" y="16887"/>
                </a:lnTo>
                <a:lnTo>
                  <a:pt x="16327" y="17738"/>
                </a:lnTo>
                <a:lnTo>
                  <a:pt x="16303" y="18152"/>
                </a:lnTo>
                <a:lnTo>
                  <a:pt x="16254" y="18590"/>
                </a:lnTo>
                <a:lnTo>
                  <a:pt x="15889" y="18614"/>
                </a:lnTo>
                <a:lnTo>
                  <a:pt x="15549" y="18639"/>
                </a:lnTo>
                <a:lnTo>
                  <a:pt x="11923" y="18639"/>
                </a:lnTo>
                <a:lnTo>
                  <a:pt x="9733" y="18614"/>
                </a:lnTo>
                <a:lnTo>
                  <a:pt x="7641" y="18566"/>
                </a:lnTo>
                <a:lnTo>
                  <a:pt x="5524" y="18517"/>
                </a:lnTo>
                <a:lnTo>
                  <a:pt x="4453" y="18517"/>
                </a:lnTo>
                <a:lnTo>
                  <a:pt x="3383" y="18566"/>
                </a:lnTo>
                <a:lnTo>
                  <a:pt x="2701" y="18566"/>
                </a:lnTo>
                <a:lnTo>
                  <a:pt x="2361" y="18590"/>
                </a:lnTo>
                <a:lnTo>
                  <a:pt x="2020" y="18639"/>
                </a:lnTo>
                <a:lnTo>
                  <a:pt x="1971" y="18590"/>
                </a:lnTo>
                <a:lnTo>
                  <a:pt x="1923" y="18517"/>
                </a:lnTo>
                <a:lnTo>
                  <a:pt x="1850" y="18493"/>
                </a:lnTo>
                <a:lnTo>
                  <a:pt x="1777" y="18493"/>
                </a:lnTo>
                <a:lnTo>
                  <a:pt x="1704" y="18298"/>
                </a:lnTo>
                <a:lnTo>
                  <a:pt x="1679" y="18103"/>
                </a:lnTo>
                <a:lnTo>
                  <a:pt x="1704" y="18030"/>
                </a:lnTo>
                <a:lnTo>
                  <a:pt x="1704" y="17957"/>
                </a:lnTo>
                <a:lnTo>
                  <a:pt x="1679" y="17884"/>
                </a:lnTo>
                <a:lnTo>
                  <a:pt x="1631" y="17811"/>
                </a:lnTo>
                <a:lnTo>
                  <a:pt x="1631" y="17398"/>
                </a:lnTo>
                <a:lnTo>
                  <a:pt x="1631" y="17009"/>
                </a:lnTo>
                <a:lnTo>
                  <a:pt x="1679" y="16133"/>
                </a:lnTo>
                <a:lnTo>
                  <a:pt x="1728" y="15281"/>
                </a:lnTo>
                <a:lnTo>
                  <a:pt x="1728" y="15086"/>
                </a:lnTo>
                <a:lnTo>
                  <a:pt x="1777" y="15038"/>
                </a:lnTo>
                <a:lnTo>
                  <a:pt x="1801" y="14965"/>
                </a:lnTo>
                <a:lnTo>
                  <a:pt x="1777" y="14916"/>
                </a:lnTo>
                <a:lnTo>
                  <a:pt x="1728" y="14843"/>
                </a:lnTo>
                <a:lnTo>
                  <a:pt x="1728" y="13018"/>
                </a:lnTo>
                <a:lnTo>
                  <a:pt x="1801" y="12945"/>
                </a:lnTo>
                <a:lnTo>
                  <a:pt x="1825" y="12848"/>
                </a:lnTo>
                <a:lnTo>
                  <a:pt x="1825" y="12775"/>
                </a:lnTo>
                <a:lnTo>
                  <a:pt x="1801" y="12726"/>
                </a:lnTo>
                <a:lnTo>
                  <a:pt x="1728" y="12677"/>
                </a:lnTo>
                <a:lnTo>
                  <a:pt x="1728" y="11071"/>
                </a:lnTo>
                <a:lnTo>
                  <a:pt x="1752" y="11023"/>
                </a:lnTo>
                <a:lnTo>
                  <a:pt x="1777" y="10974"/>
                </a:lnTo>
                <a:lnTo>
                  <a:pt x="1752" y="10925"/>
                </a:lnTo>
                <a:lnTo>
                  <a:pt x="1728" y="10852"/>
                </a:lnTo>
                <a:lnTo>
                  <a:pt x="1752" y="10049"/>
                </a:lnTo>
                <a:lnTo>
                  <a:pt x="1825" y="7373"/>
                </a:lnTo>
                <a:lnTo>
                  <a:pt x="1874" y="6059"/>
                </a:lnTo>
                <a:lnTo>
                  <a:pt x="1947" y="4721"/>
                </a:lnTo>
                <a:lnTo>
                  <a:pt x="1971" y="4137"/>
                </a:lnTo>
                <a:lnTo>
                  <a:pt x="1971" y="3553"/>
                </a:lnTo>
                <a:lnTo>
                  <a:pt x="1947" y="2969"/>
                </a:lnTo>
                <a:lnTo>
                  <a:pt x="1898" y="2360"/>
                </a:lnTo>
                <a:lnTo>
                  <a:pt x="1874" y="1825"/>
                </a:lnTo>
                <a:lnTo>
                  <a:pt x="1825" y="1290"/>
                </a:lnTo>
                <a:lnTo>
                  <a:pt x="1752" y="925"/>
                </a:lnTo>
                <a:lnTo>
                  <a:pt x="1728" y="755"/>
                </a:lnTo>
                <a:lnTo>
                  <a:pt x="1704" y="560"/>
                </a:lnTo>
                <a:lnTo>
                  <a:pt x="2142" y="609"/>
                </a:lnTo>
                <a:lnTo>
                  <a:pt x="2580" y="609"/>
                </a:lnTo>
                <a:lnTo>
                  <a:pt x="3456" y="584"/>
                </a:lnTo>
                <a:lnTo>
                  <a:pt x="5135" y="511"/>
                </a:lnTo>
                <a:lnTo>
                  <a:pt x="5986" y="487"/>
                </a:lnTo>
                <a:lnTo>
                  <a:pt x="6813" y="463"/>
                </a:lnTo>
                <a:close/>
                <a:moveTo>
                  <a:pt x="1120" y="17544"/>
                </a:moveTo>
                <a:lnTo>
                  <a:pt x="1144" y="17982"/>
                </a:lnTo>
                <a:lnTo>
                  <a:pt x="974" y="18176"/>
                </a:lnTo>
                <a:lnTo>
                  <a:pt x="803" y="18371"/>
                </a:lnTo>
                <a:lnTo>
                  <a:pt x="682" y="18517"/>
                </a:lnTo>
                <a:lnTo>
                  <a:pt x="584" y="18663"/>
                </a:lnTo>
                <a:lnTo>
                  <a:pt x="536" y="18858"/>
                </a:lnTo>
                <a:lnTo>
                  <a:pt x="536" y="19028"/>
                </a:lnTo>
                <a:lnTo>
                  <a:pt x="536" y="19052"/>
                </a:lnTo>
                <a:lnTo>
                  <a:pt x="584" y="19052"/>
                </a:lnTo>
                <a:lnTo>
                  <a:pt x="779" y="18955"/>
                </a:lnTo>
                <a:lnTo>
                  <a:pt x="949" y="18809"/>
                </a:lnTo>
                <a:lnTo>
                  <a:pt x="1266" y="18468"/>
                </a:lnTo>
                <a:lnTo>
                  <a:pt x="1339" y="18663"/>
                </a:lnTo>
                <a:lnTo>
                  <a:pt x="1412" y="18833"/>
                </a:lnTo>
                <a:lnTo>
                  <a:pt x="1168" y="19150"/>
                </a:lnTo>
                <a:lnTo>
                  <a:pt x="901" y="19539"/>
                </a:lnTo>
                <a:lnTo>
                  <a:pt x="657" y="19928"/>
                </a:lnTo>
                <a:lnTo>
                  <a:pt x="584" y="19685"/>
                </a:lnTo>
                <a:lnTo>
                  <a:pt x="560" y="19466"/>
                </a:lnTo>
                <a:lnTo>
                  <a:pt x="511" y="18979"/>
                </a:lnTo>
                <a:lnTo>
                  <a:pt x="511" y="18468"/>
                </a:lnTo>
                <a:lnTo>
                  <a:pt x="536" y="17982"/>
                </a:lnTo>
                <a:lnTo>
                  <a:pt x="657" y="17909"/>
                </a:lnTo>
                <a:lnTo>
                  <a:pt x="779" y="17836"/>
                </a:lnTo>
                <a:lnTo>
                  <a:pt x="974" y="17665"/>
                </a:lnTo>
                <a:lnTo>
                  <a:pt x="1120" y="17544"/>
                </a:lnTo>
                <a:close/>
                <a:moveTo>
                  <a:pt x="15451" y="19101"/>
                </a:moveTo>
                <a:lnTo>
                  <a:pt x="15427" y="19296"/>
                </a:lnTo>
                <a:lnTo>
                  <a:pt x="15427" y="19490"/>
                </a:lnTo>
                <a:lnTo>
                  <a:pt x="15451" y="19904"/>
                </a:lnTo>
                <a:lnTo>
                  <a:pt x="15086" y="19953"/>
                </a:lnTo>
                <a:lnTo>
                  <a:pt x="15086" y="19953"/>
                </a:lnTo>
                <a:lnTo>
                  <a:pt x="15159" y="19734"/>
                </a:lnTo>
                <a:lnTo>
                  <a:pt x="15257" y="19417"/>
                </a:lnTo>
                <a:lnTo>
                  <a:pt x="15281" y="19271"/>
                </a:lnTo>
                <a:lnTo>
                  <a:pt x="15281" y="19101"/>
                </a:lnTo>
                <a:close/>
                <a:moveTo>
                  <a:pt x="15062" y="19101"/>
                </a:moveTo>
                <a:lnTo>
                  <a:pt x="14989" y="19174"/>
                </a:lnTo>
                <a:lnTo>
                  <a:pt x="14940" y="19271"/>
                </a:lnTo>
                <a:lnTo>
                  <a:pt x="14867" y="19442"/>
                </a:lnTo>
                <a:lnTo>
                  <a:pt x="14721" y="19782"/>
                </a:lnTo>
                <a:lnTo>
                  <a:pt x="14600" y="20026"/>
                </a:lnTo>
                <a:lnTo>
                  <a:pt x="14357" y="20050"/>
                </a:lnTo>
                <a:lnTo>
                  <a:pt x="14357" y="20050"/>
                </a:lnTo>
                <a:lnTo>
                  <a:pt x="14454" y="19758"/>
                </a:lnTo>
                <a:lnTo>
                  <a:pt x="14503" y="19563"/>
                </a:lnTo>
                <a:lnTo>
                  <a:pt x="14551" y="19344"/>
                </a:lnTo>
                <a:lnTo>
                  <a:pt x="14575" y="19198"/>
                </a:lnTo>
                <a:lnTo>
                  <a:pt x="14551" y="19125"/>
                </a:lnTo>
                <a:lnTo>
                  <a:pt x="15062" y="19101"/>
                </a:lnTo>
                <a:close/>
                <a:moveTo>
                  <a:pt x="9782" y="19052"/>
                </a:moveTo>
                <a:lnTo>
                  <a:pt x="9660" y="19296"/>
                </a:lnTo>
                <a:lnTo>
                  <a:pt x="9563" y="19563"/>
                </a:lnTo>
                <a:lnTo>
                  <a:pt x="9490" y="19831"/>
                </a:lnTo>
                <a:lnTo>
                  <a:pt x="9441" y="20074"/>
                </a:lnTo>
                <a:lnTo>
                  <a:pt x="9028" y="20074"/>
                </a:lnTo>
                <a:lnTo>
                  <a:pt x="9125" y="19831"/>
                </a:lnTo>
                <a:lnTo>
                  <a:pt x="9174" y="19636"/>
                </a:lnTo>
                <a:lnTo>
                  <a:pt x="9320" y="19344"/>
                </a:lnTo>
                <a:lnTo>
                  <a:pt x="9368" y="19174"/>
                </a:lnTo>
                <a:lnTo>
                  <a:pt x="9393" y="19101"/>
                </a:lnTo>
                <a:lnTo>
                  <a:pt x="9368" y="19052"/>
                </a:lnTo>
                <a:close/>
                <a:moveTo>
                  <a:pt x="10780" y="19077"/>
                </a:moveTo>
                <a:lnTo>
                  <a:pt x="10609" y="19296"/>
                </a:lnTo>
                <a:lnTo>
                  <a:pt x="10439" y="19539"/>
                </a:lnTo>
                <a:lnTo>
                  <a:pt x="10366" y="19685"/>
                </a:lnTo>
                <a:lnTo>
                  <a:pt x="10317" y="19807"/>
                </a:lnTo>
                <a:lnTo>
                  <a:pt x="10269" y="19953"/>
                </a:lnTo>
                <a:lnTo>
                  <a:pt x="10269" y="20074"/>
                </a:lnTo>
                <a:lnTo>
                  <a:pt x="9904" y="20074"/>
                </a:lnTo>
                <a:lnTo>
                  <a:pt x="9904" y="19977"/>
                </a:lnTo>
                <a:lnTo>
                  <a:pt x="9977" y="19734"/>
                </a:lnTo>
                <a:lnTo>
                  <a:pt x="10050" y="19515"/>
                </a:lnTo>
                <a:lnTo>
                  <a:pt x="10147" y="19320"/>
                </a:lnTo>
                <a:lnTo>
                  <a:pt x="10196" y="19198"/>
                </a:lnTo>
                <a:lnTo>
                  <a:pt x="10220" y="19077"/>
                </a:lnTo>
                <a:close/>
                <a:moveTo>
                  <a:pt x="9101" y="19028"/>
                </a:moveTo>
                <a:lnTo>
                  <a:pt x="9003" y="19150"/>
                </a:lnTo>
                <a:lnTo>
                  <a:pt x="8930" y="19271"/>
                </a:lnTo>
                <a:lnTo>
                  <a:pt x="8809" y="19466"/>
                </a:lnTo>
                <a:lnTo>
                  <a:pt x="8736" y="19685"/>
                </a:lnTo>
                <a:lnTo>
                  <a:pt x="8638" y="19880"/>
                </a:lnTo>
                <a:lnTo>
                  <a:pt x="8614" y="19977"/>
                </a:lnTo>
                <a:lnTo>
                  <a:pt x="8565" y="20074"/>
                </a:lnTo>
                <a:lnTo>
                  <a:pt x="8079" y="20099"/>
                </a:lnTo>
                <a:lnTo>
                  <a:pt x="8103" y="19953"/>
                </a:lnTo>
                <a:lnTo>
                  <a:pt x="8176" y="19734"/>
                </a:lnTo>
                <a:lnTo>
                  <a:pt x="8273" y="19490"/>
                </a:lnTo>
                <a:lnTo>
                  <a:pt x="8395" y="19296"/>
                </a:lnTo>
                <a:lnTo>
                  <a:pt x="8468" y="19150"/>
                </a:lnTo>
                <a:lnTo>
                  <a:pt x="8517" y="19028"/>
                </a:lnTo>
                <a:close/>
                <a:moveTo>
                  <a:pt x="10926" y="19077"/>
                </a:moveTo>
                <a:lnTo>
                  <a:pt x="10999" y="19101"/>
                </a:lnTo>
                <a:lnTo>
                  <a:pt x="11631" y="19101"/>
                </a:lnTo>
                <a:lnTo>
                  <a:pt x="11510" y="19247"/>
                </a:lnTo>
                <a:lnTo>
                  <a:pt x="11412" y="19393"/>
                </a:lnTo>
                <a:lnTo>
                  <a:pt x="11266" y="19685"/>
                </a:lnTo>
                <a:lnTo>
                  <a:pt x="11193" y="19880"/>
                </a:lnTo>
                <a:lnTo>
                  <a:pt x="11169" y="20001"/>
                </a:lnTo>
                <a:lnTo>
                  <a:pt x="11145" y="20099"/>
                </a:lnTo>
                <a:lnTo>
                  <a:pt x="11047" y="20099"/>
                </a:lnTo>
                <a:lnTo>
                  <a:pt x="10609" y="20074"/>
                </a:lnTo>
                <a:lnTo>
                  <a:pt x="10658" y="19831"/>
                </a:lnTo>
                <a:lnTo>
                  <a:pt x="10731" y="19588"/>
                </a:lnTo>
                <a:lnTo>
                  <a:pt x="10926" y="19077"/>
                </a:lnTo>
                <a:close/>
                <a:moveTo>
                  <a:pt x="14357" y="19125"/>
                </a:moveTo>
                <a:lnTo>
                  <a:pt x="14308" y="19198"/>
                </a:lnTo>
                <a:lnTo>
                  <a:pt x="14186" y="19393"/>
                </a:lnTo>
                <a:lnTo>
                  <a:pt x="14113" y="19563"/>
                </a:lnTo>
                <a:lnTo>
                  <a:pt x="14016" y="19782"/>
                </a:lnTo>
                <a:lnTo>
                  <a:pt x="13919" y="20001"/>
                </a:lnTo>
                <a:lnTo>
                  <a:pt x="13870" y="20074"/>
                </a:lnTo>
                <a:lnTo>
                  <a:pt x="13335" y="20099"/>
                </a:lnTo>
                <a:lnTo>
                  <a:pt x="13432" y="19880"/>
                </a:lnTo>
                <a:lnTo>
                  <a:pt x="13529" y="19685"/>
                </a:lnTo>
                <a:lnTo>
                  <a:pt x="13651" y="19393"/>
                </a:lnTo>
                <a:lnTo>
                  <a:pt x="13675" y="19344"/>
                </a:lnTo>
                <a:lnTo>
                  <a:pt x="13675" y="19271"/>
                </a:lnTo>
                <a:lnTo>
                  <a:pt x="13675" y="19198"/>
                </a:lnTo>
                <a:lnTo>
                  <a:pt x="13675" y="19150"/>
                </a:lnTo>
                <a:lnTo>
                  <a:pt x="13700" y="19125"/>
                </a:lnTo>
                <a:close/>
                <a:moveTo>
                  <a:pt x="7665" y="18979"/>
                </a:moveTo>
                <a:lnTo>
                  <a:pt x="8200" y="19004"/>
                </a:lnTo>
                <a:lnTo>
                  <a:pt x="8079" y="19125"/>
                </a:lnTo>
                <a:lnTo>
                  <a:pt x="8006" y="19271"/>
                </a:lnTo>
                <a:lnTo>
                  <a:pt x="7884" y="19490"/>
                </a:lnTo>
                <a:lnTo>
                  <a:pt x="7738" y="19782"/>
                </a:lnTo>
                <a:lnTo>
                  <a:pt x="7689" y="19953"/>
                </a:lnTo>
                <a:lnTo>
                  <a:pt x="7689" y="20099"/>
                </a:lnTo>
                <a:lnTo>
                  <a:pt x="6984" y="20123"/>
                </a:lnTo>
                <a:lnTo>
                  <a:pt x="7057" y="19977"/>
                </a:lnTo>
                <a:lnTo>
                  <a:pt x="7130" y="19831"/>
                </a:lnTo>
                <a:lnTo>
                  <a:pt x="7324" y="19563"/>
                </a:lnTo>
                <a:lnTo>
                  <a:pt x="7519" y="19271"/>
                </a:lnTo>
                <a:lnTo>
                  <a:pt x="7592" y="19125"/>
                </a:lnTo>
                <a:lnTo>
                  <a:pt x="7665" y="18979"/>
                </a:lnTo>
                <a:close/>
                <a:moveTo>
                  <a:pt x="11996" y="19101"/>
                </a:moveTo>
                <a:lnTo>
                  <a:pt x="12556" y="19125"/>
                </a:lnTo>
                <a:lnTo>
                  <a:pt x="12483" y="19223"/>
                </a:lnTo>
                <a:lnTo>
                  <a:pt x="12410" y="19320"/>
                </a:lnTo>
                <a:lnTo>
                  <a:pt x="12313" y="19563"/>
                </a:lnTo>
                <a:lnTo>
                  <a:pt x="12240" y="19855"/>
                </a:lnTo>
                <a:lnTo>
                  <a:pt x="12167" y="20123"/>
                </a:lnTo>
                <a:lnTo>
                  <a:pt x="11558" y="20099"/>
                </a:lnTo>
                <a:lnTo>
                  <a:pt x="11583" y="19953"/>
                </a:lnTo>
                <a:lnTo>
                  <a:pt x="11656" y="19807"/>
                </a:lnTo>
                <a:lnTo>
                  <a:pt x="11802" y="19563"/>
                </a:lnTo>
                <a:lnTo>
                  <a:pt x="11899" y="19369"/>
                </a:lnTo>
                <a:lnTo>
                  <a:pt x="11948" y="19247"/>
                </a:lnTo>
                <a:lnTo>
                  <a:pt x="11996" y="19101"/>
                </a:lnTo>
                <a:close/>
                <a:moveTo>
                  <a:pt x="13602" y="19125"/>
                </a:moveTo>
                <a:lnTo>
                  <a:pt x="13505" y="19174"/>
                </a:lnTo>
                <a:lnTo>
                  <a:pt x="13408" y="19247"/>
                </a:lnTo>
                <a:lnTo>
                  <a:pt x="13286" y="19393"/>
                </a:lnTo>
                <a:lnTo>
                  <a:pt x="13164" y="19539"/>
                </a:lnTo>
                <a:lnTo>
                  <a:pt x="13018" y="19831"/>
                </a:lnTo>
                <a:lnTo>
                  <a:pt x="12921" y="20123"/>
                </a:lnTo>
                <a:lnTo>
                  <a:pt x="12580" y="20123"/>
                </a:lnTo>
                <a:lnTo>
                  <a:pt x="12653" y="19807"/>
                </a:lnTo>
                <a:lnTo>
                  <a:pt x="12751" y="19490"/>
                </a:lnTo>
                <a:lnTo>
                  <a:pt x="12848" y="19150"/>
                </a:lnTo>
                <a:lnTo>
                  <a:pt x="12848" y="19125"/>
                </a:lnTo>
                <a:close/>
                <a:moveTo>
                  <a:pt x="6813" y="18955"/>
                </a:moveTo>
                <a:lnTo>
                  <a:pt x="7324" y="18979"/>
                </a:lnTo>
                <a:lnTo>
                  <a:pt x="7203" y="19101"/>
                </a:lnTo>
                <a:lnTo>
                  <a:pt x="7081" y="19223"/>
                </a:lnTo>
                <a:lnTo>
                  <a:pt x="6886" y="19515"/>
                </a:lnTo>
                <a:lnTo>
                  <a:pt x="6716" y="19831"/>
                </a:lnTo>
                <a:lnTo>
                  <a:pt x="6619" y="20147"/>
                </a:lnTo>
                <a:lnTo>
                  <a:pt x="6303" y="20147"/>
                </a:lnTo>
                <a:lnTo>
                  <a:pt x="6351" y="20001"/>
                </a:lnTo>
                <a:lnTo>
                  <a:pt x="6400" y="19855"/>
                </a:lnTo>
                <a:lnTo>
                  <a:pt x="6424" y="19685"/>
                </a:lnTo>
                <a:lnTo>
                  <a:pt x="6497" y="19539"/>
                </a:lnTo>
                <a:lnTo>
                  <a:pt x="6643" y="19247"/>
                </a:lnTo>
                <a:lnTo>
                  <a:pt x="6813" y="18955"/>
                </a:lnTo>
                <a:close/>
                <a:moveTo>
                  <a:pt x="6376" y="18955"/>
                </a:moveTo>
                <a:lnTo>
                  <a:pt x="6230" y="19198"/>
                </a:lnTo>
                <a:lnTo>
                  <a:pt x="6132" y="19417"/>
                </a:lnTo>
                <a:lnTo>
                  <a:pt x="6059" y="19588"/>
                </a:lnTo>
                <a:lnTo>
                  <a:pt x="5962" y="19782"/>
                </a:lnTo>
                <a:lnTo>
                  <a:pt x="5913" y="19977"/>
                </a:lnTo>
                <a:lnTo>
                  <a:pt x="5913" y="20074"/>
                </a:lnTo>
                <a:lnTo>
                  <a:pt x="5938" y="20172"/>
                </a:lnTo>
                <a:lnTo>
                  <a:pt x="5086" y="20220"/>
                </a:lnTo>
                <a:lnTo>
                  <a:pt x="5208" y="19977"/>
                </a:lnTo>
                <a:lnTo>
                  <a:pt x="5329" y="19734"/>
                </a:lnTo>
                <a:lnTo>
                  <a:pt x="5573" y="19320"/>
                </a:lnTo>
                <a:lnTo>
                  <a:pt x="5670" y="19150"/>
                </a:lnTo>
                <a:lnTo>
                  <a:pt x="5743" y="19052"/>
                </a:lnTo>
                <a:lnTo>
                  <a:pt x="5743" y="19004"/>
                </a:lnTo>
                <a:lnTo>
                  <a:pt x="5719" y="18955"/>
                </a:lnTo>
                <a:close/>
                <a:moveTo>
                  <a:pt x="5475" y="18955"/>
                </a:moveTo>
                <a:lnTo>
                  <a:pt x="5305" y="19125"/>
                </a:lnTo>
                <a:lnTo>
                  <a:pt x="5183" y="19296"/>
                </a:lnTo>
                <a:lnTo>
                  <a:pt x="4964" y="19685"/>
                </a:lnTo>
                <a:lnTo>
                  <a:pt x="4818" y="19953"/>
                </a:lnTo>
                <a:lnTo>
                  <a:pt x="4745" y="20099"/>
                </a:lnTo>
                <a:lnTo>
                  <a:pt x="4745" y="20220"/>
                </a:lnTo>
                <a:lnTo>
                  <a:pt x="4210" y="20269"/>
                </a:lnTo>
                <a:lnTo>
                  <a:pt x="4234" y="20196"/>
                </a:lnTo>
                <a:lnTo>
                  <a:pt x="4332" y="19953"/>
                </a:lnTo>
                <a:lnTo>
                  <a:pt x="4429" y="19709"/>
                </a:lnTo>
                <a:lnTo>
                  <a:pt x="4624" y="19369"/>
                </a:lnTo>
                <a:lnTo>
                  <a:pt x="4672" y="19271"/>
                </a:lnTo>
                <a:lnTo>
                  <a:pt x="4697" y="19198"/>
                </a:lnTo>
                <a:lnTo>
                  <a:pt x="4697" y="19101"/>
                </a:lnTo>
                <a:lnTo>
                  <a:pt x="4672" y="19004"/>
                </a:lnTo>
                <a:lnTo>
                  <a:pt x="4551" y="19004"/>
                </a:lnTo>
                <a:lnTo>
                  <a:pt x="4453" y="19077"/>
                </a:lnTo>
                <a:lnTo>
                  <a:pt x="4356" y="19150"/>
                </a:lnTo>
                <a:lnTo>
                  <a:pt x="4259" y="19271"/>
                </a:lnTo>
                <a:lnTo>
                  <a:pt x="4113" y="19490"/>
                </a:lnTo>
                <a:lnTo>
                  <a:pt x="4015" y="19709"/>
                </a:lnTo>
                <a:lnTo>
                  <a:pt x="3869" y="19977"/>
                </a:lnTo>
                <a:lnTo>
                  <a:pt x="3821" y="20123"/>
                </a:lnTo>
                <a:lnTo>
                  <a:pt x="3796" y="20293"/>
                </a:lnTo>
                <a:lnTo>
                  <a:pt x="3358" y="20318"/>
                </a:lnTo>
                <a:lnTo>
                  <a:pt x="3383" y="20172"/>
                </a:lnTo>
                <a:lnTo>
                  <a:pt x="3456" y="19928"/>
                </a:lnTo>
                <a:lnTo>
                  <a:pt x="3553" y="19709"/>
                </a:lnTo>
                <a:lnTo>
                  <a:pt x="3748" y="19320"/>
                </a:lnTo>
                <a:lnTo>
                  <a:pt x="3967" y="18955"/>
                </a:lnTo>
                <a:close/>
                <a:moveTo>
                  <a:pt x="1850" y="19028"/>
                </a:moveTo>
                <a:lnTo>
                  <a:pt x="2166" y="19052"/>
                </a:lnTo>
                <a:lnTo>
                  <a:pt x="2507" y="19052"/>
                </a:lnTo>
                <a:lnTo>
                  <a:pt x="2239" y="19393"/>
                </a:lnTo>
                <a:lnTo>
                  <a:pt x="1971" y="19758"/>
                </a:lnTo>
                <a:lnTo>
                  <a:pt x="1777" y="20099"/>
                </a:lnTo>
                <a:lnTo>
                  <a:pt x="1704" y="20245"/>
                </a:lnTo>
                <a:lnTo>
                  <a:pt x="1655" y="20366"/>
                </a:lnTo>
                <a:lnTo>
                  <a:pt x="1558" y="20366"/>
                </a:lnTo>
                <a:lnTo>
                  <a:pt x="1217" y="20342"/>
                </a:lnTo>
                <a:lnTo>
                  <a:pt x="876" y="20318"/>
                </a:lnTo>
                <a:lnTo>
                  <a:pt x="1144" y="20001"/>
                </a:lnTo>
                <a:lnTo>
                  <a:pt x="1363" y="19685"/>
                </a:lnTo>
                <a:lnTo>
                  <a:pt x="1606" y="19344"/>
                </a:lnTo>
                <a:lnTo>
                  <a:pt x="1850" y="19028"/>
                </a:lnTo>
                <a:close/>
                <a:moveTo>
                  <a:pt x="3675" y="18955"/>
                </a:moveTo>
                <a:lnTo>
                  <a:pt x="3553" y="19077"/>
                </a:lnTo>
                <a:lnTo>
                  <a:pt x="3431" y="19223"/>
                </a:lnTo>
                <a:lnTo>
                  <a:pt x="3261" y="19539"/>
                </a:lnTo>
                <a:lnTo>
                  <a:pt x="3164" y="19709"/>
                </a:lnTo>
                <a:lnTo>
                  <a:pt x="3066" y="19904"/>
                </a:lnTo>
                <a:lnTo>
                  <a:pt x="3018" y="20123"/>
                </a:lnTo>
                <a:lnTo>
                  <a:pt x="2993" y="20220"/>
                </a:lnTo>
                <a:lnTo>
                  <a:pt x="2993" y="20342"/>
                </a:lnTo>
                <a:lnTo>
                  <a:pt x="2044" y="20391"/>
                </a:lnTo>
                <a:lnTo>
                  <a:pt x="2239" y="20123"/>
                </a:lnTo>
                <a:lnTo>
                  <a:pt x="2361" y="19928"/>
                </a:lnTo>
                <a:lnTo>
                  <a:pt x="2677" y="19442"/>
                </a:lnTo>
                <a:lnTo>
                  <a:pt x="2872" y="19198"/>
                </a:lnTo>
                <a:lnTo>
                  <a:pt x="2969" y="19101"/>
                </a:lnTo>
                <a:lnTo>
                  <a:pt x="3066" y="19004"/>
                </a:lnTo>
                <a:lnTo>
                  <a:pt x="3675" y="18955"/>
                </a:lnTo>
                <a:close/>
                <a:moveTo>
                  <a:pt x="6643" y="0"/>
                </a:moveTo>
                <a:lnTo>
                  <a:pt x="5792" y="25"/>
                </a:lnTo>
                <a:lnTo>
                  <a:pt x="4940" y="49"/>
                </a:lnTo>
                <a:lnTo>
                  <a:pt x="3261" y="146"/>
                </a:lnTo>
                <a:lnTo>
                  <a:pt x="2093" y="195"/>
                </a:lnTo>
                <a:lnTo>
                  <a:pt x="1898" y="195"/>
                </a:lnTo>
                <a:lnTo>
                  <a:pt x="1704" y="244"/>
                </a:lnTo>
                <a:lnTo>
                  <a:pt x="1655" y="219"/>
                </a:lnTo>
                <a:lnTo>
                  <a:pt x="1582" y="195"/>
                </a:lnTo>
                <a:lnTo>
                  <a:pt x="1509" y="219"/>
                </a:lnTo>
                <a:lnTo>
                  <a:pt x="1460" y="268"/>
                </a:lnTo>
                <a:lnTo>
                  <a:pt x="1412" y="390"/>
                </a:lnTo>
                <a:lnTo>
                  <a:pt x="1363" y="511"/>
                </a:lnTo>
                <a:lnTo>
                  <a:pt x="1339" y="755"/>
                </a:lnTo>
                <a:lnTo>
                  <a:pt x="1339" y="1047"/>
                </a:lnTo>
                <a:lnTo>
                  <a:pt x="1387" y="1314"/>
                </a:lnTo>
                <a:lnTo>
                  <a:pt x="1217" y="1290"/>
                </a:lnTo>
                <a:lnTo>
                  <a:pt x="1047" y="1290"/>
                </a:lnTo>
                <a:lnTo>
                  <a:pt x="730" y="1314"/>
                </a:lnTo>
                <a:lnTo>
                  <a:pt x="560" y="1314"/>
                </a:lnTo>
                <a:lnTo>
                  <a:pt x="365" y="1338"/>
                </a:lnTo>
                <a:lnTo>
                  <a:pt x="268" y="1363"/>
                </a:lnTo>
                <a:lnTo>
                  <a:pt x="195" y="1411"/>
                </a:lnTo>
                <a:lnTo>
                  <a:pt x="146" y="1460"/>
                </a:lnTo>
                <a:lnTo>
                  <a:pt x="122" y="1557"/>
                </a:lnTo>
                <a:lnTo>
                  <a:pt x="122" y="1630"/>
                </a:lnTo>
                <a:lnTo>
                  <a:pt x="98" y="1874"/>
                </a:lnTo>
                <a:lnTo>
                  <a:pt x="73" y="2117"/>
                </a:lnTo>
                <a:lnTo>
                  <a:pt x="49" y="2652"/>
                </a:lnTo>
                <a:lnTo>
                  <a:pt x="73" y="3674"/>
                </a:lnTo>
                <a:lnTo>
                  <a:pt x="49" y="4891"/>
                </a:lnTo>
                <a:lnTo>
                  <a:pt x="25" y="6083"/>
                </a:lnTo>
                <a:lnTo>
                  <a:pt x="49" y="6765"/>
                </a:lnTo>
                <a:lnTo>
                  <a:pt x="49" y="7446"/>
                </a:lnTo>
                <a:lnTo>
                  <a:pt x="122" y="8809"/>
                </a:lnTo>
                <a:lnTo>
                  <a:pt x="219" y="10171"/>
                </a:lnTo>
                <a:lnTo>
                  <a:pt x="317" y="11534"/>
                </a:lnTo>
                <a:lnTo>
                  <a:pt x="341" y="12166"/>
                </a:lnTo>
                <a:lnTo>
                  <a:pt x="341" y="12799"/>
                </a:lnTo>
                <a:lnTo>
                  <a:pt x="292" y="14064"/>
                </a:lnTo>
                <a:lnTo>
                  <a:pt x="244" y="15330"/>
                </a:lnTo>
                <a:lnTo>
                  <a:pt x="171" y="16595"/>
                </a:lnTo>
                <a:lnTo>
                  <a:pt x="73" y="17519"/>
                </a:lnTo>
                <a:lnTo>
                  <a:pt x="49" y="17982"/>
                </a:lnTo>
                <a:lnTo>
                  <a:pt x="0" y="18444"/>
                </a:lnTo>
                <a:lnTo>
                  <a:pt x="0" y="18931"/>
                </a:lnTo>
                <a:lnTo>
                  <a:pt x="25" y="19393"/>
                </a:lnTo>
                <a:lnTo>
                  <a:pt x="98" y="19831"/>
                </a:lnTo>
                <a:lnTo>
                  <a:pt x="146" y="20050"/>
                </a:lnTo>
                <a:lnTo>
                  <a:pt x="219" y="20269"/>
                </a:lnTo>
                <a:lnTo>
                  <a:pt x="292" y="20366"/>
                </a:lnTo>
                <a:lnTo>
                  <a:pt x="365" y="20415"/>
                </a:lnTo>
                <a:lnTo>
                  <a:pt x="463" y="20439"/>
                </a:lnTo>
                <a:lnTo>
                  <a:pt x="560" y="20415"/>
                </a:lnTo>
                <a:lnTo>
                  <a:pt x="584" y="20512"/>
                </a:lnTo>
                <a:lnTo>
                  <a:pt x="633" y="20610"/>
                </a:lnTo>
                <a:lnTo>
                  <a:pt x="706" y="20658"/>
                </a:lnTo>
                <a:lnTo>
                  <a:pt x="803" y="20731"/>
                </a:lnTo>
                <a:lnTo>
                  <a:pt x="1047" y="20804"/>
                </a:lnTo>
                <a:lnTo>
                  <a:pt x="1339" y="20853"/>
                </a:lnTo>
                <a:lnTo>
                  <a:pt x="1631" y="20877"/>
                </a:lnTo>
                <a:lnTo>
                  <a:pt x="1923" y="20877"/>
                </a:lnTo>
                <a:lnTo>
                  <a:pt x="2312" y="20853"/>
                </a:lnTo>
                <a:lnTo>
                  <a:pt x="3188" y="20829"/>
                </a:lnTo>
                <a:lnTo>
                  <a:pt x="4064" y="20780"/>
                </a:lnTo>
                <a:lnTo>
                  <a:pt x="5792" y="20683"/>
                </a:lnTo>
                <a:lnTo>
                  <a:pt x="7057" y="20634"/>
                </a:lnTo>
                <a:lnTo>
                  <a:pt x="8346" y="20585"/>
                </a:lnTo>
                <a:lnTo>
                  <a:pt x="9612" y="20585"/>
                </a:lnTo>
                <a:lnTo>
                  <a:pt x="10901" y="20610"/>
                </a:lnTo>
                <a:lnTo>
                  <a:pt x="12240" y="20634"/>
                </a:lnTo>
                <a:lnTo>
                  <a:pt x="12337" y="20658"/>
                </a:lnTo>
                <a:lnTo>
                  <a:pt x="12434" y="20658"/>
                </a:lnTo>
                <a:lnTo>
                  <a:pt x="12483" y="20634"/>
                </a:lnTo>
                <a:lnTo>
                  <a:pt x="13262" y="20634"/>
                </a:lnTo>
                <a:lnTo>
                  <a:pt x="14065" y="20585"/>
                </a:lnTo>
                <a:lnTo>
                  <a:pt x="14843" y="20512"/>
                </a:lnTo>
                <a:lnTo>
                  <a:pt x="15622" y="20391"/>
                </a:lnTo>
                <a:lnTo>
                  <a:pt x="15695" y="20366"/>
                </a:lnTo>
                <a:lnTo>
                  <a:pt x="15743" y="20342"/>
                </a:lnTo>
                <a:lnTo>
                  <a:pt x="15865" y="20318"/>
                </a:lnTo>
                <a:lnTo>
                  <a:pt x="15962" y="20269"/>
                </a:lnTo>
                <a:lnTo>
                  <a:pt x="16035" y="20172"/>
                </a:lnTo>
                <a:lnTo>
                  <a:pt x="16035" y="20123"/>
                </a:lnTo>
                <a:lnTo>
                  <a:pt x="16035" y="20050"/>
                </a:lnTo>
                <a:lnTo>
                  <a:pt x="16011" y="19807"/>
                </a:lnTo>
                <a:lnTo>
                  <a:pt x="15987" y="19563"/>
                </a:lnTo>
                <a:lnTo>
                  <a:pt x="15938" y="19320"/>
                </a:lnTo>
                <a:lnTo>
                  <a:pt x="15938" y="19077"/>
                </a:lnTo>
                <a:lnTo>
                  <a:pt x="16425" y="19028"/>
                </a:lnTo>
                <a:lnTo>
                  <a:pt x="16522" y="18979"/>
                </a:lnTo>
                <a:lnTo>
                  <a:pt x="16619" y="18906"/>
                </a:lnTo>
                <a:lnTo>
                  <a:pt x="16668" y="18833"/>
                </a:lnTo>
                <a:lnTo>
                  <a:pt x="16717" y="18760"/>
                </a:lnTo>
                <a:lnTo>
                  <a:pt x="16790" y="18347"/>
                </a:lnTo>
                <a:lnTo>
                  <a:pt x="16838" y="17933"/>
                </a:lnTo>
                <a:lnTo>
                  <a:pt x="16863" y="17519"/>
                </a:lnTo>
                <a:lnTo>
                  <a:pt x="16863" y="17106"/>
                </a:lnTo>
                <a:lnTo>
                  <a:pt x="16863" y="16254"/>
                </a:lnTo>
                <a:lnTo>
                  <a:pt x="16863" y="15427"/>
                </a:lnTo>
                <a:lnTo>
                  <a:pt x="16838" y="14429"/>
                </a:lnTo>
                <a:lnTo>
                  <a:pt x="16838" y="13432"/>
                </a:lnTo>
                <a:lnTo>
                  <a:pt x="16765" y="11412"/>
                </a:lnTo>
                <a:lnTo>
                  <a:pt x="16765" y="10414"/>
                </a:lnTo>
                <a:lnTo>
                  <a:pt x="16765" y="9417"/>
                </a:lnTo>
                <a:lnTo>
                  <a:pt x="16814" y="7422"/>
                </a:lnTo>
                <a:lnTo>
                  <a:pt x="16814" y="6473"/>
                </a:lnTo>
                <a:lnTo>
                  <a:pt x="16838" y="5499"/>
                </a:lnTo>
                <a:lnTo>
                  <a:pt x="16814" y="5013"/>
                </a:lnTo>
                <a:lnTo>
                  <a:pt x="16765" y="4550"/>
                </a:lnTo>
                <a:lnTo>
                  <a:pt x="16717" y="4064"/>
                </a:lnTo>
                <a:lnTo>
                  <a:pt x="16619" y="3601"/>
                </a:lnTo>
                <a:lnTo>
                  <a:pt x="16595" y="3553"/>
                </a:lnTo>
                <a:lnTo>
                  <a:pt x="16522" y="3504"/>
                </a:lnTo>
                <a:lnTo>
                  <a:pt x="16425" y="3334"/>
                </a:lnTo>
                <a:lnTo>
                  <a:pt x="16303" y="3188"/>
                </a:lnTo>
                <a:lnTo>
                  <a:pt x="16060" y="2896"/>
                </a:lnTo>
                <a:lnTo>
                  <a:pt x="15792" y="2604"/>
                </a:lnTo>
                <a:lnTo>
                  <a:pt x="15524" y="2336"/>
                </a:lnTo>
                <a:lnTo>
                  <a:pt x="14989" y="1801"/>
                </a:lnTo>
                <a:lnTo>
                  <a:pt x="14503" y="1338"/>
                </a:lnTo>
                <a:lnTo>
                  <a:pt x="14259" y="1119"/>
                </a:lnTo>
                <a:lnTo>
                  <a:pt x="14016" y="901"/>
                </a:lnTo>
                <a:lnTo>
                  <a:pt x="13700" y="633"/>
                </a:lnTo>
                <a:lnTo>
                  <a:pt x="13554" y="487"/>
                </a:lnTo>
                <a:lnTo>
                  <a:pt x="13383" y="390"/>
                </a:lnTo>
                <a:lnTo>
                  <a:pt x="13335" y="317"/>
                </a:lnTo>
                <a:lnTo>
                  <a:pt x="13310" y="292"/>
                </a:lnTo>
                <a:lnTo>
                  <a:pt x="13237" y="268"/>
                </a:lnTo>
                <a:lnTo>
                  <a:pt x="13164" y="244"/>
                </a:lnTo>
                <a:lnTo>
                  <a:pt x="9904" y="73"/>
                </a:lnTo>
                <a:lnTo>
                  <a:pt x="8273" y="25"/>
                </a:lnTo>
                <a:lnTo>
                  <a:pt x="6643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0" name="CustomShape 155"/>
          <p:cNvSpPr/>
          <p:nvPr/>
        </p:nvSpPr>
        <p:spPr>
          <a:xfrm>
            <a:off x="-9360" y="344520"/>
            <a:ext cx="8194320" cy="632880"/>
          </a:xfrm>
          <a:custGeom>
            <a:avLst/>
            <a:gdLst/>
            <a:ahLst/>
            <a:cxnLst/>
            <a:rect l="l" t="t" r="r" b="b"/>
            <a:pathLst>
              <a:path w="5049" h="1471">
                <a:moveTo>
                  <a:pt x="0" y="0"/>
                </a:moveTo>
                <a:lnTo>
                  <a:pt x="5049" y="2"/>
                </a:lnTo>
                <a:lnTo>
                  <a:pt x="5048" y="1458"/>
                </a:lnTo>
                <a:lnTo>
                  <a:pt x="0" y="147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591" name="Group 156"/>
          <p:cNvGrpSpPr/>
          <p:nvPr/>
        </p:nvGrpSpPr>
        <p:grpSpPr>
          <a:xfrm>
            <a:off x="8064360" y="1076760"/>
            <a:ext cx="1795680" cy="5330520"/>
            <a:chOff x="8064360" y="1076760"/>
            <a:chExt cx="1795680" cy="5330520"/>
          </a:xfrm>
        </p:grpSpPr>
        <p:sp>
          <p:nvSpPr>
            <p:cNvPr id="592" name="CustomShape 157"/>
            <p:cNvSpPr/>
            <p:nvPr/>
          </p:nvSpPr>
          <p:spPr>
            <a:xfrm>
              <a:off x="8523720" y="1076760"/>
              <a:ext cx="524880" cy="650880"/>
            </a:xfrm>
            <a:custGeom>
              <a:avLst/>
              <a:gdLst/>
              <a:ahLst/>
              <a:cxnLst/>
              <a:rect l="l" t="t" r="r" b="b"/>
              <a:pathLst>
                <a:path w="15884" h="19698">
                  <a:moveTo>
                    <a:pt x="9355" y="4108"/>
                  </a:moveTo>
                  <a:lnTo>
                    <a:pt x="9465" y="4145"/>
                  </a:lnTo>
                  <a:lnTo>
                    <a:pt x="9538" y="4182"/>
                  </a:lnTo>
                  <a:lnTo>
                    <a:pt x="9648" y="4328"/>
                  </a:lnTo>
                  <a:lnTo>
                    <a:pt x="9721" y="4549"/>
                  </a:lnTo>
                  <a:lnTo>
                    <a:pt x="9721" y="4769"/>
                  </a:lnTo>
                  <a:lnTo>
                    <a:pt x="9721" y="4842"/>
                  </a:lnTo>
                  <a:lnTo>
                    <a:pt x="9685" y="4879"/>
                  </a:lnTo>
                  <a:lnTo>
                    <a:pt x="9575" y="4952"/>
                  </a:lnTo>
                  <a:lnTo>
                    <a:pt x="9391" y="4952"/>
                  </a:lnTo>
                  <a:lnTo>
                    <a:pt x="9355" y="4915"/>
                  </a:lnTo>
                  <a:lnTo>
                    <a:pt x="9281" y="4842"/>
                  </a:lnTo>
                  <a:lnTo>
                    <a:pt x="9208" y="4695"/>
                  </a:lnTo>
                  <a:lnTo>
                    <a:pt x="9171" y="4549"/>
                  </a:lnTo>
                  <a:lnTo>
                    <a:pt x="9171" y="4438"/>
                  </a:lnTo>
                  <a:lnTo>
                    <a:pt x="9171" y="4328"/>
                  </a:lnTo>
                  <a:lnTo>
                    <a:pt x="9245" y="4108"/>
                  </a:lnTo>
                  <a:close/>
                  <a:moveTo>
                    <a:pt x="9355" y="3705"/>
                  </a:moveTo>
                  <a:lnTo>
                    <a:pt x="9245" y="3742"/>
                  </a:lnTo>
                  <a:lnTo>
                    <a:pt x="9135" y="3778"/>
                  </a:lnTo>
                  <a:lnTo>
                    <a:pt x="9025" y="3852"/>
                  </a:lnTo>
                  <a:lnTo>
                    <a:pt x="8988" y="3925"/>
                  </a:lnTo>
                  <a:lnTo>
                    <a:pt x="8914" y="3998"/>
                  </a:lnTo>
                  <a:lnTo>
                    <a:pt x="8841" y="4218"/>
                  </a:lnTo>
                  <a:lnTo>
                    <a:pt x="8804" y="4475"/>
                  </a:lnTo>
                  <a:lnTo>
                    <a:pt x="8804" y="4659"/>
                  </a:lnTo>
                  <a:lnTo>
                    <a:pt x="8841" y="4805"/>
                  </a:lnTo>
                  <a:lnTo>
                    <a:pt x="8878" y="4952"/>
                  </a:lnTo>
                  <a:lnTo>
                    <a:pt x="8988" y="5099"/>
                  </a:lnTo>
                  <a:lnTo>
                    <a:pt x="9098" y="5209"/>
                  </a:lnTo>
                  <a:lnTo>
                    <a:pt x="9245" y="5282"/>
                  </a:lnTo>
                  <a:lnTo>
                    <a:pt x="9391" y="5355"/>
                  </a:lnTo>
                  <a:lnTo>
                    <a:pt x="9538" y="5355"/>
                  </a:lnTo>
                  <a:lnTo>
                    <a:pt x="9721" y="5319"/>
                  </a:lnTo>
                  <a:lnTo>
                    <a:pt x="9868" y="5245"/>
                  </a:lnTo>
                  <a:lnTo>
                    <a:pt x="10015" y="5135"/>
                  </a:lnTo>
                  <a:lnTo>
                    <a:pt x="10088" y="4989"/>
                  </a:lnTo>
                  <a:lnTo>
                    <a:pt x="10125" y="4805"/>
                  </a:lnTo>
                  <a:lnTo>
                    <a:pt x="10125" y="4659"/>
                  </a:lnTo>
                  <a:lnTo>
                    <a:pt x="10088" y="4475"/>
                  </a:lnTo>
                  <a:lnTo>
                    <a:pt x="10052" y="4292"/>
                  </a:lnTo>
                  <a:lnTo>
                    <a:pt x="9978" y="4145"/>
                  </a:lnTo>
                  <a:lnTo>
                    <a:pt x="9905" y="3998"/>
                  </a:lnTo>
                  <a:lnTo>
                    <a:pt x="9795" y="3888"/>
                  </a:lnTo>
                  <a:lnTo>
                    <a:pt x="9648" y="3778"/>
                  </a:lnTo>
                  <a:lnTo>
                    <a:pt x="9501" y="3742"/>
                  </a:lnTo>
                  <a:lnTo>
                    <a:pt x="9355" y="3705"/>
                  </a:lnTo>
                  <a:close/>
                  <a:moveTo>
                    <a:pt x="11262" y="6676"/>
                  </a:moveTo>
                  <a:lnTo>
                    <a:pt x="11262" y="6786"/>
                  </a:lnTo>
                  <a:lnTo>
                    <a:pt x="11225" y="6859"/>
                  </a:lnTo>
                  <a:lnTo>
                    <a:pt x="11152" y="6933"/>
                  </a:lnTo>
                  <a:lnTo>
                    <a:pt x="11042" y="7006"/>
                  </a:lnTo>
                  <a:lnTo>
                    <a:pt x="10785" y="7116"/>
                  </a:lnTo>
                  <a:lnTo>
                    <a:pt x="10602" y="7190"/>
                  </a:lnTo>
                  <a:lnTo>
                    <a:pt x="9795" y="7556"/>
                  </a:lnTo>
                  <a:lnTo>
                    <a:pt x="9721" y="7263"/>
                  </a:lnTo>
                  <a:lnTo>
                    <a:pt x="10639" y="6823"/>
                  </a:lnTo>
                  <a:lnTo>
                    <a:pt x="11079" y="6676"/>
                  </a:lnTo>
                  <a:close/>
                  <a:moveTo>
                    <a:pt x="11115" y="6273"/>
                  </a:moveTo>
                  <a:lnTo>
                    <a:pt x="10859" y="6346"/>
                  </a:lnTo>
                  <a:lnTo>
                    <a:pt x="10052" y="6639"/>
                  </a:lnTo>
                  <a:lnTo>
                    <a:pt x="9648" y="6823"/>
                  </a:lnTo>
                  <a:lnTo>
                    <a:pt x="9281" y="7006"/>
                  </a:lnTo>
                  <a:lnTo>
                    <a:pt x="9208" y="7080"/>
                  </a:lnTo>
                  <a:lnTo>
                    <a:pt x="9208" y="7116"/>
                  </a:lnTo>
                  <a:lnTo>
                    <a:pt x="9208" y="7190"/>
                  </a:lnTo>
                  <a:lnTo>
                    <a:pt x="9208" y="7263"/>
                  </a:lnTo>
                  <a:lnTo>
                    <a:pt x="9318" y="7336"/>
                  </a:lnTo>
                  <a:lnTo>
                    <a:pt x="9465" y="7336"/>
                  </a:lnTo>
                  <a:lnTo>
                    <a:pt x="9465" y="7593"/>
                  </a:lnTo>
                  <a:lnTo>
                    <a:pt x="9538" y="7813"/>
                  </a:lnTo>
                  <a:lnTo>
                    <a:pt x="9575" y="7887"/>
                  </a:lnTo>
                  <a:lnTo>
                    <a:pt x="9648" y="7923"/>
                  </a:lnTo>
                  <a:lnTo>
                    <a:pt x="9758" y="7923"/>
                  </a:lnTo>
                  <a:lnTo>
                    <a:pt x="10492" y="7630"/>
                  </a:lnTo>
                  <a:lnTo>
                    <a:pt x="10859" y="7483"/>
                  </a:lnTo>
                  <a:lnTo>
                    <a:pt x="11225" y="7336"/>
                  </a:lnTo>
                  <a:lnTo>
                    <a:pt x="11409" y="7190"/>
                  </a:lnTo>
                  <a:lnTo>
                    <a:pt x="11556" y="7006"/>
                  </a:lnTo>
                  <a:lnTo>
                    <a:pt x="11629" y="6896"/>
                  </a:lnTo>
                  <a:lnTo>
                    <a:pt x="11629" y="6786"/>
                  </a:lnTo>
                  <a:lnTo>
                    <a:pt x="11629" y="6676"/>
                  </a:lnTo>
                  <a:lnTo>
                    <a:pt x="11592" y="6566"/>
                  </a:lnTo>
                  <a:lnTo>
                    <a:pt x="11556" y="6419"/>
                  </a:lnTo>
                  <a:lnTo>
                    <a:pt x="11482" y="6346"/>
                  </a:lnTo>
                  <a:lnTo>
                    <a:pt x="11372" y="6273"/>
                  </a:lnTo>
                  <a:close/>
                  <a:moveTo>
                    <a:pt x="10198" y="2861"/>
                  </a:moveTo>
                  <a:lnTo>
                    <a:pt x="10235" y="3228"/>
                  </a:lnTo>
                  <a:lnTo>
                    <a:pt x="10345" y="3595"/>
                  </a:lnTo>
                  <a:lnTo>
                    <a:pt x="10565" y="4292"/>
                  </a:lnTo>
                  <a:lnTo>
                    <a:pt x="10822" y="5062"/>
                  </a:lnTo>
                  <a:lnTo>
                    <a:pt x="10895" y="5282"/>
                  </a:lnTo>
                  <a:lnTo>
                    <a:pt x="9025" y="6052"/>
                  </a:lnTo>
                  <a:lnTo>
                    <a:pt x="7154" y="6786"/>
                  </a:lnTo>
                  <a:lnTo>
                    <a:pt x="5173" y="7593"/>
                  </a:lnTo>
                  <a:lnTo>
                    <a:pt x="4146" y="7997"/>
                  </a:lnTo>
                  <a:lnTo>
                    <a:pt x="3816" y="8143"/>
                  </a:lnTo>
                  <a:lnTo>
                    <a:pt x="3486" y="8290"/>
                  </a:lnTo>
                  <a:lnTo>
                    <a:pt x="3266" y="7887"/>
                  </a:lnTo>
                  <a:lnTo>
                    <a:pt x="3045" y="7446"/>
                  </a:lnTo>
                  <a:lnTo>
                    <a:pt x="2679" y="6566"/>
                  </a:lnTo>
                  <a:lnTo>
                    <a:pt x="2532" y="6162"/>
                  </a:lnTo>
                  <a:lnTo>
                    <a:pt x="2385" y="5869"/>
                  </a:lnTo>
                  <a:lnTo>
                    <a:pt x="2238" y="5612"/>
                  </a:lnTo>
                  <a:lnTo>
                    <a:pt x="2715" y="5539"/>
                  </a:lnTo>
                  <a:lnTo>
                    <a:pt x="3192" y="5429"/>
                  </a:lnTo>
                  <a:lnTo>
                    <a:pt x="3669" y="5282"/>
                  </a:lnTo>
                  <a:lnTo>
                    <a:pt x="4146" y="5099"/>
                  </a:lnTo>
                  <a:lnTo>
                    <a:pt x="5210" y="4659"/>
                  </a:lnTo>
                  <a:lnTo>
                    <a:pt x="6273" y="4218"/>
                  </a:lnTo>
                  <a:lnTo>
                    <a:pt x="6824" y="4035"/>
                  </a:lnTo>
                  <a:lnTo>
                    <a:pt x="7374" y="3852"/>
                  </a:lnTo>
                  <a:lnTo>
                    <a:pt x="8474" y="3558"/>
                  </a:lnTo>
                  <a:lnTo>
                    <a:pt x="9025" y="3411"/>
                  </a:lnTo>
                  <a:lnTo>
                    <a:pt x="9538" y="3191"/>
                  </a:lnTo>
                  <a:lnTo>
                    <a:pt x="9868" y="3081"/>
                  </a:lnTo>
                  <a:lnTo>
                    <a:pt x="10015" y="2971"/>
                  </a:lnTo>
                  <a:lnTo>
                    <a:pt x="10198" y="2861"/>
                  </a:lnTo>
                  <a:close/>
                  <a:moveTo>
                    <a:pt x="8658" y="7740"/>
                  </a:moveTo>
                  <a:lnTo>
                    <a:pt x="8694" y="7923"/>
                  </a:lnTo>
                  <a:lnTo>
                    <a:pt x="8071" y="8253"/>
                  </a:lnTo>
                  <a:lnTo>
                    <a:pt x="7704" y="8437"/>
                  </a:lnTo>
                  <a:lnTo>
                    <a:pt x="7594" y="8437"/>
                  </a:lnTo>
                  <a:lnTo>
                    <a:pt x="7557" y="8363"/>
                  </a:lnTo>
                  <a:lnTo>
                    <a:pt x="7557" y="8180"/>
                  </a:lnTo>
                  <a:lnTo>
                    <a:pt x="8658" y="7740"/>
                  </a:lnTo>
                  <a:close/>
                  <a:moveTo>
                    <a:pt x="10198" y="2384"/>
                  </a:moveTo>
                  <a:lnTo>
                    <a:pt x="9978" y="2458"/>
                  </a:lnTo>
                  <a:lnTo>
                    <a:pt x="9795" y="2568"/>
                  </a:lnTo>
                  <a:lnTo>
                    <a:pt x="9391" y="2788"/>
                  </a:lnTo>
                  <a:lnTo>
                    <a:pt x="8841" y="2971"/>
                  </a:lnTo>
                  <a:lnTo>
                    <a:pt x="8328" y="3155"/>
                  </a:lnTo>
                  <a:lnTo>
                    <a:pt x="7264" y="3411"/>
                  </a:lnTo>
                  <a:lnTo>
                    <a:pt x="6750" y="3558"/>
                  </a:lnTo>
                  <a:lnTo>
                    <a:pt x="6237" y="3742"/>
                  </a:lnTo>
                  <a:lnTo>
                    <a:pt x="5210" y="4145"/>
                  </a:lnTo>
                  <a:lnTo>
                    <a:pt x="4219" y="4585"/>
                  </a:lnTo>
                  <a:lnTo>
                    <a:pt x="3669" y="4805"/>
                  </a:lnTo>
                  <a:lnTo>
                    <a:pt x="3119" y="4989"/>
                  </a:lnTo>
                  <a:lnTo>
                    <a:pt x="2018" y="5319"/>
                  </a:lnTo>
                  <a:lnTo>
                    <a:pt x="1945" y="5355"/>
                  </a:lnTo>
                  <a:lnTo>
                    <a:pt x="1908" y="5392"/>
                  </a:lnTo>
                  <a:lnTo>
                    <a:pt x="1908" y="5466"/>
                  </a:lnTo>
                  <a:lnTo>
                    <a:pt x="1945" y="5539"/>
                  </a:lnTo>
                  <a:lnTo>
                    <a:pt x="1982" y="5576"/>
                  </a:lnTo>
                  <a:lnTo>
                    <a:pt x="1945" y="5686"/>
                  </a:lnTo>
                  <a:lnTo>
                    <a:pt x="1945" y="5759"/>
                  </a:lnTo>
                  <a:lnTo>
                    <a:pt x="2018" y="5979"/>
                  </a:lnTo>
                  <a:lnTo>
                    <a:pt x="2165" y="6456"/>
                  </a:lnTo>
                  <a:lnTo>
                    <a:pt x="2385" y="6933"/>
                  </a:lnTo>
                  <a:lnTo>
                    <a:pt x="2752" y="7850"/>
                  </a:lnTo>
                  <a:lnTo>
                    <a:pt x="2972" y="8290"/>
                  </a:lnTo>
                  <a:lnTo>
                    <a:pt x="3192" y="8694"/>
                  </a:lnTo>
                  <a:lnTo>
                    <a:pt x="3266" y="8767"/>
                  </a:lnTo>
                  <a:lnTo>
                    <a:pt x="3302" y="8804"/>
                  </a:lnTo>
                  <a:lnTo>
                    <a:pt x="3412" y="8804"/>
                  </a:lnTo>
                  <a:lnTo>
                    <a:pt x="3522" y="8730"/>
                  </a:lnTo>
                  <a:lnTo>
                    <a:pt x="3596" y="8620"/>
                  </a:lnTo>
                  <a:lnTo>
                    <a:pt x="3999" y="8510"/>
                  </a:lnTo>
                  <a:lnTo>
                    <a:pt x="4403" y="8363"/>
                  </a:lnTo>
                  <a:lnTo>
                    <a:pt x="5173" y="8033"/>
                  </a:lnTo>
                  <a:lnTo>
                    <a:pt x="7300" y="7190"/>
                  </a:lnTo>
                  <a:lnTo>
                    <a:pt x="9281" y="6419"/>
                  </a:lnTo>
                  <a:lnTo>
                    <a:pt x="10235" y="6052"/>
                  </a:lnTo>
                  <a:lnTo>
                    <a:pt x="10712" y="5832"/>
                  </a:lnTo>
                  <a:lnTo>
                    <a:pt x="11152" y="5612"/>
                  </a:lnTo>
                  <a:lnTo>
                    <a:pt x="11262" y="5612"/>
                  </a:lnTo>
                  <a:lnTo>
                    <a:pt x="11335" y="5539"/>
                  </a:lnTo>
                  <a:lnTo>
                    <a:pt x="11372" y="5392"/>
                  </a:lnTo>
                  <a:lnTo>
                    <a:pt x="11372" y="5282"/>
                  </a:lnTo>
                  <a:lnTo>
                    <a:pt x="11299" y="5025"/>
                  </a:lnTo>
                  <a:lnTo>
                    <a:pt x="11042" y="4255"/>
                  </a:lnTo>
                  <a:lnTo>
                    <a:pt x="10785" y="3485"/>
                  </a:lnTo>
                  <a:lnTo>
                    <a:pt x="10639" y="3118"/>
                  </a:lnTo>
                  <a:lnTo>
                    <a:pt x="10455" y="2751"/>
                  </a:lnTo>
                  <a:lnTo>
                    <a:pt x="10418" y="2714"/>
                  </a:lnTo>
                  <a:lnTo>
                    <a:pt x="10345" y="2678"/>
                  </a:lnTo>
                  <a:lnTo>
                    <a:pt x="10382" y="2568"/>
                  </a:lnTo>
                  <a:lnTo>
                    <a:pt x="10382" y="2494"/>
                  </a:lnTo>
                  <a:lnTo>
                    <a:pt x="10308" y="2421"/>
                  </a:lnTo>
                  <a:lnTo>
                    <a:pt x="10198" y="2384"/>
                  </a:lnTo>
                  <a:close/>
                  <a:moveTo>
                    <a:pt x="8694" y="7263"/>
                  </a:moveTo>
                  <a:lnTo>
                    <a:pt x="7337" y="7813"/>
                  </a:lnTo>
                  <a:lnTo>
                    <a:pt x="7264" y="7850"/>
                  </a:lnTo>
                  <a:lnTo>
                    <a:pt x="7227" y="7923"/>
                  </a:lnTo>
                  <a:lnTo>
                    <a:pt x="7190" y="7997"/>
                  </a:lnTo>
                  <a:lnTo>
                    <a:pt x="7227" y="8070"/>
                  </a:lnTo>
                  <a:lnTo>
                    <a:pt x="7190" y="8143"/>
                  </a:lnTo>
                  <a:lnTo>
                    <a:pt x="7154" y="8363"/>
                  </a:lnTo>
                  <a:lnTo>
                    <a:pt x="7190" y="8620"/>
                  </a:lnTo>
                  <a:lnTo>
                    <a:pt x="7227" y="8730"/>
                  </a:lnTo>
                  <a:lnTo>
                    <a:pt x="7300" y="8840"/>
                  </a:lnTo>
                  <a:lnTo>
                    <a:pt x="7411" y="8877"/>
                  </a:lnTo>
                  <a:lnTo>
                    <a:pt x="7557" y="8877"/>
                  </a:lnTo>
                  <a:lnTo>
                    <a:pt x="7704" y="8840"/>
                  </a:lnTo>
                  <a:lnTo>
                    <a:pt x="7887" y="8804"/>
                  </a:lnTo>
                  <a:lnTo>
                    <a:pt x="8218" y="8620"/>
                  </a:lnTo>
                  <a:lnTo>
                    <a:pt x="9061" y="8217"/>
                  </a:lnTo>
                  <a:lnTo>
                    <a:pt x="9098" y="8180"/>
                  </a:lnTo>
                  <a:lnTo>
                    <a:pt x="9171" y="8107"/>
                  </a:lnTo>
                  <a:lnTo>
                    <a:pt x="9171" y="8033"/>
                  </a:lnTo>
                  <a:lnTo>
                    <a:pt x="9171" y="7960"/>
                  </a:lnTo>
                  <a:lnTo>
                    <a:pt x="8951" y="7410"/>
                  </a:lnTo>
                  <a:lnTo>
                    <a:pt x="8914" y="7336"/>
                  </a:lnTo>
                  <a:lnTo>
                    <a:pt x="8841" y="7300"/>
                  </a:lnTo>
                  <a:lnTo>
                    <a:pt x="8768" y="7263"/>
                  </a:lnTo>
                  <a:close/>
                  <a:moveTo>
                    <a:pt x="11702" y="8327"/>
                  </a:moveTo>
                  <a:lnTo>
                    <a:pt x="11886" y="8694"/>
                  </a:lnTo>
                  <a:lnTo>
                    <a:pt x="12106" y="9060"/>
                  </a:lnTo>
                  <a:lnTo>
                    <a:pt x="11702" y="9244"/>
                  </a:lnTo>
                  <a:lnTo>
                    <a:pt x="11335" y="9390"/>
                  </a:lnTo>
                  <a:lnTo>
                    <a:pt x="10932" y="9500"/>
                  </a:lnTo>
                  <a:lnTo>
                    <a:pt x="10528" y="9611"/>
                  </a:lnTo>
                  <a:lnTo>
                    <a:pt x="10382" y="9244"/>
                  </a:lnTo>
                  <a:lnTo>
                    <a:pt x="10198" y="8877"/>
                  </a:lnTo>
                  <a:lnTo>
                    <a:pt x="10162" y="8840"/>
                  </a:lnTo>
                  <a:lnTo>
                    <a:pt x="10565" y="8730"/>
                  </a:lnTo>
                  <a:lnTo>
                    <a:pt x="10932" y="8620"/>
                  </a:lnTo>
                  <a:lnTo>
                    <a:pt x="11702" y="8327"/>
                  </a:lnTo>
                  <a:close/>
                  <a:moveTo>
                    <a:pt x="11776" y="7887"/>
                  </a:moveTo>
                  <a:lnTo>
                    <a:pt x="11299" y="8070"/>
                  </a:lnTo>
                  <a:lnTo>
                    <a:pt x="10822" y="8217"/>
                  </a:lnTo>
                  <a:lnTo>
                    <a:pt x="9868" y="8510"/>
                  </a:lnTo>
                  <a:lnTo>
                    <a:pt x="9832" y="8510"/>
                  </a:lnTo>
                  <a:lnTo>
                    <a:pt x="9795" y="8583"/>
                  </a:lnTo>
                  <a:lnTo>
                    <a:pt x="9758" y="8694"/>
                  </a:lnTo>
                  <a:lnTo>
                    <a:pt x="9832" y="8804"/>
                  </a:lnTo>
                  <a:lnTo>
                    <a:pt x="9868" y="8840"/>
                  </a:lnTo>
                  <a:lnTo>
                    <a:pt x="9942" y="8877"/>
                  </a:lnTo>
                  <a:lnTo>
                    <a:pt x="9905" y="8950"/>
                  </a:lnTo>
                  <a:lnTo>
                    <a:pt x="9905" y="9024"/>
                  </a:lnTo>
                  <a:lnTo>
                    <a:pt x="10088" y="9427"/>
                  </a:lnTo>
                  <a:lnTo>
                    <a:pt x="10198" y="9867"/>
                  </a:lnTo>
                  <a:lnTo>
                    <a:pt x="10235" y="9941"/>
                  </a:lnTo>
                  <a:lnTo>
                    <a:pt x="10272" y="9977"/>
                  </a:lnTo>
                  <a:lnTo>
                    <a:pt x="10308" y="10014"/>
                  </a:lnTo>
                  <a:lnTo>
                    <a:pt x="10382" y="10051"/>
                  </a:lnTo>
                  <a:lnTo>
                    <a:pt x="10932" y="9904"/>
                  </a:lnTo>
                  <a:lnTo>
                    <a:pt x="11446" y="9757"/>
                  </a:lnTo>
                  <a:lnTo>
                    <a:pt x="11959" y="9574"/>
                  </a:lnTo>
                  <a:lnTo>
                    <a:pt x="12436" y="9317"/>
                  </a:lnTo>
                  <a:lnTo>
                    <a:pt x="12509" y="9280"/>
                  </a:lnTo>
                  <a:lnTo>
                    <a:pt x="12583" y="9207"/>
                  </a:lnTo>
                  <a:lnTo>
                    <a:pt x="12583" y="9097"/>
                  </a:lnTo>
                  <a:lnTo>
                    <a:pt x="12546" y="9024"/>
                  </a:lnTo>
                  <a:lnTo>
                    <a:pt x="12253" y="8547"/>
                  </a:lnTo>
                  <a:lnTo>
                    <a:pt x="11996" y="7997"/>
                  </a:lnTo>
                  <a:lnTo>
                    <a:pt x="11959" y="7923"/>
                  </a:lnTo>
                  <a:lnTo>
                    <a:pt x="11922" y="7887"/>
                  </a:lnTo>
                  <a:close/>
                  <a:moveTo>
                    <a:pt x="8914" y="9354"/>
                  </a:moveTo>
                  <a:lnTo>
                    <a:pt x="9061" y="9757"/>
                  </a:lnTo>
                  <a:lnTo>
                    <a:pt x="9281" y="10161"/>
                  </a:lnTo>
                  <a:lnTo>
                    <a:pt x="8658" y="10491"/>
                  </a:lnTo>
                  <a:lnTo>
                    <a:pt x="7961" y="10784"/>
                  </a:lnTo>
                  <a:lnTo>
                    <a:pt x="7814" y="10858"/>
                  </a:lnTo>
                  <a:lnTo>
                    <a:pt x="7741" y="10858"/>
                  </a:lnTo>
                  <a:lnTo>
                    <a:pt x="7704" y="10821"/>
                  </a:lnTo>
                  <a:lnTo>
                    <a:pt x="7631" y="10674"/>
                  </a:lnTo>
                  <a:lnTo>
                    <a:pt x="7594" y="10491"/>
                  </a:lnTo>
                  <a:lnTo>
                    <a:pt x="7521" y="10161"/>
                  </a:lnTo>
                  <a:lnTo>
                    <a:pt x="7374" y="9867"/>
                  </a:lnTo>
                  <a:lnTo>
                    <a:pt x="8914" y="9354"/>
                  </a:lnTo>
                  <a:close/>
                  <a:moveTo>
                    <a:pt x="8951" y="8950"/>
                  </a:moveTo>
                  <a:lnTo>
                    <a:pt x="7154" y="9537"/>
                  </a:lnTo>
                  <a:lnTo>
                    <a:pt x="7117" y="9574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80" y="9831"/>
                  </a:lnTo>
                  <a:lnTo>
                    <a:pt x="7190" y="9904"/>
                  </a:lnTo>
                  <a:lnTo>
                    <a:pt x="7190" y="10124"/>
                  </a:lnTo>
                  <a:lnTo>
                    <a:pt x="7227" y="10381"/>
                  </a:lnTo>
                  <a:lnTo>
                    <a:pt x="7374" y="10858"/>
                  </a:lnTo>
                  <a:lnTo>
                    <a:pt x="7411" y="11004"/>
                  </a:lnTo>
                  <a:lnTo>
                    <a:pt x="7521" y="11114"/>
                  </a:lnTo>
                  <a:lnTo>
                    <a:pt x="7631" y="11188"/>
                  </a:lnTo>
                  <a:lnTo>
                    <a:pt x="7777" y="11225"/>
                  </a:lnTo>
                  <a:lnTo>
                    <a:pt x="8034" y="11151"/>
                  </a:lnTo>
                  <a:lnTo>
                    <a:pt x="8291" y="11078"/>
                  </a:lnTo>
                  <a:lnTo>
                    <a:pt x="8768" y="10858"/>
                  </a:lnTo>
                  <a:lnTo>
                    <a:pt x="9245" y="10601"/>
                  </a:lnTo>
                  <a:lnTo>
                    <a:pt x="9685" y="10344"/>
                  </a:lnTo>
                  <a:lnTo>
                    <a:pt x="9721" y="10271"/>
                  </a:lnTo>
                  <a:lnTo>
                    <a:pt x="9758" y="10197"/>
                  </a:lnTo>
                  <a:lnTo>
                    <a:pt x="9758" y="10161"/>
                  </a:lnTo>
                  <a:lnTo>
                    <a:pt x="9721" y="10087"/>
                  </a:lnTo>
                  <a:lnTo>
                    <a:pt x="9538" y="9867"/>
                  </a:lnTo>
                  <a:lnTo>
                    <a:pt x="9391" y="9611"/>
                  </a:lnTo>
                  <a:lnTo>
                    <a:pt x="9281" y="9354"/>
                  </a:lnTo>
                  <a:lnTo>
                    <a:pt x="9208" y="9060"/>
                  </a:lnTo>
                  <a:lnTo>
                    <a:pt x="9171" y="8987"/>
                  </a:lnTo>
                  <a:lnTo>
                    <a:pt x="9098" y="8950"/>
                  </a:lnTo>
                  <a:close/>
                  <a:moveTo>
                    <a:pt x="12473" y="10344"/>
                  </a:moveTo>
                  <a:lnTo>
                    <a:pt x="12619" y="10711"/>
                  </a:lnTo>
                  <a:lnTo>
                    <a:pt x="11959" y="11078"/>
                  </a:lnTo>
                  <a:lnTo>
                    <a:pt x="11299" y="11445"/>
                  </a:lnTo>
                  <a:lnTo>
                    <a:pt x="11152" y="10894"/>
                  </a:lnTo>
                  <a:lnTo>
                    <a:pt x="11189" y="10858"/>
                  </a:lnTo>
                  <a:lnTo>
                    <a:pt x="11189" y="10784"/>
                  </a:lnTo>
                  <a:lnTo>
                    <a:pt x="11482" y="10674"/>
                  </a:lnTo>
                  <a:lnTo>
                    <a:pt x="11776" y="10601"/>
                  </a:lnTo>
                  <a:lnTo>
                    <a:pt x="12473" y="10344"/>
                  </a:lnTo>
                  <a:close/>
                  <a:moveTo>
                    <a:pt x="6273" y="10418"/>
                  </a:moveTo>
                  <a:lnTo>
                    <a:pt x="6347" y="10454"/>
                  </a:lnTo>
                  <a:lnTo>
                    <a:pt x="6420" y="10564"/>
                  </a:lnTo>
                  <a:lnTo>
                    <a:pt x="6567" y="10894"/>
                  </a:lnTo>
                  <a:lnTo>
                    <a:pt x="5797" y="11261"/>
                  </a:lnTo>
                  <a:lnTo>
                    <a:pt x="5100" y="11738"/>
                  </a:lnTo>
                  <a:lnTo>
                    <a:pt x="4953" y="11298"/>
                  </a:lnTo>
                  <a:lnTo>
                    <a:pt x="4843" y="11078"/>
                  </a:lnTo>
                  <a:lnTo>
                    <a:pt x="4733" y="10894"/>
                  </a:lnTo>
                  <a:lnTo>
                    <a:pt x="5613" y="10601"/>
                  </a:lnTo>
                  <a:lnTo>
                    <a:pt x="5943" y="10491"/>
                  </a:lnTo>
                  <a:lnTo>
                    <a:pt x="6237" y="10418"/>
                  </a:lnTo>
                  <a:close/>
                  <a:moveTo>
                    <a:pt x="12583" y="9867"/>
                  </a:moveTo>
                  <a:lnTo>
                    <a:pt x="12509" y="9904"/>
                  </a:lnTo>
                  <a:lnTo>
                    <a:pt x="11519" y="10271"/>
                  </a:lnTo>
                  <a:lnTo>
                    <a:pt x="11115" y="10381"/>
                  </a:lnTo>
                  <a:lnTo>
                    <a:pt x="10932" y="10491"/>
                  </a:lnTo>
                  <a:lnTo>
                    <a:pt x="10859" y="10564"/>
                  </a:lnTo>
                  <a:lnTo>
                    <a:pt x="10785" y="10638"/>
                  </a:lnTo>
                  <a:lnTo>
                    <a:pt x="10785" y="10748"/>
                  </a:lnTo>
                  <a:lnTo>
                    <a:pt x="10822" y="10821"/>
                  </a:lnTo>
                  <a:lnTo>
                    <a:pt x="10859" y="10858"/>
                  </a:lnTo>
                  <a:lnTo>
                    <a:pt x="10859" y="10894"/>
                  </a:lnTo>
                  <a:lnTo>
                    <a:pt x="10895" y="11335"/>
                  </a:lnTo>
                  <a:lnTo>
                    <a:pt x="11005" y="11738"/>
                  </a:lnTo>
                  <a:lnTo>
                    <a:pt x="11005" y="11848"/>
                  </a:lnTo>
                  <a:lnTo>
                    <a:pt x="11079" y="11885"/>
                  </a:lnTo>
                  <a:lnTo>
                    <a:pt x="11152" y="11921"/>
                  </a:lnTo>
                  <a:lnTo>
                    <a:pt x="11225" y="11921"/>
                  </a:lnTo>
                  <a:lnTo>
                    <a:pt x="12142" y="11445"/>
                  </a:lnTo>
                  <a:lnTo>
                    <a:pt x="12986" y="10931"/>
                  </a:lnTo>
                  <a:lnTo>
                    <a:pt x="13060" y="10858"/>
                  </a:lnTo>
                  <a:lnTo>
                    <a:pt x="13096" y="10784"/>
                  </a:lnTo>
                  <a:lnTo>
                    <a:pt x="13096" y="10711"/>
                  </a:lnTo>
                  <a:lnTo>
                    <a:pt x="13060" y="10638"/>
                  </a:lnTo>
                  <a:lnTo>
                    <a:pt x="12876" y="10344"/>
                  </a:lnTo>
                  <a:lnTo>
                    <a:pt x="12766" y="10014"/>
                  </a:lnTo>
                  <a:lnTo>
                    <a:pt x="12729" y="9941"/>
                  </a:lnTo>
                  <a:lnTo>
                    <a:pt x="12656" y="9904"/>
                  </a:lnTo>
                  <a:lnTo>
                    <a:pt x="12583" y="9867"/>
                  </a:lnTo>
                  <a:close/>
                  <a:moveTo>
                    <a:pt x="6200" y="9977"/>
                  </a:moveTo>
                  <a:lnTo>
                    <a:pt x="5980" y="10014"/>
                  </a:lnTo>
                  <a:lnTo>
                    <a:pt x="5760" y="10087"/>
                  </a:lnTo>
                  <a:lnTo>
                    <a:pt x="5356" y="10234"/>
                  </a:lnTo>
                  <a:lnTo>
                    <a:pt x="4843" y="10381"/>
                  </a:lnTo>
                  <a:lnTo>
                    <a:pt x="4329" y="10564"/>
                  </a:lnTo>
                  <a:lnTo>
                    <a:pt x="4293" y="10601"/>
                  </a:lnTo>
                  <a:lnTo>
                    <a:pt x="4256" y="10638"/>
                  </a:lnTo>
                  <a:lnTo>
                    <a:pt x="4219" y="10784"/>
                  </a:lnTo>
                  <a:lnTo>
                    <a:pt x="4256" y="10894"/>
                  </a:lnTo>
                  <a:lnTo>
                    <a:pt x="4293" y="10931"/>
                  </a:lnTo>
                  <a:lnTo>
                    <a:pt x="4366" y="10968"/>
                  </a:lnTo>
                  <a:lnTo>
                    <a:pt x="4513" y="11298"/>
                  </a:lnTo>
                  <a:lnTo>
                    <a:pt x="4659" y="11701"/>
                  </a:lnTo>
                  <a:lnTo>
                    <a:pt x="4769" y="12142"/>
                  </a:lnTo>
                  <a:lnTo>
                    <a:pt x="4843" y="12215"/>
                  </a:lnTo>
                  <a:lnTo>
                    <a:pt x="4916" y="12252"/>
                  </a:lnTo>
                  <a:lnTo>
                    <a:pt x="4990" y="12252"/>
                  </a:lnTo>
                  <a:lnTo>
                    <a:pt x="5100" y="12215"/>
                  </a:lnTo>
                  <a:lnTo>
                    <a:pt x="5540" y="11921"/>
                  </a:lnTo>
                  <a:lnTo>
                    <a:pt x="5980" y="11665"/>
                  </a:lnTo>
                  <a:lnTo>
                    <a:pt x="6420" y="11445"/>
                  </a:lnTo>
                  <a:lnTo>
                    <a:pt x="6934" y="11225"/>
                  </a:lnTo>
                  <a:lnTo>
                    <a:pt x="6970" y="11188"/>
                  </a:lnTo>
                  <a:lnTo>
                    <a:pt x="7044" y="11114"/>
                  </a:lnTo>
                  <a:lnTo>
                    <a:pt x="7044" y="11041"/>
                  </a:lnTo>
                  <a:lnTo>
                    <a:pt x="7044" y="10931"/>
                  </a:lnTo>
                  <a:lnTo>
                    <a:pt x="6897" y="10601"/>
                  </a:lnTo>
                  <a:lnTo>
                    <a:pt x="6750" y="10307"/>
                  </a:lnTo>
                  <a:lnTo>
                    <a:pt x="6677" y="10161"/>
                  </a:lnTo>
                  <a:lnTo>
                    <a:pt x="6530" y="10051"/>
                  </a:lnTo>
                  <a:lnTo>
                    <a:pt x="6383" y="10014"/>
                  </a:lnTo>
                  <a:lnTo>
                    <a:pt x="6200" y="9977"/>
                  </a:lnTo>
                  <a:close/>
                  <a:moveTo>
                    <a:pt x="9832" y="11371"/>
                  </a:moveTo>
                  <a:lnTo>
                    <a:pt x="10125" y="11921"/>
                  </a:lnTo>
                  <a:lnTo>
                    <a:pt x="9721" y="12142"/>
                  </a:lnTo>
                  <a:lnTo>
                    <a:pt x="9318" y="12288"/>
                  </a:lnTo>
                  <a:lnTo>
                    <a:pt x="8914" y="12435"/>
                  </a:lnTo>
                  <a:lnTo>
                    <a:pt x="8511" y="12545"/>
                  </a:lnTo>
                  <a:lnTo>
                    <a:pt x="8328" y="12032"/>
                  </a:lnTo>
                  <a:lnTo>
                    <a:pt x="8694" y="11921"/>
                  </a:lnTo>
                  <a:lnTo>
                    <a:pt x="9098" y="11738"/>
                  </a:lnTo>
                  <a:lnTo>
                    <a:pt x="9832" y="11371"/>
                  </a:lnTo>
                  <a:close/>
                  <a:moveTo>
                    <a:pt x="9868" y="10894"/>
                  </a:moveTo>
                  <a:lnTo>
                    <a:pt x="8951" y="11298"/>
                  </a:lnTo>
                  <a:lnTo>
                    <a:pt x="8474" y="11481"/>
                  </a:lnTo>
                  <a:lnTo>
                    <a:pt x="8071" y="11738"/>
                  </a:lnTo>
                  <a:lnTo>
                    <a:pt x="7997" y="11738"/>
                  </a:lnTo>
                  <a:lnTo>
                    <a:pt x="7924" y="11775"/>
                  </a:lnTo>
                  <a:lnTo>
                    <a:pt x="7887" y="11885"/>
                  </a:lnTo>
                  <a:lnTo>
                    <a:pt x="7887" y="11958"/>
                  </a:lnTo>
                  <a:lnTo>
                    <a:pt x="8034" y="12398"/>
                  </a:lnTo>
                  <a:lnTo>
                    <a:pt x="8181" y="12839"/>
                  </a:lnTo>
                  <a:lnTo>
                    <a:pt x="8254" y="12949"/>
                  </a:lnTo>
                  <a:lnTo>
                    <a:pt x="8328" y="12985"/>
                  </a:lnTo>
                  <a:lnTo>
                    <a:pt x="8364" y="12985"/>
                  </a:lnTo>
                  <a:lnTo>
                    <a:pt x="8951" y="12839"/>
                  </a:lnTo>
                  <a:lnTo>
                    <a:pt x="9465" y="12655"/>
                  </a:lnTo>
                  <a:lnTo>
                    <a:pt x="10015" y="12472"/>
                  </a:lnTo>
                  <a:lnTo>
                    <a:pt x="10528" y="12215"/>
                  </a:lnTo>
                  <a:lnTo>
                    <a:pt x="10565" y="12142"/>
                  </a:lnTo>
                  <a:lnTo>
                    <a:pt x="10602" y="12105"/>
                  </a:lnTo>
                  <a:lnTo>
                    <a:pt x="10602" y="12032"/>
                  </a:lnTo>
                  <a:lnTo>
                    <a:pt x="10602" y="11958"/>
                  </a:lnTo>
                  <a:lnTo>
                    <a:pt x="10125" y="11041"/>
                  </a:lnTo>
                  <a:lnTo>
                    <a:pt x="10088" y="10968"/>
                  </a:lnTo>
                  <a:lnTo>
                    <a:pt x="10015" y="10894"/>
                  </a:lnTo>
                  <a:close/>
                  <a:moveTo>
                    <a:pt x="13133" y="12288"/>
                  </a:moveTo>
                  <a:lnTo>
                    <a:pt x="13243" y="12325"/>
                  </a:lnTo>
                  <a:lnTo>
                    <a:pt x="13353" y="12472"/>
                  </a:lnTo>
                  <a:lnTo>
                    <a:pt x="13610" y="12985"/>
                  </a:lnTo>
                  <a:lnTo>
                    <a:pt x="12839" y="13242"/>
                  </a:lnTo>
                  <a:lnTo>
                    <a:pt x="12106" y="13572"/>
                  </a:lnTo>
                  <a:lnTo>
                    <a:pt x="11996" y="13352"/>
                  </a:lnTo>
                  <a:lnTo>
                    <a:pt x="11886" y="13132"/>
                  </a:lnTo>
                  <a:lnTo>
                    <a:pt x="11739" y="12692"/>
                  </a:lnTo>
                  <a:lnTo>
                    <a:pt x="12032" y="12618"/>
                  </a:lnTo>
                  <a:lnTo>
                    <a:pt x="12289" y="12545"/>
                  </a:lnTo>
                  <a:lnTo>
                    <a:pt x="12839" y="12362"/>
                  </a:lnTo>
                  <a:lnTo>
                    <a:pt x="13023" y="12288"/>
                  </a:lnTo>
                  <a:close/>
                  <a:moveTo>
                    <a:pt x="7044" y="12325"/>
                  </a:moveTo>
                  <a:lnTo>
                    <a:pt x="7337" y="13022"/>
                  </a:lnTo>
                  <a:lnTo>
                    <a:pt x="5833" y="13792"/>
                  </a:lnTo>
                  <a:lnTo>
                    <a:pt x="5613" y="13132"/>
                  </a:lnTo>
                  <a:lnTo>
                    <a:pt x="5943" y="12875"/>
                  </a:lnTo>
                  <a:lnTo>
                    <a:pt x="6273" y="12655"/>
                  </a:lnTo>
                  <a:lnTo>
                    <a:pt x="6677" y="12472"/>
                  </a:lnTo>
                  <a:lnTo>
                    <a:pt x="7044" y="12325"/>
                  </a:lnTo>
                  <a:close/>
                  <a:moveTo>
                    <a:pt x="13060" y="11885"/>
                  </a:moveTo>
                  <a:lnTo>
                    <a:pt x="12839" y="11921"/>
                  </a:lnTo>
                  <a:lnTo>
                    <a:pt x="12473" y="12068"/>
                  </a:lnTo>
                  <a:lnTo>
                    <a:pt x="11922" y="12215"/>
                  </a:lnTo>
                  <a:lnTo>
                    <a:pt x="11666" y="12288"/>
                  </a:lnTo>
                  <a:lnTo>
                    <a:pt x="11446" y="12398"/>
                  </a:lnTo>
                  <a:lnTo>
                    <a:pt x="11372" y="12435"/>
                  </a:lnTo>
                  <a:lnTo>
                    <a:pt x="11372" y="12472"/>
                  </a:lnTo>
                  <a:lnTo>
                    <a:pt x="11372" y="12582"/>
                  </a:lnTo>
                  <a:lnTo>
                    <a:pt x="11446" y="12655"/>
                  </a:lnTo>
                  <a:lnTo>
                    <a:pt x="11519" y="12692"/>
                  </a:lnTo>
                  <a:lnTo>
                    <a:pt x="11482" y="12839"/>
                  </a:lnTo>
                  <a:lnTo>
                    <a:pt x="11482" y="13022"/>
                  </a:lnTo>
                  <a:lnTo>
                    <a:pt x="11519" y="13169"/>
                  </a:lnTo>
                  <a:lnTo>
                    <a:pt x="11556" y="13315"/>
                  </a:lnTo>
                  <a:lnTo>
                    <a:pt x="11702" y="13646"/>
                  </a:lnTo>
                  <a:lnTo>
                    <a:pt x="11886" y="13902"/>
                  </a:lnTo>
                  <a:lnTo>
                    <a:pt x="11996" y="13976"/>
                  </a:lnTo>
                  <a:lnTo>
                    <a:pt x="12106" y="13976"/>
                  </a:lnTo>
                  <a:lnTo>
                    <a:pt x="13023" y="13609"/>
                  </a:lnTo>
                  <a:lnTo>
                    <a:pt x="13940" y="13279"/>
                  </a:lnTo>
                  <a:lnTo>
                    <a:pt x="14013" y="13205"/>
                  </a:lnTo>
                  <a:lnTo>
                    <a:pt x="14050" y="13169"/>
                  </a:lnTo>
                  <a:lnTo>
                    <a:pt x="14087" y="13095"/>
                  </a:lnTo>
                  <a:lnTo>
                    <a:pt x="14050" y="13022"/>
                  </a:lnTo>
                  <a:lnTo>
                    <a:pt x="13646" y="12142"/>
                  </a:lnTo>
                  <a:lnTo>
                    <a:pt x="13573" y="12032"/>
                  </a:lnTo>
                  <a:lnTo>
                    <a:pt x="13463" y="11958"/>
                  </a:lnTo>
                  <a:lnTo>
                    <a:pt x="13353" y="11885"/>
                  </a:lnTo>
                  <a:close/>
                  <a:moveTo>
                    <a:pt x="7190" y="11848"/>
                  </a:moveTo>
                  <a:lnTo>
                    <a:pt x="7117" y="11885"/>
                  </a:lnTo>
                  <a:lnTo>
                    <a:pt x="6640" y="12032"/>
                  </a:lnTo>
                  <a:lnTo>
                    <a:pt x="6163" y="12215"/>
                  </a:lnTo>
                  <a:lnTo>
                    <a:pt x="5723" y="12508"/>
                  </a:lnTo>
                  <a:lnTo>
                    <a:pt x="5320" y="12802"/>
                  </a:lnTo>
                  <a:lnTo>
                    <a:pt x="5246" y="12839"/>
                  </a:lnTo>
                  <a:lnTo>
                    <a:pt x="5210" y="12875"/>
                  </a:lnTo>
                  <a:lnTo>
                    <a:pt x="5173" y="12912"/>
                  </a:lnTo>
                  <a:lnTo>
                    <a:pt x="5173" y="12985"/>
                  </a:lnTo>
                  <a:lnTo>
                    <a:pt x="5246" y="13279"/>
                  </a:lnTo>
                  <a:lnTo>
                    <a:pt x="5320" y="13572"/>
                  </a:lnTo>
                  <a:lnTo>
                    <a:pt x="5540" y="14159"/>
                  </a:lnTo>
                  <a:lnTo>
                    <a:pt x="5576" y="14196"/>
                  </a:lnTo>
                  <a:lnTo>
                    <a:pt x="5650" y="14269"/>
                  </a:lnTo>
                  <a:lnTo>
                    <a:pt x="5797" y="14269"/>
                  </a:lnTo>
                  <a:lnTo>
                    <a:pt x="7667" y="13315"/>
                  </a:lnTo>
                  <a:lnTo>
                    <a:pt x="7741" y="13279"/>
                  </a:lnTo>
                  <a:lnTo>
                    <a:pt x="7777" y="13205"/>
                  </a:lnTo>
                  <a:lnTo>
                    <a:pt x="7814" y="13132"/>
                  </a:lnTo>
                  <a:lnTo>
                    <a:pt x="7777" y="13059"/>
                  </a:lnTo>
                  <a:lnTo>
                    <a:pt x="7374" y="11995"/>
                  </a:lnTo>
                  <a:lnTo>
                    <a:pt x="7337" y="11921"/>
                  </a:lnTo>
                  <a:lnTo>
                    <a:pt x="7264" y="11885"/>
                  </a:lnTo>
                  <a:lnTo>
                    <a:pt x="7190" y="11848"/>
                  </a:lnTo>
                  <a:close/>
                  <a:moveTo>
                    <a:pt x="10528" y="13279"/>
                  </a:moveTo>
                  <a:lnTo>
                    <a:pt x="10895" y="13976"/>
                  </a:lnTo>
                  <a:lnTo>
                    <a:pt x="9318" y="14599"/>
                  </a:lnTo>
                  <a:lnTo>
                    <a:pt x="9025" y="13902"/>
                  </a:lnTo>
                  <a:lnTo>
                    <a:pt x="9098" y="13829"/>
                  </a:lnTo>
                  <a:lnTo>
                    <a:pt x="9098" y="13792"/>
                  </a:lnTo>
                  <a:lnTo>
                    <a:pt x="9135" y="13756"/>
                  </a:lnTo>
                  <a:lnTo>
                    <a:pt x="9465" y="13609"/>
                  </a:lnTo>
                  <a:lnTo>
                    <a:pt x="9758" y="13535"/>
                  </a:lnTo>
                  <a:lnTo>
                    <a:pt x="10528" y="13279"/>
                  </a:lnTo>
                  <a:close/>
                  <a:moveTo>
                    <a:pt x="10639" y="12839"/>
                  </a:moveTo>
                  <a:lnTo>
                    <a:pt x="10565" y="12875"/>
                  </a:lnTo>
                  <a:lnTo>
                    <a:pt x="9501" y="13242"/>
                  </a:lnTo>
                  <a:lnTo>
                    <a:pt x="9061" y="13352"/>
                  </a:lnTo>
                  <a:lnTo>
                    <a:pt x="8878" y="13462"/>
                  </a:lnTo>
                  <a:lnTo>
                    <a:pt x="8768" y="13499"/>
                  </a:lnTo>
                  <a:lnTo>
                    <a:pt x="8731" y="13572"/>
                  </a:lnTo>
                  <a:lnTo>
                    <a:pt x="8658" y="13682"/>
                  </a:lnTo>
                  <a:lnTo>
                    <a:pt x="8694" y="13829"/>
                  </a:lnTo>
                  <a:lnTo>
                    <a:pt x="8731" y="13866"/>
                  </a:lnTo>
                  <a:lnTo>
                    <a:pt x="8731" y="13902"/>
                  </a:lnTo>
                  <a:lnTo>
                    <a:pt x="8768" y="14159"/>
                  </a:lnTo>
                  <a:lnTo>
                    <a:pt x="8841" y="14416"/>
                  </a:lnTo>
                  <a:lnTo>
                    <a:pt x="9025" y="14893"/>
                  </a:lnTo>
                  <a:lnTo>
                    <a:pt x="9098" y="14929"/>
                  </a:lnTo>
                  <a:lnTo>
                    <a:pt x="9135" y="14966"/>
                  </a:lnTo>
                  <a:lnTo>
                    <a:pt x="9208" y="15003"/>
                  </a:lnTo>
                  <a:lnTo>
                    <a:pt x="9281" y="15003"/>
                  </a:lnTo>
                  <a:lnTo>
                    <a:pt x="11225" y="14269"/>
                  </a:lnTo>
                  <a:lnTo>
                    <a:pt x="11262" y="14232"/>
                  </a:lnTo>
                  <a:lnTo>
                    <a:pt x="11299" y="14159"/>
                  </a:lnTo>
                  <a:lnTo>
                    <a:pt x="11335" y="14086"/>
                  </a:lnTo>
                  <a:lnTo>
                    <a:pt x="11335" y="14012"/>
                  </a:lnTo>
                  <a:lnTo>
                    <a:pt x="10822" y="12985"/>
                  </a:lnTo>
                  <a:lnTo>
                    <a:pt x="10785" y="12912"/>
                  </a:lnTo>
                  <a:lnTo>
                    <a:pt x="10712" y="12875"/>
                  </a:lnTo>
                  <a:lnTo>
                    <a:pt x="10639" y="12839"/>
                  </a:lnTo>
                  <a:close/>
                  <a:moveTo>
                    <a:pt x="7997" y="14342"/>
                  </a:moveTo>
                  <a:lnTo>
                    <a:pt x="8107" y="14489"/>
                  </a:lnTo>
                  <a:lnTo>
                    <a:pt x="8144" y="14599"/>
                  </a:lnTo>
                  <a:lnTo>
                    <a:pt x="8107" y="14746"/>
                  </a:lnTo>
                  <a:lnTo>
                    <a:pt x="8034" y="14893"/>
                  </a:lnTo>
                  <a:lnTo>
                    <a:pt x="7924" y="15003"/>
                  </a:lnTo>
                  <a:lnTo>
                    <a:pt x="7814" y="15149"/>
                  </a:lnTo>
                  <a:lnTo>
                    <a:pt x="7557" y="15296"/>
                  </a:lnTo>
                  <a:lnTo>
                    <a:pt x="7044" y="15516"/>
                  </a:lnTo>
                  <a:lnTo>
                    <a:pt x="6787" y="15590"/>
                  </a:lnTo>
                  <a:lnTo>
                    <a:pt x="6567" y="15736"/>
                  </a:lnTo>
                  <a:lnTo>
                    <a:pt x="6310" y="15113"/>
                  </a:lnTo>
                  <a:lnTo>
                    <a:pt x="6383" y="15076"/>
                  </a:lnTo>
                  <a:lnTo>
                    <a:pt x="6457" y="14966"/>
                  </a:lnTo>
                  <a:lnTo>
                    <a:pt x="6457" y="14929"/>
                  </a:lnTo>
                  <a:lnTo>
                    <a:pt x="6530" y="15003"/>
                  </a:lnTo>
                  <a:lnTo>
                    <a:pt x="6604" y="14966"/>
                  </a:lnTo>
                  <a:lnTo>
                    <a:pt x="6787" y="14929"/>
                  </a:lnTo>
                  <a:lnTo>
                    <a:pt x="7227" y="14783"/>
                  </a:lnTo>
                  <a:lnTo>
                    <a:pt x="7631" y="14599"/>
                  </a:lnTo>
                  <a:lnTo>
                    <a:pt x="7997" y="14342"/>
                  </a:lnTo>
                  <a:close/>
                  <a:moveTo>
                    <a:pt x="15150" y="15370"/>
                  </a:moveTo>
                  <a:lnTo>
                    <a:pt x="15150" y="15443"/>
                  </a:lnTo>
                  <a:lnTo>
                    <a:pt x="15224" y="15480"/>
                  </a:lnTo>
                  <a:lnTo>
                    <a:pt x="15260" y="15516"/>
                  </a:lnTo>
                  <a:lnTo>
                    <a:pt x="15150" y="15736"/>
                  </a:lnTo>
                  <a:lnTo>
                    <a:pt x="15004" y="15993"/>
                  </a:lnTo>
                  <a:lnTo>
                    <a:pt x="14857" y="15626"/>
                  </a:lnTo>
                  <a:lnTo>
                    <a:pt x="15150" y="15370"/>
                  </a:lnTo>
                  <a:close/>
                  <a:moveTo>
                    <a:pt x="7997" y="13902"/>
                  </a:moveTo>
                  <a:lnTo>
                    <a:pt x="7887" y="13939"/>
                  </a:lnTo>
                  <a:lnTo>
                    <a:pt x="7631" y="14122"/>
                  </a:lnTo>
                  <a:lnTo>
                    <a:pt x="7337" y="14269"/>
                  </a:lnTo>
                  <a:lnTo>
                    <a:pt x="7044" y="14416"/>
                  </a:lnTo>
                  <a:lnTo>
                    <a:pt x="6750" y="14526"/>
                  </a:lnTo>
                  <a:lnTo>
                    <a:pt x="6347" y="14599"/>
                  </a:lnTo>
                  <a:lnTo>
                    <a:pt x="6163" y="14673"/>
                  </a:lnTo>
                  <a:lnTo>
                    <a:pt x="6090" y="14746"/>
                  </a:lnTo>
                  <a:lnTo>
                    <a:pt x="6017" y="14819"/>
                  </a:lnTo>
                  <a:lnTo>
                    <a:pt x="6017" y="14929"/>
                  </a:lnTo>
                  <a:lnTo>
                    <a:pt x="5943" y="15003"/>
                  </a:lnTo>
                  <a:lnTo>
                    <a:pt x="5943" y="15113"/>
                  </a:lnTo>
                  <a:lnTo>
                    <a:pt x="6127" y="15590"/>
                  </a:lnTo>
                  <a:lnTo>
                    <a:pt x="6273" y="16103"/>
                  </a:lnTo>
                  <a:lnTo>
                    <a:pt x="6347" y="16177"/>
                  </a:lnTo>
                  <a:lnTo>
                    <a:pt x="6420" y="16213"/>
                  </a:lnTo>
                  <a:lnTo>
                    <a:pt x="6493" y="16213"/>
                  </a:lnTo>
                  <a:lnTo>
                    <a:pt x="6567" y="16177"/>
                  </a:lnTo>
                  <a:lnTo>
                    <a:pt x="6787" y="16030"/>
                  </a:lnTo>
                  <a:lnTo>
                    <a:pt x="7007" y="15920"/>
                  </a:lnTo>
                  <a:lnTo>
                    <a:pt x="7484" y="15736"/>
                  </a:lnTo>
                  <a:lnTo>
                    <a:pt x="7704" y="15663"/>
                  </a:lnTo>
                  <a:lnTo>
                    <a:pt x="7924" y="15553"/>
                  </a:lnTo>
                  <a:lnTo>
                    <a:pt x="8144" y="15406"/>
                  </a:lnTo>
                  <a:lnTo>
                    <a:pt x="8328" y="15223"/>
                  </a:lnTo>
                  <a:lnTo>
                    <a:pt x="8438" y="15076"/>
                  </a:lnTo>
                  <a:lnTo>
                    <a:pt x="8511" y="14893"/>
                  </a:lnTo>
                  <a:lnTo>
                    <a:pt x="8511" y="14709"/>
                  </a:lnTo>
                  <a:lnTo>
                    <a:pt x="8511" y="14526"/>
                  </a:lnTo>
                  <a:lnTo>
                    <a:pt x="8474" y="14342"/>
                  </a:lnTo>
                  <a:lnTo>
                    <a:pt x="8364" y="14159"/>
                  </a:lnTo>
                  <a:lnTo>
                    <a:pt x="8254" y="14049"/>
                  </a:lnTo>
                  <a:lnTo>
                    <a:pt x="8071" y="13939"/>
                  </a:lnTo>
                  <a:lnTo>
                    <a:pt x="7997" y="13902"/>
                  </a:lnTo>
                  <a:close/>
                  <a:moveTo>
                    <a:pt x="14710" y="15736"/>
                  </a:moveTo>
                  <a:lnTo>
                    <a:pt x="14747" y="15993"/>
                  </a:lnTo>
                  <a:lnTo>
                    <a:pt x="14820" y="16250"/>
                  </a:lnTo>
                  <a:lnTo>
                    <a:pt x="14490" y="16507"/>
                  </a:lnTo>
                  <a:lnTo>
                    <a:pt x="14417" y="16397"/>
                  </a:lnTo>
                  <a:lnTo>
                    <a:pt x="14307" y="15993"/>
                  </a:lnTo>
                  <a:lnTo>
                    <a:pt x="14380" y="15956"/>
                  </a:lnTo>
                  <a:lnTo>
                    <a:pt x="14710" y="15736"/>
                  </a:lnTo>
                  <a:close/>
                  <a:moveTo>
                    <a:pt x="14123" y="16103"/>
                  </a:moveTo>
                  <a:lnTo>
                    <a:pt x="14160" y="16397"/>
                  </a:lnTo>
                  <a:lnTo>
                    <a:pt x="14233" y="16690"/>
                  </a:lnTo>
                  <a:lnTo>
                    <a:pt x="13830" y="16873"/>
                  </a:lnTo>
                  <a:lnTo>
                    <a:pt x="13720" y="16727"/>
                  </a:lnTo>
                  <a:lnTo>
                    <a:pt x="13500" y="16433"/>
                  </a:lnTo>
                  <a:lnTo>
                    <a:pt x="14123" y="16103"/>
                  </a:lnTo>
                  <a:close/>
                  <a:moveTo>
                    <a:pt x="13426" y="16470"/>
                  </a:moveTo>
                  <a:lnTo>
                    <a:pt x="13500" y="16727"/>
                  </a:lnTo>
                  <a:lnTo>
                    <a:pt x="13536" y="16873"/>
                  </a:lnTo>
                  <a:lnTo>
                    <a:pt x="13573" y="16984"/>
                  </a:lnTo>
                  <a:lnTo>
                    <a:pt x="13096" y="17167"/>
                  </a:lnTo>
                  <a:lnTo>
                    <a:pt x="12986" y="17057"/>
                  </a:lnTo>
                  <a:lnTo>
                    <a:pt x="12876" y="16873"/>
                  </a:lnTo>
                  <a:lnTo>
                    <a:pt x="12839" y="16727"/>
                  </a:lnTo>
                  <a:lnTo>
                    <a:pt x="13426" y="16470"/>
                  </a:lnTo>
                  <a:close/>
                  <a:moveTo>
                    <a:pt x="12583" y="16837"/>
                  </a:moveTo>
                  <a:lnTo>
                    <a:pt x="12656" y="17094"/>
                  </a:lnTo>
                  <a:lnTo>
                    <a:pt x="12803" y="17277"/>
                  </a:lnTo>
                  <a:lnTo>
                    <a:pt x="12399" y="17460"/>
                  </a:lnTo>
                  <a:lnTo>
                    <a:pt x="12326" y="17387"/>
                  </a:lnTo>
                  <a:lnTo>
                    <a:pt x="12253" y="17277"/>
                  </a:lnTo>
                  <a:lnTo>
                    <a:pt x="12216" y="17167"/>
                  </a:lnTo>
                  <a:lnTo>
                    <a:pt x="12216" y="17020"/>
                  </a:lnTo>
                  <a:lnTo>
                    <a:pt x="12583" y="16837"/>
                  </a:lnTo>
                  <a:close/>
                  <a:moveTo>
                    <a:pt x="12032" y="17094"/>
                  </a:moveTo>
                  <a:lnTo>
                    <a:pt x="11996" y="17240"/>
                  </a:lnTo>
                  <a:lnTo>
                    <a:pt x="12032" y="17387"/>
                  </a:lnTo>
                  <a:lnTo>
                    <a:pt x="12106" y="17570"/>
                  </a:lnTo>
                  <a:lnTo>
                    <a:pt x="11812" y="17644"/>
                  </a:lnTo>
                  <a:lnTo>
                    <a:pt x="11776" y="17644"/>
                  </a:lnTo>
                  <a:lnTo>
                    <a:pt x="11739" y="17497"/>
                  </a:lnTo>
                  <a:lnTo>
                    <a:pt x="11666" y="17240"/>
                  </a:lnTo>
                  <a:lnTo>
                    <a:pt x="12032" y="17094"/>
                  </a:lnTo>
                  <a:close/>
                  <a:moveTo>
                    <a:pt x="11446" y="17350"/>
                  </a:moveTo>
                  <a:lnTo>
                    <a:pt x="11482" y="17607"/>
                  </a:lnTo>
                  <a:lnTo>
                    <a:pt x="11519" y="17791"/>
                  </a:lnTo>
                  <a:lnTo>
                    <a:pt x="11189" y="17901"/>
                  </a:lnTo>
                  <a:lnTo>
                    <a:pt x="11115" y="17937"/>
                  </a:lnTo>
                  <a:lnTo>
                    <a:pt x="11115" y="17864"/>
                  </a:lnTo>
                  <a:lnTo>
                    <a:pt x="11115" y="17827"/>
                  </a:lnTo>
                  <a:lnTo>
                    <a:pt x="11115" y="17717"/>
                  </a:lnTo>
                  <a:lnTo>
                    <a:pt x="11005" y="17607"/>
                  </a:lnTo>
                  <a:lnTo>
                    <a:pt x="10969" y="17534"/>
                  </a:lnTo>
                  <a:lnTo>
                    <a:pt x="11446" y="17350"/>
                  </a:lnTo>
                  <a:close/>
                  <a:moveTo>
                    <a:pt x="10639" y="17644"/>
                  </a:moveTo>
                  <a:lnTo>
                    <a:pt x="10749" y="17791"/>
                  </a:lnTo>
                  <a:lnTo>
                    <a:pt x="10859" y="17901"/>
                  </a:lnTo>
                  <a:lnTo>
                    <a:pt x="10932" y="17974"/>
                  </a:lnTo>
                  <a:lnTo>
                    <a:pt x="10969" y="17974"/>
                  </a:lnTo>
                  <a:lnTo>
                    <a:pt x="10455" y="18194"/>
                  </a:lnTo>
                  <a:lnTo>
                    <a:pt x="10418" y="18121"/>
                  </a:lnTo>
                  <a:lnTo>
                    <a:pt x="10345" y="18121"/>
                  </a:lnTo>
                  <a:lnTo>
                    <a:pt x="10235" y="18157"/>
                  </a:lnTo>
                  <a:lnTo>
                    <a:pt x="10162" y="17901"/>
                  </a:lnTo>
                  <a:lnTo>
                    <a:pt x="10125" y="17827"/>
                  </a:lnTo>
                  <a:lnTo>
                    <a:pt x="10639" y="17644"/>
                  </a:lnTo>
                  <a:close/>
                  <a:moveTo>
                    <a:pt x="10272" y="440"/>
                  </a:moveTo>
                  <a:lnTo>
                    <a:pt x="10455" y="477"/>
                  </a:lnTo>
                  <a:lnTo>
                    <a:pt x="10565" y="550"/>
                  </a:lnTo>
                  <a:lnTo>
                    <a:pt x="10675" y="624"/>
                  </a:lnTo>
                  <a:lnTo>
                    <a:pt x="10785" y="734"/>
                  </a:lnTo>
                  <a:lnTo>
                    <a:pt x="10969" y="990"/>
                  </a:lnTo>
                  <a:lnTo>
                    <a:pt x="11005" y="1210"/>
                  </a:lnTo>
                  <a:lnTo>
                    <a:pt x="11042" y="1431"/>
                  </a:lnTo>
                  <a:lnTo>
                    <a:pt x="11335" y="2348"/>
                  </a:lnTo>
                  <a:lnTo>
                    <a:pt x="11886" y="3998"/>
                  </a:lnTo>
                  <a:lnTo>
                    <a:pt x="13060" y="7300"/>
                  </a:lnTo>
                  <a:lnTo>
                    <a:pt x="14233" y="10564"/>
                  </a:lnTo>
                  <a:lnTo>
                    <a:pt x="14857" y="12215"/>
                  </a:lnTo>
                  <a:lnTo>
                    <a:pt x="15187" y="13095"/>
                  </a:lnTo>
                  <a:lnTo>
                    <a:pt x="15407" y="13646"/>
                  </a:lnTo>
                  <a:lnTo>
                    <a:pt x="15334" y="13682"/>
                  </a:lnTo>
                  <a:lnTo>
                    <a:pt x="15297" y="13829"/>
                  </a:lnTo>
                  <a:lnTo>
                    <a:pt x="15297" y="13939"/>
                  </a:lnTo>
                  <a:lnTo>
                    <a:pt x="15260" y="14196"/>
                  </a:lnTo>
                  <a:lnTo>
                    <a:pt x="15224" y="14379"/>
                  </a:lnTo>
                  <a:lnTo>
                    <a:pt x="15187" y="14526"/>
                  </a:lnTo>
                  <a:lnTo>
                    <a:pt x="15004" y="14856"/>
                  </a:lnTo>
                  <a:lnTo>
                    <a:pt x="14747" y="15149"/>
                  </a:lnTo>
                  <a:lnTo>
                    <a:pt x="14453" y="15370"/>
                  </a:lnTo>
                  <a:lnTo>
                    <a:pt x="14123" y="15590"/>
                  </a:lnTo>
                  <a:lnTo>
                    <a:pt x="13793" y="15773"/>
                  </a:lnTo>
                  <a:lnTo>
                    <a:pt x="13060" y="16140"/>
                  </a:lnTo>
                  <a:lnTo>
                    <a:pt x="12326" y="16470"/>
                  </a:lnTo>
                  <a:lnTo>
                    <a:pt x="10859" y="17094"/>
                  </a:lnTo>
                  <a:lnTo>
                    <a:pt x="10015" y="17424"/>
                  </a:lnTo>
                  <a:lnTo>
                    <a:pt x="9978" y="17387"/>
                  </a:lnTo>
                  <a:lnTo>
                    <a:pt x="9942" y="17387"/>
                  </a:lnTo>
                  <a:lnTo>
                    <a:pt x="9905" y="17424"/>
                  </a:lnTo>
                  <a:lnTo>
                    <a:pt x="9905" y="17460"/>
                  </a:lnTo>
                  <a:lnTo>
                    <a:pt x="8841" y="17791"/>
                  </a:lnTo>
                  <a:lnTo>
                    <a:pt x="7777" y="18121"/>
                  </a:lnTo>
                  <a:lnTo>
                    <a:pt x="6970" y="18304"/>
                  </a:lnTo>
                  <a:lnTo>
                    <a:pt x="6163" y="18487"/>
                  </a:lnTo>
                  <a:lnTo>
                    <a:pt x="5797" y="18524"/>
                  </a:lnTo>
                  <a:lnTo>
                    <a:pt x="5613" y="18524"/>
                  </a:lnTo>
                  <a:lnTo>
                    <a:pt x="5430" y="18451"/>
                  </a:lnTo>
                  <a:lnTo>
                    <a:pt x="5283" y="18377"/>
                  </a:lnTo>
                  <a:lnTo>
                    <a:pt x="5173" y="18231"/>
                  </a:lnTo>
                  <a:lnTo>
                    <a:pt x="5063" y="18121"/>
                  </a:lnTo>
                  <a:lnTo>
                    <a:pt x="4953" y="17974"/>
                  </a:lnTo>
                  <a:lnTo>
                    <a:pt x="4879" y="17680"/>
                  </a:lnTo>
                  <a:lnTo>
                    <a:pt x="4769" y="17387"/>
                  </a:lnTo>
                  <a:lnTo>
                    <a:pt x="4476" y="16507"/>
                  </a:lnTo>
                  <a:lnTo>
                    <a:pt x="3926" y="14819"/>
                  </a:lnTo>
                  <a:lnTo>
                    <a:pt x="3376" y="13169"/>
                  </a:lnTo>
                  <a:lnTo>
                    <a:pt x="2752" y="11518"/>
                  </a:lnTo>
                  <a:lnTo>
                    <a:pt x="2165" y="9867"/>
                  </a:lnTo>
                  <a:lnTo>
                    <a:pt x="1505" y="8253"/>
                  </a:lnTo>
                  <a:lnTo>
                    <a:pt x="845" y="6603"/>
                  </a:lnTo>
                  <a:lnTo>
                    <a:pt x="588" y="6052"/>
                  </a:lnTo>
                  <a:lnTo>
                    <a:pt x="478" y="5796"/>
                  </a:lnTo>
                  <a:lnTo>
                    <a:pt x="331" y="5539"/>
                  </a:lnTo>
                  <a:lnTo>
                    <a:pt x="368" y="5502"/>
                  </a:lnTo>
                  <a:lnTo>
                    <a:pt x="404" y="5429"/>
                  </a:lnTo>
                  <a:lnTo>
                    <a:pt x="368" y="5209"/>
                  </a:lnTo>
                  <a:lnTo>
                    <a:pt x="404" y="5025"/>
                  </a:lnTo>
                  <a:lnTo>
                    <a:pt x="404" y="4879"/>
                  </a:lnTo>
                  <a:lnTo>
                    <a:pt x="478" y="4695"/>
                  </a:lnTo>
                  <a:lnTo>
                    <a:pt x="624" y="4402"/>
                  </a:lnTo>
                  <a:lnTo>
                    <a:pt x="845" y="4145"/>
                  </a:lnTo>
                  <a:lnTo>
                    <a:pt x="1101" y="3888"/>
                  </a:lnTo>
                  <a:lnTo>
                    <a:pt x="1395" y="3668"/>
                  </a:lnTo>
                  <a:lnTo>
                    <a:pt x="1725" y="3485"/>
                  </a:lnTo>
                  <a:lnTo>
                    <a:pt x="2018" y="3301"/>
                  </a:lnTo>
                  <a:lnTo>
                    <a:pt x="2789" y="2935"/>
                  </a:lnTo>
                  <a:lnTo>
                    <a:pt x="3596" y="2641"/>
                  </a:lnTo>
                  <a:lnTo>
                    <a:pt x="5210" y="2017"/>
                  </a:lnTo>
                  <a:lnTo>
                    <a:pt x="6787" y="1394"/>
                  </a:lnTo>
                  <a:lnTo>
                    <a:pt x="7557" y="1100"/>
                  </a:lnTo>
                  <a:lnTo>
                    <a:pt x="8364" y="807"/>
                  </a:lnTo>
                  <a:lnTo>
                    <a:pt x="9135" y="587"/>
                  </a:lnTo>
                  <a:lnTo>
                    <a:pt x="9538" y="514"/>
                  </a:lnTo>
                  <a:lnTo>
                    <a:pt x="9942" y="440"/>
                  </a:lnTo>
                  <a:close/>
                  <a:moveTo>
                    <a:pt x="9868" y="17937"/>
                  </a:moveTo>
                  <a:lnTo>
                    <a:pt x="9868" y="17974"/>
                  </a:lnTo>
                  <a:lnTo>
                    <a:pt x="9905" y="18157"/>
                  </a:lnTo>
                  <a:lnTo>
                    <a:pt x="10015" y="18341"/>
                  </a:lnTo>
                  <a:lnTo>
                    <a:pt x="9575" y="18524"/>
                  </a:lnTo>
                  <a:lnTo>
                    <a:pt x="9575" y="18487"/>
                  </a:lnTo>
                  <a:lnTo>
                    <a:pt x="9538" y="18341"/>
                  </a:lnTo>
                  <a:lnTo>
                    <a:pt x="9465" y="18231"/>
                  </a:lnTo>
                  <a:lnTo>
                    <a:pt x="9391" y="18084"/>
                  </a:lnTo>
                  <a:lnTo>
                    <a:pt x="9868" y="17937"/>
                  </a:lnTo>
                  <a:close/>
                  <a:moveTo>
                    <a:pt x="9098" y="18194"/>
                  </a:moveTo>
                  <a:lnTo>
                    <a:pt x="9171" y="18414"/>
                  </a:lnTo>
                  <a:lnTo>
                    <a:pt x="9245" y="18524"/>
                  </a:lnTo>
                  <a:lnTo>
                    <a:pt x="9318" y="18598"/>
                  </a:lnTo>
                  <a:lnTo>
                    <a:pt x="8841" y="18781"/>
                  </a:lnTo>
                  <a:lnTo>
                    <a:pt x="8768" y="18708"/>
                  </a:lnTo>
                  <a:lnTo>
                    <a:pt x="8694" y="18598"/>
                  </a:lnTo>
                  <a:lnTo>
                    <a:pt x="8621" y="18487"/>
                  </a:lnTo>
                  <a:lnTo>
                    <a:pt x="8584" y="18341"/>
                  </a:lnTo>
                  <a:lnTo>
                    <a:pt x="9098" y="18194"/>
                  </a:lnTo>
                  <a:close/>
                  <a:moveTo>
                    <a:pt x="8254" y="18414"/>
                  </a:moveTo>
                  <a:lnTo>
                    <a:pt x="8291" y="18561"/>
                  </a:lnTo>
                  <a:lnTo>
                    <a:pt x="8364" y="18744"/>
                  </a:lnTo>
                  <a:lnTo>
                    <a:pt x="8511" y="18928"/>
                  </a:lnTo>
                  <a:lnTo>
                    <a:pt x="8181" y="19038"/>
                  </a:lnTo>
                  <a:lnTo>
                    <a:pt x="8144" y="18964"/>
                  </a:lnTo>
                  <a:lnTo>
                    <a:pt x="8107" y="18928"/>
                  </a:lnTo>
                  <a:lnTo>
                    <a:pt x="7997" y="18854"/>
                  </a:lnTo>
                  <a:lnTo>
                    <a:pt x="7961" y="18818"/>
                  </a:lnTo>
                  <a:lnTo>
                    <a:pt x="7851" y="18634"/>
                  </a:lnTo>
                  <a:lnTo>
                    <a:pt x="7851" y="18561"/>
                  </a:lnTo>
                  <a:lnTo>
                    <a:pt x="8254" y="18414"/>
                  </a:lnTo>
                  <a:close/>
                  <a:moveTo>
                    <a:pt x="5246" y="18818"/>
                  </a:moveTo>
                  <a:lnTo>
                    <a:pt x="5430" y="18891"/>
                  </a:lnTo>
                  <a:lnTo>
                    <a:pt x="5650" y="18928"/>
                  </a:lnTo>
                  <a:lnTo>
                    <a:pt x="5870" y="18964"/>
                  </a:lnTo>
                  <a:lnTo>
                    <a:pt x="5943" y="19221"/>
                  </a:lnTo>
                  <a:lnTo>
                    <a:pt x="5760" y="19148"/>
                  </a:lnTo>
                  <a:lnTo>
                    <a:pt x="5576" y="19038"/>
                  </a:lnTo>
                  <a:lnTo>
                    <a:pt x="5393" y="18928"/>
                  </a:lnTo>
                  <a:lnTo>
                    <a:pt x="5246" y="18818"/>
                  </a:lnTo>
                  <a:close/>
                  <a:moveTo>
                    <a:pt x="7557" y="18634"/>
                  </a:moveTo>
                  <a:lnTo>
                    <a:pt x="7557" y="18781"/>
                  </a:lnTo>
                  <a:lnTo>
                    <a:pt x="7631" y="18928"/>
                  </a:lnTo>
                  <a:lnTo>
                    <a:pt x="7704" y="19038"/>
                  </a:lnTo>
                  <a:lnTo>
                    <a:pt x="7777" y="19148"/>
                  </a:lnTo>
                  <a:lnTo>
                    <a:pt x="7704" y="19184"/>
                  </a:lnTo>
                  <a:lnTo>
                    <a:pt x="7227" y="19294"/>
                  </a:lnTo>
                  <a:lnTo>
                    <a:pt x="7154" y="19184"/>
                  </a:lnTo>
                  <a:lnTo>
                    <a:pt x="7080" y="19074"/>
                  </a:lnTo>
                  <a:lnTo>
                    <a:pt x="6970" y="18928"/>
                  </a:lnTo>
                  <a:lnTo>
                    <a:pt x="6897" y="18781"/>
                  </a:lnTo>
                  <a:lnTo>
                    <a:pt x="7117" y="18708"/>
                  </a:lnTo>
                  <a:lnTo>
                    <a:pt x="7557" y="18634"/>
                  </a:lnTo>
                  <a:close/>
                  <a:moveTo>
                    <a:pt x="6604" y="18854"/>
                  </a:moveTo>
                  <a:lnTo>
                    <a:pt x="6677" y="19111"/>
                  </a:lnTo>
                  <a:lnTo>
                    <a:pt x="6750" y="19221"/>
                  </a:lnTo>
                  <a:lnTo>
                    <a:pt x="6824" y="19331"/>
                  </a:lnTo>
                  <a:lnTo>
                    <a:pt x="6493" y="19331"/>
                  </a:lnTo>
                  <a:lnTo>
                    <a:pt x="6493" y="19258"/>
                  </a:lnTo>
                  <a:lnTo>
                    <a:pt x="6493" y="19221"/>
                  </a:lnTo>
                  <a:lnTo>
                    <a:pt x="6420" y="19184"/>
                  </a:lnTo>
                  <a:lnTo>
                    <a:pt x="6383" y="19184"/>
                  </a:lnTo>
                  <a:lnTo>
                    <a:pt x="6310" y="19221"/>
                  </a:lnTo>
                  <a:lnTo>
                    <a:pt x="6273" y="19221"/>
                  </a:lnTo>
                  <a:lnTo>
                    <a:pt x="6200" y="19184"/>
                  </a:lnTo>
                  <a:lnTo>
                    <a:pt x="6163" y="19074"/>
                  </a:lnTo>
                  <a:lnTo>
                    <a:pt x="6127" y="18928"/>
                  </a:lnTo>
                  <a:lnTo>
                    <a:pt x="6604" y="18854"/>
                  </a:lnTo>
                  <a:close/>
                  <a:moveTo>
                    <a:pt x="10125" y="0"/>
                  </a:moveTo>
                  <a:lnTo>
                    <a:pt x="9721" y="37"/>
                  </a:lnTo>
                  <a:lnTo>
                    <a:pt x="9318" y="110"/>
                  </a:lnTo>
                  <a:lnTo>
                    <a:pt x="8804" y="220"/>
                  </a:lnTo>
                  <a:lnTo>
                    <a:pt x="8291" y="403"/>
                  </a:lnTo>
                  <a:lnTo>
                    <a:pt x="7300" y="734"/>
                  </a:lnTo>
                  <a:lnTo>
                    <a:pt x="5320" y="1504"/>
                  </a:lnTo>
                  <a:lnTo>
                    <a:pt x="3376" y="2274"/>
                  </a:lnTo>
                  <a:lnTo>
                    <a:pt x="2422" y="2678"/>
                  </a:lnTo>
                  <a:lnTo>
                    <a:pt x="1945" y="2898"/>
                  </a:lnTo>
                  <a:lnTo>
                    <a:pt x="1505" y="3118"/>
                  </a:lnTo>
                  <a:lnTo>
                    <a:pt x="1248" y="3301"/>
                  </a:lnTo>
                  <a:lnTo>
                    <a:pt x="955" y="3485"/>
                  </a:lnTo>
                  <a:lnTo>
                    <a:pt x="698" y="3742"/>
                  </a:lnTo>
                  <a:lnTo>
                    <a:pt x="441" y="3998"/>
                  </a:lnTo>
                  <a:lnTo>
                    <a:pt x="221" y="4292"/>
                  </a:lnTo>
                  <a:lnTo>
                    <a:pt x="74" y="4622"/>
                  </a:lnTo>
                  <a:lnTo>
                    <a:pt x="38" y="4769"/>
                  </a:lnTo>
                  <a:lnTo>
                    <a:pt x="38" y="4915"/>
                  </a:lnTo>
                  <a:lnTo>
                    <a:pt x="38" y="5099"/>
                  </a:lnTo>
                  <a:lnTo>
                    <a:pt x="74" y="5245"/>
                  </a:lnTo>
                  <a:lnTo>
                    <a:pt x="1" y="5282"/>
                  </a:lnTo>
                  <a:lnTo>
                    <a:pt x="1" y="5319"/>
                  </a:lnTo>
                  <a:lnTo>
                    <a:pt x="38" y="5722"/>
                  </a:lnTo>
                  <a:lnTo>
                    <a:pt x="148" y="6052"/>
                  </a:lnTo>
                  <a:lnTo>
                    <a:pt x="441" y="6786"/>
                  </a:lnTo>
                  <a:lnTo>
                    <a:pt x="1065" y="8400"/>
                  </a:lnTo>
                  <a:lnTo>
                    <a:pt x="2348" y="11665"/>
                  </a:lnTo>
                  <a:lnTo>
                    <a:pt x="2935" y="13315"/>
                  </a:lnTo>
                  <a:lnTo>
                    <a:pt x="3522" y="15003"/>
                  </a:lnTo>
                  <a:lnTo>
                    <a:pt x="4072" y="16653"/>
                  </a:lnTo>
                  <a:lnTo>
                    <a:pt x="4293" y="17424"/>
                  </a:lnTo>
                  <a:lnTo>
                    <a:pt x="4439" y="17827"/>
                  </a:lnTo>
                  <a:lnTo>
                    <a:pt x="4513" y="18047"/>
                  </a:lnTo>
                  <a:lnTo>
                    <a:pt x="4623" y="18231"/>
                  </a:lnTo>
                  <a:lnTo>
                    <a:pt x="4659" y="18451"/>
                  </a:lnTo>
                  <a:lnTo>
                    <a:pt x="4733" y="18634"/>
                  </a:lnTo>
                  <a:lnTo>
                    <a:pt x="4806" y="18781"/>
                  </a:lnTo>
                  <a:lnTo>
                    <a:pt x="4916" y="18928"/>
                  </a:lnTo>
                  <a:lnTo>
                    <a:pt x="5026" y="19074"/>
                  </a:lnTo>
                  <a:lnTo>
                    <a:pt x="5173" y="19221"/>
                  </a:lnTo>
                  <a:lnTo>
                    <a:pt x="5503" y="19404"/>
                  </a:lnTo>
                  <a:lnTo>
                    <a:pt x="5833" y="19551"/>
                  </a:lnTo>
                  <a:lnTo>
                    <a:pt x="6237" y="19661"/>
                  </a:lnTo>
                  <a:lnTo>
                    <a:pt x="6604" y="19698"/>
                  </a:lnTo>
                  <a:lnTo>
                    <a:pt x="7007" y="19698"/>
                  </a:lnTo>
                  <a:lnTo>
                    <a:pt x="7484" y="19625"/>
                  </a:lnTo>
                  <a:lnTo>
                    <a:pt x="7924" y="19515"/>
                  </a:lnTo>
                  <a:lnTo>
                    <a:pt x="8841" y="19184"/>
                  </a:lnTo>
                  <a:lnTo>
                    <a:pt x="11079" y="18341"/>
                  </a:lnTo>
                  <a:lnTo>
                    <a:pt x="13206" y="17570"/>
                  </a:lnTo>
                  <a:lnTo>
                    <a:pt x="13830" y="17314"/>
                  </a:lnTo>
                  <a:lnTo>
                    <a:pt x="14417" y="17020"/>
                  </a:lnTo>
                  <a:lnTo>
                    <a:pt x="14527" y="17020"/>
                  </a:lnTo>
                  <a:lnTo>
                    <a:pt x="14674" y="16947"/>
                  </a:lnTo>
                  <a:lnTo>
                    <a:pt x="14710" y="16873"/>
                  </a:lnTo>
                  <a:lnTo>
                    <a:pt x="14710" y="16837"/>
                  </a:lnTo>
                  <a:lnTo>
                    <a:pt x="14894" y="16690"/>
                  </a:lnTo>
                  <a:lnTo>
                    <a:pt x="15187" y="16433"/>
                  </a:lnTo>
                  <a:lnTo>
                    <a:pt x="15407" y="16103"/>
                  </a:lnTo>
                  <a:lnTo>
                    <a:pt x="15554" y="15773"/>
                  </a:lnTo>
                  <a:lnTo>
                    <a:pt x="15701" y="15406"/>
                  </a:lnTo>
                  <a:lnTo>
                    <a:pt x="15774" y="15039"/>
                  </a:lnTo>
                  <a:lnTo>
                    <a:pt x="15811" y="14636"/>
                  </a:lnTo>
                  <a:lnTo>
                    <a:pt x="15847" y="13866"/>
                  </a:lnTo>
                  <a:lnTo>
                    <a:pt x="15884" y="13829"/>
                  </a:lnTo>
                  <a:lnTo>
                    <a:pt x="15884" y="13756"/>
                  </a:lnTo>
                  <a:lnTo>
                    <a:pt x="15847" y="13572"/>
                  </a:lnTo>
                  <a:lnTo>
                    <a:pt x="15811" y="13389"/>
                  </a:lnTo>
                  <a:lnTo>
                    <a:pt x="15664" y="13059"/>
                  </a:lnTo>
                  <a:lnTo>
                    <a:pt x="15334" y="12178"/>
                  </a:lnTo>
                  <a:lnTo>
                    <a:pt x="14710" y="10564"/>
                  </a:lnTo>
                  <a:lnTo>
                    <a:pt x="13500" y="7263"/>
                  </a:lnTo>
                  <a:lnTo>
                    <a:pt x="12326" y="3962"/>
                  </a:lnTo>
                  <a:lnTo>
                    <a:pt x="11776" y="2311"/>
                  </a:lnTo>
                  <a:lnTo>
                    <a:pt x="11446" y="1431"/>
                  </a:lnTo>
                  <a:lnTo>
                    <a:pt x="11372" y="1174"/>
                  </a:lnTo>
                  <a:lnTo>
                    <a:pt x="11409" y="1027"/>
                  </a:lnTo>
                  <a:lnTo>
                    <a:pt x="11409" y="917"/>
                  </a:lnTo>
                  <a:lnTo>
                    <a:pt x="11372" y="770"/>
                  </a:lnTo>
                  <a:lnTo>
                    <a:pt x="11299" y="624"/>
                  </a:lnTo>
                  <a:lnTo>
                    <a:pt x="11152" y="403"/>
                  </a:lnTo>
                  <a:lnTo>
                    <a:pt x="10895" y="220"/>
                  </a:lnTo>
                  <a:lnTo>
                    <a:pt x="10712" y="110"/>
                  </a:lnTo>
                  <a:lnTo>
                    <a:pt x="10528" y="37"/>
                  </a:lnTo>
                  <a:lnTo>
                    <a:pt x="10345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93" name="CustomShape 158"/>
            <p:cNvSpPr/>
            <p:nvPr/>
          </p:nvSpPr>
          <p:spPr>
            <a:xfrm>
              <a:off x="9343800" y="3770640"/>
              <a:ext cx="516240" cy="587880"/>
            </a:xfrm>
            <a:custGeom>
              <a:avLst/>
              <a:gdLst/>
              <a:ahLst/>
              <a:cxnLst/>
              <a:rect l="l" t="t" r="r" b="b"/>
              <a:pathLst>
                <a:path w="15627" h="17792">
                  <a:moveTo>
                    <a:pt x="10528" y="1"/>
                  </a:moveTo>
                  <a:lnTo>
                    <a:pt x="10455" y="37"/>
                  </a:lnTo>
                  <a:lnTo>
                    <a:pt x="10308" y="221"/>
                  </a:lnTo>
                  <a:lnTo>
                    <a:pt x="10198" y="441"/>
                  </a:lnTo>
                  <a:lnTo>
                    <a:pt x="10015" y="881"/>
                  </a:lnTo>
                  <a:lnTo>
                    <a:pt x="9831" y="1468"/>
                  </a:lnTo>
                  <a:lnTo>
                    <a:pt x="9685" y="2091"/>
                  </a:lnTo>
                  <a:lnTo>
                    <a:pt x="9685" y="2201"/>
                  </a:lnTo>
                  <a:lnTo>
                    <a:pt x="9721" y="2311"/>
                  </a:lnTo>
                  <a:lnTo>
                    <a:pt x="9795" y="2348"/>
                  </a:lnTo>
                  <a:lnTo>
                    <a:pt x="9868" y="2385"/>
                  </a:lnTo>
                  <a:lnTo>
                    <a:pt x="9941" y="2421"/>
                  </a:lnTo>
                  <a:lnTo>
                    <a:pt x="10051" y="2385"/>
                  </a:lnTo>
                  <a:lnTo>
                    <a:pt x="10125" y="2311"/>
                  </a:lnTo>
                  <a:lnTo>
                    <a:pt x="10198" y="2238"/>
                  </a:lnTo>
                  <a:lnTo>
                    <a:pt x="10235" y="2055"/>
                  </a:lnTo>
                  <a:lnTo>
                    <a:pt x="10235" y="2018"/>
                  </a:lnTo>
                  <a:lnTo>
                    <a:pt x="10235" y="1981"/>
                  </a:lnTo>
                  <a:lnTo>
                    <a:pt x="10455" y="1138"/>
                  </a:lnTo>
                  <a:lnTo>
                    <a:pt x="10638" y="624"/>
                  </a:lnTo>
                  <a:lnTo>
                    <a:pt x="10675" y="367"/>
                  </a:lnTo>
                  <a:lnTo>
                    <a:pt x="10712" y="111"/>
                  </a:lnTo>
                  <a:lnTo>
                    <a:pt x="10675" y="37"/>
                  </a:lnTo>
                  <a:lnTo>
                    <a:pt x="10602" y="1"/>
                  </a:lnTo>
                  <a:close/>
                  <a:moveTo>
                    <a:pt x="3559" y="1028"/>
                  </a:moveTo>
                  <a:lnTo>
                    <a:pt x="3522" y="1064"/>
                  </a:lnTo>
                  <a:lnTo>
                    <a:pt x="3485" y="1101"/>
                  </a:lnTo>
                  <a:lnTo>
                    <a:pt x="3485" y="1138"/>
                  </a:lnTo>
                  <a:lnTo>
                    <a:pt x="3559" y="1321"/>
                  </a:lnTo>
                  <a:lnTo>
                    <a:pt x="3669" y="1468"/>
                  </a:lnTo>
                  <a:lnTo>
                    <a:pt x="3889" y="1761"/>
                  </a:lnTo>
                  <a:lnTo>
                    <a:pt x="4109" y="2055"/>
                  </a:lnTo>
                  <a:lnTo>
                    <a:pt x="4366" y="2348"/>
                  </a:lnTo>
                  <a:lnTo>
                    <a:pt x="4476" y="2605"/>
                  </a:lnTo>
                  <a:lnTo>
                    <a:pt x="4586" y="2862"/>
                  </a:lnTo>
                  <a:lnTo>
                    <a:pt x="4696" y="2972"/>
                  </a:lnTo>
                  <a:lnTo>
                    <a:pt x="4769" y="3045"/>
                  </a:lnTo>
                  <a:lnTo>
                    <a:pt x="4916" y="3082"/>
                  </a:lnTo>
                  <a:lnTo>
                    <a:pt x="5063" y="3082"/>
                  </a:lnTo>
                  <a:lnTo>
                    <a:pt x="5136" y="3045"/>
                  </a:lnTo>
                  <a:lnTo>
                    <a:pt x="5209" y="3008"/>
                  </a:lnTo>
                  <a:lnTo>
                    <a:pt x="5246" y="2935"/>
                  </a:lnTo>
                  <a:lnTo>
                    <a:pt x="5246" y="2862"/>
                  </a:lnTo>
                  <a:lnTo>
                    <a:pt x="5209" y="2715"/>
                  </a:lnTo>
                  <a:lnTo>
                    <a:pt x="5173" y="2642"/>
                  </a:lnTo>
                  <a:lnTo>
                    <a:pt x="5099" y="2605"/>
                  </a:lnTo>
                  <a:lnTo>
                    <a:pt x="4989" y="2605"/>
                  </a:lnTo>
                  <a:lnTo>
                    <a:pt x="4989" y="2568"/>
                  </a:lnTo>
                  <a:lnTo>
                    <a:pt x="4989" y="2495"/>
                  </a:lnTo>
                  <a:lnTo>
                    <a:pt x="4953" y="2385"/>
                  </a:lnTo>
                  <a:lnTo>
                    <a:pt x="4806" y="2128"/>
                  </a:lnTo>
                  <a:lnTo>
                    <a:pt x="4623" y="1871"/>
                  </a:lnTo>
                  <a:lnTo>
                    <a:pt x="4402" y="1615"/>
                  </a:lnTo>
                  <a:lnTo>
                    <a:pt x="4146" y="1394"/>
                  </a:lnTo>
                  <a:lnTo>
                    <a:pt x="3889" y="1174"/>
                  </a:lnTo>
                  <a:lnTo>
                    <a:pt x="3595" y="1028"/>
                  </a:lnTo>
                  <a:close/>
                  <a:moveTo>
                    <a:pt x="15334" y="3999"/>
                  </a:moveTo>
                  <a:lnTo>
                    <a:pt x="15260" y="4035"/>
                  </a:lnTo>
                  <a:lnTo>
                    <a:pt x="15187" y="4109"/>
                  </a:lnTo>
                  <a:lnTo>
                    <a:pt x="15077" y="4182"/>
                  </a:lnTo>
                  <a:lnTo>
                    <a:pt x="14967" y="4256"/>
                  </a:lnTo>
                  <a:lnTo>
                    <a:pt x="14820" y="4329"/>
                  </a:lnTo>
                  <a:lnTo>
                    <a:pt x="14673" y="4329"/>
                  </a:lnTo>
                  <a:lnTo>
                    <a:pt x="14527" y="4402"/>
                  </a:lnTo>
                  <a:lnTo>
                    <a:pt x="14490" y="4439"/>
                  </a:lnTo>
                  <a:lnTo>
                    <a:pt x="14453" y="4549"/>
                  </a:lnTo>
                  <a:lnTo>
                    <a:pt x="14417" y="4586"/>
                  </a:lnTo>
                  <a:lnTo>
                    <a:pt x="14380" y="4622"/>
                  </a:lnTo>
                  <a:lnTo>
                    <a:pt x="14233" y="4732"/>
                  </a:lnTo>
                  <a:lnTo>
                    <a:pt x="13940" y="4842"/>
                  </a:lnTo>
                  <a:lnTo>
                    <a:pt x="13720" y="4989"/>
                  </a:lnTo>
                  <a:lnTo>
                    <a:pt x="13536" y="5173"/>
                  </a:lnTo>
                  <a:lnTo>
                    <a:pt x="13499" y="5246"/>
                  </a:lnTo>
                  <a:lnTo>
                    <a:pt x="13499" y="5319"/>
                  </a:lnTo>
                  <a:lnTo>
                    <a:pt x="13573" y="5356"/>
                  </a:lnTo>
                  <a:lnTo>
                    <a:pt x="13830" y="5356"/>
                  </a:lnTo>
                  <a:lnTo>
                    <a:pt x="14013" y="5319"/>
                  </a:lnTo>
                  <a:lnTo>
                    <a:pt x="14380" y="5173"/>
                  </a:lnTo>
                  <a:lnTo>
                    <a:pt x="14673" y="5026"/>
                  </a:lnTo>
                  <a:lnTo>
                    <a:pt x="14783" y="4953"/>
                  </a:lnTo>
                  <a:lnTo>
                    <a:pt x="14857" y="4806"/>
                  </a:lnTo>
                  <a:lnTo>
                    <a:pt x="15077" y="4769"/>
                  </a:lnTo>
                  <a:lnTo>
                    <a:pt x="15260" y="4659"/>
                  </a:lnTo>
                  <a:lnTo>
                    <a:pt x="15370" y="4696"/>
                  </a:lnTo>
                  <a:lnTo>
                    <a:pt x="15444" y="4696"/>
                  </a:lnTo>
                  <a:lnTo>
                    <a:pt x="15554" y="4622"/>
                  </a:lnTo>
                  <a:lnTo>
                    <a:pt x="15627" y="4549"/>
                  </a:lnTo>
                  <a:lnTo>
                    <a:pt x="15627" y="4476"/>
                  </a:lnTo>
                  <a:lnTo>
                    <a:pt x="15590" y="4366"/>
                  </a:lnTo>
                  <a:lnTo>
                    <a:pt x="15627" y="4329"/>
                  </a:lnTo>
                  <a:lnTo>
                    <a:pt x="15627" y="4256"/>
                  </a:lnTo>
                  <a:lnTo>
                    <a:pt x="15590" y="4182"/>
                  </a:lnTo>
                  <a:lnTo>
                    <a:pt x="15554" y="4109"/>
                  </a:lnTo>
                  <a:lnTo>
                    <a:pt x="15480" y="4035"/>
                  </a:lnTo>
                  <a:lnTo>
                    <a:pt x="15407" y="4035"/>
                  </a:lnTo>
                  <a:lnTo>
                    <a:pt x="15334" y="3999"/>
                  </a:lnTo>
                  <a:close/>
                  <a:moveTo>
                    <a:pt x="2238" y="7447"/>
                  </a:moveTo>
                  <a:lnTo>
                    <a:pt x="2128" y="7484"/>
                  </a:lnTo>
                  <a:lnTo>
                    <a:pt x="1064" y="7960"/>
                  </a:lnTo>
                  <a:lnTo>
                    <a:pt x="477" y="8217"/>
                  </a:lnTo>
                  <a:lnTo>
                    <a:pt x="257" y="8364"/>
                  </a:lnTo>
                  <a:lnTo>
                    <a:pt x="147" y="8474"/>
                  </a:lnTo>
                  <a:lnTo>
                    <a:pt x="111" y="8437"/>
                  </a:lnTo>
                  <a:lnTo>
                    <a:pt x="74" y="8437"/>
                  </a:lnTo>
                  <a:lnTo>
                    <a:pt x="1" y="8511"/>
                  </a:lnTo>
                  <a:lnTo>
                    <a:pt x="1" y="8584"/>
                  </a:lnTo>
                  <a:lnTo>
                    <a:pt x="37" y="8621"/>
                  </a:lnTo>
                  <a:lnTo>
                    <a:pt x="111" y="8694"/>
                  </a:lnTo>
                  <a:lnTo>
                    <a:pt x="221" y="8731"/>
                  </a:lnTo>
                  <a:lnTo>
                    <a:pt x="367" y="8694"/>
                  </a:lnTo>
                  <a:lnTo>
                    <a:pt x="514" y="8657"/>
                  </a:lnTo>
                  <a:lnTo>
                    <a:pt x="808" y="8547"/>
                  </a:lnTo>
                  <a:lnTo>
                    <a:pt x="1028" y="8474"/>
                  </a:lnTo>
                  <a:lnTo>
                    <a:pt x="2385" y="7887"/>
                  </a:lnTo>
                  <a:lnTo>
                    <a:pt x="2458" y="7850"/>
                  </a:lnTo>
                  <a:lnTo>
                    <a:pt x="2532" y="7777"/>
                  </a:lnTo>
                  <a:lnTo>
                    <a:pt x="2532" y="7667"/>
                  </a:lnTo>
                  <a:lnTo>
                    <a:pt x="2495" y="7594"/>
                  </a:lnTo>
                  <a:lnTo>
                    <a:pt x="2422" y="7520"/>
                  </a:lnTo>
                  <a:lnTo>
                    <a:pt x="2348" y="7484"/>
                  </a:lnTo>
                  <a:lnTo>
                    <a:pt x="2238" y="7447"/>
                  </a:lnTo>
                  <a:close/>
                  <a:moveTo>
                    <a:pt x="6677" y="7814"/>
                  </a:moveTo>
                  <a:lnTo>
                    <a:pt x="6603" y="7887"/>
                  </a:lnTo>
                  <a:lnTo>
                    <a:pt x="6603" y="7960"/>
                  </a:lnTo>
                  <a:lnTo>
                    <a:pt x="6603" y="8070"/>
                  </a:lnTo>
                  <a:lnTo>
                    <a:pt x="6933" y="8474"/>
                  </a:lnTo>
                  <a:lnTo>
                    <a:pt x="7044" y="8694"/>
                  </a:lnTo>
                  <a:lnTo>
                    <a:pt x="7154" y="8914"/>
                  </a:lnTo>
                  <a:lnTo>
                    <a:pt x="7227" y="8951"/>
                  </a:lnTo>
                  <a:lnTo>
                    <a:pt x="7264" y="8987"/>
                  </a:lnTo>
                  <a:lnTo>
                    <a:pt x="7410" y="8987"/>
                  </a:lnTo>
                  <a:lnTo>
                    <a:pt x="7594" y="8877"/>
                  </a:lnTo>
                  <a:lnTo>
                    <a:pt x="7777" y="8767"/>
                  </a:lnTo>
                  <a:lnTo>
                    <a:pt x="7924" y="8621"/>
                  </a:lnTo>
                  <a:lnTo>
                    <a:pt x="7924" y="8657"/>
                  </a:lnTo>
                  <a:lnTo>
                    <a:pt x="7997" y="8767"/>
                  </a:lnTo>
                  <a:lnTo>
                    <a:pt x="8071" y="8877"/>
                  </a:lnTo>
                  <a:lnTo>
                    <a:pt x="8181" y="8951"/>
                  </a:lnTo>
                  <a:lnTo>
                    <a:pt x="8327" y="9024"/>
                  </a:lnTo>
                  <a:lnTo>
                    <a:pt x="8584" y="9061"/>
                  </a:lnTo>
                  <a:lnTo>
                    <a:pt x="8768" y="9061"/>
                  </a:lnTo>
                  <a:lnTo>
                    <a:pt x="8951" y="8987"/>
                  </a:lnTo>
                  <a:lnTo>
                    <a:pt x="9281" y="8841"/>
                  </a:lnTo>
                  <a:lnTo>
                    <a:pt x="9611" y="8657"/>
                  </a:lnTo>
                  <a:lnTo>
                    <a:pt x="9721" y="8547"/>
                  </a:lnTo>
                  <a:lnTo>
                    <a:pt x="9758" y="8474"/>
                  </a:lnTo>
                  <a:lnTo>
                    <a:pt x="9758" y="8364"/>
                  </a:lnTo>
                  <a:lnTo>
                    <a:pt x="9685" y="8254"/>
                  </a:lnTo>
                  <a:lnTo>
                    <a:pt x="9648" y="8217"/>
                  </a:lnTo>
                  <a:lnTo>
                    <a:pt x="9464" y="8217"/>
                  </a:lnTo>
                  <a:lnTo>
                    <a:pt x="9428" y="8291"/>
                  </a:lnTo>
                  <a:lnTo>
                    <a:pt x="9244" y="8437"/>
                  </a:lnTo>
                  <a:lnTo>
                    <a:pt x="8988" y="8547"/>
                  </a:lnTo>
                  <a:lnTo>
                    <a:pt x="8768" y="8621"/>
                  </a:lnTo>
                  <a:lnTo>
                    <a:pt x="8584" y="8657"/>
                  </a:lnTo>
                  <a:lnTo>
                    <a:pt x="8474" y="8657"/>
                  </a:lnTo>
                  <a:lnTo>
                    <a:pt x="8401" y="8621"/>
                  </a:lnTo>
                  <a:lnTo>
                    <a:pt x="8364" y="8584"/>
                  </a:lnTo>
                  <a:lnTo>
                    <a:pt x="8327" y="8547"/>
                  </a:lnTo>
                  <a:lnTo>
                    <a:pt x="8254" y="8254"/>
                  </a:lnTo>
                  <a:lnTo>
                    <a:pt x="8181" y="8144"/>
                  </a:lnTo>
                  <a:lnTo>
                    <a:pt x="8071" y="8107"/>
                  </a:lnTo>
                  <a:lnTo>
                    <a:pt x="7961" y="8107"/>
                  </a:lnTo>
                  <a:lnTo>
                    <a:pt x="7887" y="8144"/>
                  </a:lnTo>
                  <a:lnTo>
                    <a:pt x="7740" y="8254"/>
                  </a:lnTo>
                  <a:lnTo>
                    <a:pt x="7630" y="8401"/>
                  </a:lnTo>
                  <a:lnTo>
                    <a:pt x="7410" y="8547"/>
                  </a:lnTo>
                  <a:lnTo>
                    <a:pt x="7264" y="8364"/>
                  </a:lnTo>
                  <a:lnTo>
                    <a:pt x="7117" y="8180"/>
                  </a:lnTo>
                  <a:lnTo>
                    <a:pt x="6970" y="7997"/>
                  </a:lnTo>
                  <a:lnTo>
                    <a:pt x="6787" y="7850"/>
                  </a:lnTo>
                  <a:lnTo>
                    <a:pt x="6713" y="7814"/>
                  </a:lnTo>
                  <a:close/>
                  <a:moveTo>
                    <a:pt x="12876" y="11005"/>
                  </a:moveTo>
                  <a:lnTo>
                    <a:pt x="12803" y="11042"/>
                  </a:lnTo>
                  <a:lnTo>
                    <a:pt x="12766" y="11078"/>
                  </a:lnTo>
                  <a:lnTo>
                    <a:pt x="12766" y="11152"/>
                  </a:lnTo>
                  <a:lnTo>
                    <a:pt x="12729" y="11225"/>
                  </a:lnTo>
                  <a:lnTo>
                    <a:pt x="12766" y="11298"/>
                  </a:lnTo>
                  <a:lnTo>
                    <a:pt x="12986" y="11702"/>
                  </a:lnTo>
                  <a:lnTo>
                    <a:pt x="13279" y="12069"/>
                  </a:lnTo>
                  <a:lnTo>
                    <a:pt x="13499" y="12399"/>
                  </a:lnTo>
                  <a:lnTo>
                    <a:pt x="13646" y="12509"/>
                  </a:lnTo>
                  <a:lnTo>
                    <a:pt x="13830" y="12619"/>
                  </a:lnTo>
                  <a:lnTo>
                    <a:pt x="13976" y="12619"/>
                  </a:lnTo>
                  <a:lnTo>
                    <a:pt x="14013" y="12582"/>
                  </a:lnTo>
                  <a:lnTo>
                    <a:pt x="14086" y="12546"/>
                  </a:lnTo>
                  <a:lnTo>
                    <a:pt x="14160" y="12436"/>
                  </a:lnTo>
                  <a:lnTo>
                    <a:pt x="14160" y="12325"/>
                  </a:lnTo>
                  <a:lnTo>
                    <a:pt x="14160" y="12252"/>
                  </a:lnTo>
                  <a:lnTo>
                    <a:pt x="14123" y="12142"/>
                  </a:lnTo>
                  <a:lnTo>
                    <a:pt x="14086" y="12069"/>
                  </a:lnTo>
                  <a:lnTo>
                    <a:pt x="14050" y="12032"/>
                  </a:lnTo>
                  <a:lnTo>
                    <a:pt x="13903" y="12032"/>
                  </a:lnTo>
                  <a:lnTo>
                    <a:pt x="13830" y="11885"/>
                  </a:lnTo>
                  <a:lnTo>
                    <a:pt x="13573" y="11592"/>
                  </a:lnTo>
                  <a:lnTo>
                    <a:pt x="13316" y="11298"/>
                  </a:lnTo>
                  <a:lnTo>
                    <a:pt x="13059" y="11042"/>
                  </a:lnTo>
                  <a:lnTo>
                    <a:pt x="13023" y="11005"/>
                  </a:lnTo>
                  <a:close/>
                  <a:moveTo>
                    <a:pt x="8181" y="3192"/>
                  </a:moveTo>
                  <a:lnTo>
                    <a:pt x="8511" y="3228"/>
                  </a:lnTo>
                  <a:lnTo>
                    <a:pt x="8878" y="3265"/>
                  </a:lnTo>
                  <a:lnTo>
                    <a:pt x="9208" y="3339"/>
                  </a:lnTo>
                  <a:lnTo>
                    <a:pt x="9538" y="3412"/>
                  </a:lnTo>
                  <a:lnTo>
                    <a:pt x="9868" y="3522"/>
                  </a:lnTo>
                  <a:lnTo>
                    <a:pt x="10198" y="3669"/>
                  </a:lnTo>
                  <a:lnTo>
                    <a:pt x="10528" y="3852"/>
                  </a:lnTo>
                  <a:lnTo>
                    <a:pt x="10822" y="4035"/>
                  </a:lnTo>
                  <a:lnTo>
                    <a:pt x="11078" y="4256"/>
                  </a:lnTo>
                  <a:lnTo>
                    <a:pt x="11335" y="4476"/>
                  </a:lnTo>
                  <a:lnTo>
                    <a:pt x="11592" y="4732"/>
                  </a:lnTo>
                  <a:lnTo>
                    <a:pt x="11812" y="4989"/>
                  </a:lnTo>
                  <a:lnTo>
                    <a:pt x="11996" y="5319"/>
                  </a:lnTo>
                  <a:lnTo>
                    <a:pt x="12142" y="5576"/>
                  </a:lnTo>
                  <a:lnTo>
                    <a:pt x="12252" y="5870"/>
                  </a:lnTo>
                  <a:lnTo>
                    <a:pt x="12362" y="6200"/>
                  </a:lnTo>
                  <a:lnTo>
                    <a:pt x="12436" y="6530"/>
                  </a:lnTo>
                  <a:lnTo>
                    <a:pt x="12509" y="6823"/>
                  </a:lnTo>
                  <a:lnTo>
                    <a:pt x="12509" y="7153"/>
                  </a:lnTo>
                  <a:lnTo>
                    <a:pt x="12509" y="7484"/>
                  </a:lnTo>
                  <a:lnTo>
                    <a:pt x="12472" y="7814"/>
                  </a:lnTo>
                  <a:lnTo>
                    <a:pt x="12399" y="8144"/>
                  </a:lnTo>
                  <a:lnTo>
                    <a:pt x="12289" y="8511"/>
                  </a:lnTo>
                  <a:lnTo>
                    <a:pt x="12142" y="8804"/>
                  </a:lnTo>
                  <a:lnTo>
                    <a:pt x="11996" y="9134"/>
                  </a:lnTo>
                  <a:lnTo>
                    <a:pt x="11812" y="9428"/>
                  </a:lnTo>
                  <a:lnTo>
                    <a:pt x="11592" y="9721"/>
                  </a:lnTo>
                  <a:lnTo>
                    <a:pt x="11115" y="10271"/>
                  </a:lnTo>
                  <a:lnTo>
                    <a:pt x="10345" y="11115"/>
                  </a:lnTo>
                  <a:lnTo>
                    <a:pt x="9941" y="11555"/>
                  </a:lnTo>
                  <a:lnTo>
                    <a:pt x="9575" y="12032"/>
                  </a:lnTo>
                  <a:lnTo>
                    <a:pt x="9281" y="12509"/>
                  </a:lnTo>
                  <a:lnTo>
                    <a:pt x="8988" y="13022"/>
                  </a:lnTo>
                  <a:lnTo>
                    <a:pt x="8914" y="13279"/>
                  </a:lnTo>
                  <a:lnTo>
                    <a:pt x="8804" y="13573"/>
                  </a:lnTo>
                  <a:lnTo>
                    <a:pt x="8768" y="13829"/>
                  </a:lnTo>
                  <a:lnTo>
                    <a:pt x="8731" y="14123"/>
                  </a:lnTo>
                  <a:lnTo>
                    <a:pt x="8217" y="14013"/>
                  </a:lnTo>
                  <a:lnTo>
                    <a:pt x="7704" y="13939"/>
                  </a:lnTo>
                  <a:lnTo>
                    <a:pt x="8584" y="11665"/>
                  </a:lnTo>
                  <a:lnTo>
                    <a:pt x="9061" y="10418"/>
                  </a:lnTo>
                  <a:lnTo>
                    <a:pt x="9318" y="9831"/>
                  </a:lnTo>
                  <a:lnTo>
                    <a:pt x="9391" y="9538"/>
                  </a:lnTo>
                  <a:lnTo>
                    <a:pt x="9391" y="9391"/>
                  </a:lnTo>
                  <a:lnTo>
                    <a:pt x="9354" y="9244"/>
                  </a:lnTo>
                  <a:lnTo>
                    <a:pt x="9318" y="9208"/>
                  </a:lnTo>
                  <a:lnTo>
                    <a:pt x="9281" y="9208"/>
                  </a:lnTo>
                  <a:lnTo>
                    <a:pt x="9171" y="9281"/>
                  </a:lnTo>
                  <a:lnTo>
                    <a:pt x="9098" y="9391"/>
                  </a:lnTo>
                  <a:lnTo>
                    <a:pt x="8988" y="9611"/>
                  </a:lnTo>
                  <a:lnTo>
                    <a:pt x="8768" y="10088"/>
                  </a:lnTo>
                  <a:lnTo>
                    <a:pt x="8217" y="11445"/>
                  </a:lnTo>
                  <a:lnTo>
                    <a:pt x="7337" y="13719"/>
                  </a:lnTo>
                  <a:lnTo>
                    <a:pt x="7227" y="13903"/>
                  </a:lnTo>
                  <a:lnTo>
                    <a:pt x="6970" y="13829"/>
                  </a:lnTo>
                  <a:lnTo>
                    <a:pt x="6420" y="13683"/>
                  </a:lnTo>
                  <a:lnTo>
                    <a:pt x="6420" y="13646"/>
                  </a:lnTo>
                  <a:lnTo>
                    <a:pt x="6493" y="13389"/>
                  </a:lnTo>
                  <a:lnTo>
                    <a:pt x="6530" y="13096"/>
                  </a:lnTo>
                  <a:lnTo>
                    <a:pt x="6530" y="12546"/>
                  </a:lnTo>
                  <a:lnTo>
                    <a:pt x="6603" y="11372"/>
                  </a:lnTo>
                  <a:lnTo>
                    <a:pt x="6677" y="10125"/>
                  </a:lnTo>
                  <a:lnTo>
                    <a:pt x="6713" y="9501"/>
                  </a:lnTo>
                  <a:lnTo>
                    <a:pt x="6677" y="8877"/>
                  </a:lnTo>
                  <a:lnTo>
                    <a:pt x="6677" y="8804"/>
                  </a:lnTo>
                  <a:lnTo>
                    <a:pt x="6640" y="8767"/>
                  </a:lnTo>
                  <a:lnTo>
                    <a:pt x="6530" y="8694"/>
                  </a:lnTo>
                  <a:lnTo>
                    <a:pt x="6420" y="8731"/>
                  </a:lnTo>
                  <a:lnTo>
                    <a:pt x="6383" y="8767"/>
                  </a:lnTo>
                  <a:lnTo>
                    <a:pt x="6347" y="8841"/>
                  </a:lnTo>
                  <a:lnTo>
                    <a:pt x="6273" y="9391"/>
                  </a:lnTo>
                  <a:lnTo>
                    <a:pt x="6237" y="9978"/>
                  </a:lnTo>
                  <a:lnTo>
                    <a:pt x="6200" y="11115"/>
                  </a:lnTo>
                  <a:lnTo>
                    <a:pt x="6090" y="12289"/>
                  </a:lnTo>
                  <a:lnTo>
                    <a:pt x="6016" y="12912"/>
                  </a:lnTo>
                  <a:lnTo>
                    <a:pt x="6016" y="13206"/>
                  </a:lnTo>
                  <a:lnTo>
                    <a:pt x="6016" y="13536"/>
                  </a:lnTo>
                  <a:lnTo>
                    <a:pt x="5540" y="13353"/>
                  </a:lnTo>
                  <a:lnTo>
                    <a:pt x="5099" y="13206"/>
                  </a:lnTo>
                  <a:lnTo>
                    <a:pt x="4623" y="13132"/>
                  </a:lnTo>
                  <a:lnTo>
                    <a:pt x="4182" y="13132"/>
                  </a:lnTo>
                  <a:lnTo>
                    <a:pt x="4329" y="12876"/>
                  </a:lnTo>
                  <a:lnTo>
                    <a:pt x="4439" y="12619"/>
                  </a:lnTo>
                  <a:lnTo>
                    <a:pt x="4549" y="12362"/>
                  </a:lnTo>
                  <a:lnTo>
                    <a:pt x="4623" y="12069"/>
                  </a:lnTo>
                  <a:lnTo>
                    <a:pt x="4696" y="11482"/>
                  </a:lnTo>
                  <a:lnTo>
                    <a:pt x="4696" y="10895"/>
                  </a:lnTo>
                  <a:lnTo>
                    <a:pt x="4623" y="10161"/>
                  </a:lnTo>
                  <a:lnTo>
                    <a:pt x="4512" y="9428"/>
                  </a:lnTo>
                  <a:lnTo>
                    <a:pt x="4366" y="8694"/>
                  </a:lnTo>
                  <a:lnTo>
                    <a:pt x="4219" y="7960"/>
                  </a:lnTo>
                  <a:lnTo>
                    <a:pt x="4182" y="7594"/>
                  </a:lnTo>
                  <a:lnTo>
                    <a:pt x="4182" y="7190"/>
                  </a:lnTo>
                  <a:lnTo>
                    <a:pt x="4182" y="6823"/>
                  </a:lnTo>
                  <a:lnTo>
                    <a:pt x="4219" y="6456"/>
                  </a:lnTo>
                  <a:lnTo>
                    <a:pt x="4292" y="6090"/>
                  </a:lnTo>
                  <a:lnTo>
                    <a:pt x="4439" y="5760"/>
                  </a:lnTo>
                  <a:lnTo>
                    <a:pt x="4586" y="5429"/>
                  </a:lnTo>
                  <a:lnTo>
                    <a:pt x="4769" y="5063"/>
                  </a:lnTo>
                  <a:lnTo>
                    <a:pt x="5026" y="4769"/>
                  </a:lnTo>
                  <a:lnTo>
                    <a:pt x="5246" y="4476"/>
                  </a:lnTo>
                  <a:lnTo>
                    <a:pt x="5503" y="4219"/>
                  </a:lnTo>
                  <a:lnTo>
                    <a:pt x="5796" y="3999"/>
                  </a:lnTo>
                  <a:lnTo>
                    <a:pt x="6090" y="3779"/>
                  </a:lnTo>
                  <a:lnTo>
                    <a:pt x="6420" y="3595"/>
                  </a:lnTo>
                  <a:lnTo>
                    <a:pt x="6787" y="3449"/>
                  </a:lnTo>
                  <a:lnTo>
                    <a:pt x="7117" y="3339"/>
                  </a:lnTo>
                  <a:lnTo>
                    <a:pt x="7484" y="3265"/>
                  </a:lnTo>
                  <a:lnTo>
                    <a:pt x="7814" y="3228"/>
                  </a:lnTo>
                  <a:lnTo>
                    <a:pt x="8181" y="3192"/>
                  </a:lnTo>
                  <a:close/>
                  <a:moveTo>
                    <a:pt x="3962" y="13426"/>
                  </a:moveTo>
                  <a:lnTo>
                    <a:pt x="4623" y="13536"/>
                  </a:lnTo>
                  <a:lnTo>
                    <a:pt x="5246" y="13719"/>
                  </a:lnTo>
                  <a:lnTo>
                    <a:pt x="5943" y="13939"/>
                  </a:lnTo>
                  <a:lnTo>
                    <a:pt x="6603" y="14196"/>
                  </a:lnTo>
                  <a:lnTo>
                    <a:pt x="6860" y="14270"/>
                  </a:lnTo>
                  <a:lnTo>
                    <a:pt x="7154" y="14306"/>
                  </a:lnTo>
                  <a:lnTo>
                    <a:pt x="7704" y="14380"/>
                  </a:lnTo>
                  <a:lnTo>
                    <a:pt x="8217" y="14490"/>
                  </a:lnTo>
                  <a:lnTo>
                    <a:pt x="8474" y="14563"/>
                  </a:lnTo>
                  <a:lnTo>
                    <a:pt x="8731" y="14636"/>
                  </a:lnTo>
                  <a:lnTo>
                    <a:pt x="8768" y="14783"/>
                  </a:lnTo>
                  <a:lnTo>
                    <a:pt x="8841" y="14857"/>
                  </a:lnTo>
                  <a:lnTo>
                    <a:pt x="8951" y="14893"/>
                  </a:lnTo>
                  <a:lnTo>
                    <a:pt x="9061" y="14893"/>
                  </a:lnTo>
                  <a:lnTo>
                    <a:pt x="9061" y="15003"/>
                  </a:lnTo>
                  <a:lnTo>
                    <a:pt x="9024" y="15150"/>
                  </a:lnTo>
                  <a:lnTo>
                    <a:pt x="8914" y="15223"/>
                  </a:lnTo>
                  <a:lnTo>
                    <a:pt x="8768" y="15333"/>
                  </a:lnTo>
                  <a:lnTo>
                    <a:pt x="8034" y="15040"/>
                  </a:lnTo>
                  <a:lnTo>
                    <a:pt x="6383" y="14490"/>
                  </a:lnTo>
                  <a:lnTo>
                    <a:pt x="5576" y="14270"/>
                  </a:lnTo>
                  <a:lnTo>
                    <a:pt x="4769" y="14086"/>
                  </a:lnTo>
                  <a:lnTo>
                    <a:pt x="4292" y="14013"/>
                  </a:lnTo>
                  <a:lnTo>
                    <a:pt x="4072" y="14013"/>
                  </a:lnTo>
                  <a:lnTo>
                    <a:pt x="3852" y="14050"/>
                  </a:lnTo>
                  <a:lnTo>
                    <a:pt x="3742" y="14013"/>
                  </a:lnTo>
                  <a:lnTo>
                    <a:pt x="3669" y="13939"/>
                  </a:lnTo>
                  <a:lnTo>
                    <a:pt x="3632" y="13829"/>
                  </a:lnTo>
                  <a:lnTo>
                    <a:pt x="3632" y="13719"/>
                  </a:lnTo>
                  <a:lnTo>
                    <a:pt x="3632" y="13609"/>
                  </a:lnTo>
                  <a:lnTo>
                    <a:pt x="3705" y="13536"/>
                  </a:lnTo>
                  <a:lnTo>
                    <a:pt x="3816" y="13463"/>
                  </a:lnTo>
                  <a:lnTo>
                    <a:pt x="3926" y="13426"/>
                  </a:lnTo>
                  <a:close/>
                  <a:moveTo>
                    <a:pt x="4256" y="15737"/>
                  </a:moveTo>
                  <a:lnTo>
                    <a:pt x="4696" y="15847"/>
                  </a:lnTo>
                  <a:lnTo>
                    <a:pt x="4476" y="16067"/>
                  </a:lnTo>
                  <a:lnTo>
                    <a:pt x="4292" y="16287"/>
                  </a:lnTo>
                  <a:lnTo>
                    <a:pt x="4292" y="16250"/>
                  </a:lnTo>
                  <a:lnTo>
                    <a:pt x="4256" y="16140"/>
                  </a:lnTo>
                  <a:lnTo>
                    <a:pt x="4256" y="15994"/>
                  </a:lnTo>
                  <a:lnTo>
                    <a:pt x="4256" y="15737"/>
                  </a:lnTo>
                  <a:close/>
                  <a:moveTo>
                    <a:pt x="4843" y="15920"/>
                  </a:moveTo>
                  <a:lnTo>
                    <a:pt x="4989" y="15957"/>
                  </a:lnTo>
                  <a:lnTo>
                    <a:pt x="5136" y="15994"/>
                  </a:lnTo>
                  <a:lnTo>
                    <a:pt x="4879" y="16140"/>
                  </a:lnTo>
                  <a:lnTo>
                    <a:pt x="4623" y="16360"/>
                  </a:lnTo>
                  <a:lnTo>
                    <a:pt x="4623" y="16360"/>
                  </a:lnTo>
                  <a:lnTo>
                    <a:pt x="4733" y="16140"/>
                  </a:lnTo>
                  <a:lnTo>
                    <a:pt x="4843" y="15920"/>
                  </a:lnTo>
                  <a:close/>
                  <a:moveTo>
                    <a:pt x="4146" y="14453"/>
                  </a:moveTo>
                  <a:lnTo>
                    <a:pt x="4659" y="14490"/>
                  </a:lnTo>
                  <a:lnTo>
                    <a:pt x="5356" y="14673"/>
                  </a:lnTo>
                  <a:lnTo>
                    <a:pt x="6053" y="14857"/>
                  </a:lnTo>
                  <a:lnTo>
                    <a:pt x="7410" y="15333"/>
                  </a:lnTo>
                  <a:lnTo>
                    <a:pt x="8034" y="15553"/>
                  </a:lnTo>
                  <a:lnTo>
                    <a:pt x="8401" y="15663"/>
                  </a:lnTo>
                  <a:lnTo>
                    <a:pt x="8694" y="15774"/>
                  </a:lnTo>
                  <a:lnTo>
                    <a:pt x="8731" y="15847"/>
                  </a:lnTo>
                  <a:lnTo>
                    <a:pt x="8768" y="15884"/>
                  </a:lnTo>
                  <a:lnTo>
                    <a:pt x="8841" y="15957"/>
                  </a:lnTo>
                  <a:lnTo>
                    <a:pt x="8951" y="15957"/>
                  </a:lnTo>
                  <a:lnTo>
                    <a:pt x="8914" y="16067"/>
                  </a:lnTo>
                  <a:lnTo>
                    <a:pt x="8841" y="16214"/>
                  </a:lnTo>
                  <a:lnTo>
                    <a:pt x="8694" y="16397"/>
                  </a:lnTo>
                  <a:lnTo>
                    <a:pt x="8547" y="16507"/>
                  </a:lnTo>
                  <a:lnTo>
                    <a:pt x="8401" y="16581"/>
                  </a:lnTo>
                  <a:lnTo>
                    <a:pt x="7227" y="16140"/>
                  </a:lnTo>
                  <a:lnTo>
                    <a:pt x="6016" y="15774"/>
                  </a:lnTo>
                  <a:lnTo>
                    <a:pt x="4733" y="15370"/>
                  </a:lnTo>
                  <a:lnTo>
                    <a:pt x="4072" y="15223"/>
                  </a:lnTo>
                  <a:lnTo>
                    <a:pt x="3449" y="15113"/>
                  </a:lnTo>
                  <a:lnTo>
                    <a:pt x="3449" y="15040"/>
                  </a:lnTo>
                  <a:lnTo>
                    <a:pt x="3449" y="14857"/>
                  </a:lnTo>
                  <a:lnTo>
                    <a:pt x="3522" y="14673"/>
                  </a:lnTo>
                  <a:lnTo>
                    <a:pt x="3632" y="14563"/>
                  </a:lnTo>
                  <a:lnTo>
                    <a:pt x="3705" y="14490"/>
                  </a:lnTo>
                  <a:lnTo>
                    <a:pt x="3926" y="14490"/>
                  </a:lnTo>
                  <a:lnTo>
                    <a:pt x="3962" y="14526"/>
                  </a:lnTo>
                  <a:lnTo>
                    <a:pt x="3999" y="14526"/>
                  </a:lnTo>
                  <a:lnTo>
                    <a:pt x="4036" y="14490"/>
                  </a:lnTo>
                  <a:lnTo>
                    <a:pt x="4146" y="14453"/>
                  </a:lnTo>
                  <a:close/>
                  <a:moveTo>
                    <a:pt x="5503" y="16067"/>
                  </a:moveTo>
                  <a:lnTo>
                    <a:pt x="5723" y="16140"/>
                  </a:lnTo>
                  <a:lnTo>
                    <a:pt x="5503" y="16287"/>
                  </a:lnTo>
                  <a:lnTo>
                    <a:pt x="5246" y="16434"/>
                  </a:lnTo>
                  <a:lnTo>
                    <a:pt x="5026" y="16617"/>
                  </a:lnTo>
                  <a:lnTo>
                    <a:pt x="4843" y="16837"/>
                  </a:lnTo>
                  <a:lnTo>
                    <a:pt x="4659" y="16764"/>
                  </a:lnTo>
                  <a:lnTo>
                    <a:pt x="4733" y="16691"/>
                  </a:lnTo>
                  <a:lnTo>
                    <a:pt x="5503" y="16067"/>
                  </a:lnTo>
                  <a:close/>
                  <a:moveTo>
                    <a:pt x="5980" y="16214"/>
                  </a:moveTo>
                  <a:lnTo>
                    <a:pt x="6200" y="16287"/>
                  </a:lnTo>
                  <a:lnTo>
                    <a:pt x="6200" y="16324"/>
                  </a:lnTo>
                  <a:lnTo>
                    <a:pt x="5943" y="16434"/>
                  </a:lnTo>
                  <a:lnTo>
                    <a:pt x="5723" y="16581"/>
                  </a:lnTo>
                  <a:lnTo>
                    <a:pt x="5540" y="16727"/>
                  </a:lnTo>
                  <a:lnTo>
                    <a:pt x="5393" y="16947"/>
                  </a:lnTo>
                  <a:lnTo>
                    <a:pt x="5246" y="16911"/>
                  </a:lnTo>
                  <a:lnTo>
                    <a:pt x="5613" y="16544"/>
                  </a:lnTo>
                  <a:lnTo>
                    <a:pt x="5980" y="16214"/>
                  </a:lnTo>
                  <a:close/>
                  <a:moveTo>
                    <a:pt x="6383" y="16360"/>
                  </a:moveTo>
                  <a:lnTo>
                    <a:pt x="6897" y="16544"/>
                  </a:lnTo>
                  <a:lnTo>
                    <a:pt x="6420" y="16801"/>
                  </a:lnTo>
                  <a:lnTo>
                    <a:pt x="6200" y="16947"/>
                  </a:lnTo>
                  <a:lnTo>
                    <a:pt x="5980" y="17131"/>
                  </a:lnTo>
                  <a:lnTo>
                    <a:pt x="5796" y="17057"/>
                  </a:lnTo>
                  <a:lnTo>
                    <a:pt x="5833" y="16984"/>
                  </a:lnTo>
                  <a:lnTo>
                    <a:pt x="5833" y="16911"/>
                  </a:lnTo>
                  <a:lnTo>
                    <a:pt x="5833" y="16874"/>
                  </a:lnTo>
                  <a:lnTo>
                    <a:pt x="6090" y="16617"/>
                  </a:lnTo>
                  <a:lnTo>
                    <a:pt x="6383" y="16397"/>
                  </a:lnTo>
                  <a:lnTo>
                    <a:pt x="6383" y="16360"/>
                  </a:lnTo>
                  <a:close/>
                  <a:moveTo>
                    <a:pt x="7080" y="16581"/>
                  </a:moveTo>
                  <a:lnTo>
                    <a:pt x="7410" y="16691"/>
                  </a:lnTo>
                  <a:lnTo>
                    <a:pt x="7154" y="16911"/>
                  </a:lnTo>
                  <a:lnTo>
                    <a:pt x="6787" y="17314"/>
                  </a:lnTo>
                  <a:lnTo>
                    <a:pt x="6457" y="17241"/>
                  </a:lnTo>
                  <a:lnTo>
                    <a:pt x="6493" y="17167"/>
                  </a:lnTo>
                  <a:lnTo>
                    <a:pt x="6457" y="17131"/>
                  </a:lnTo>
                  <a:lnTo>
                    <a:pt x="6750" y="16837"/>
                  </a:lnTo>
                  <a:lnTo>
                    <a:pt x="7080" y="16581"/>
                  </a:lnTo>
                  <a:close/>
                  <a:moveTo>
                    <a:pt x="8034" y="2678"/>
                  </a:moveTo>
                  <a:lnTo>
                    <a:pt x="7704" y="2715"/>
                  </a:lnTo>
                  <a:lnTo>
                    <a:pt x="7374" y="2752"/>
                  </a:lnTo>
                  <a:lnTo>
                    <a:pt x="7044" y="2825"/>
                  </a:lnTo>
                  <a:lnTo>
                    <a:pt x="6750" y="2898"/>
                  </a:lnTo>
                  <a:lnTo>
                    <a:pt x="6420" y="3008"/>
                  </a:lnTo>
                  <a:lnTo>
                    <a:pt x="6126" y="3155"/>
                  </a:lnTo>
                  <a:lnTo>
                    <a:pt x="5833" y="3302"/>
                  </a:lnTo>
                  <a:lnTo>
                    <a:pt x="5576" y="3522"/>
                  </a:lnTo>
                  <a:lnTo>
                    <a:pt x="5026" y="3962"/>
                  </a:lnTo>
                  <a:lnTo>
                    <a:pt x="4806" y="4219"/>
                  </a:lnTo>
                  <a:lnTo>
                    <a:pt x="4586" y="4512"/>
                  </a:lnTo>
                  <a:lnTo>
                    <a:pt x="4366" y="4769"/>
                  </a:lnTo>
                  <a:lnTo>
                    <a:pt x="4182" y="5099"/>
                  </a:lnTo>
                  <a:lnTo>
                    <a:pt x="3999" y="5393"/>
                  </a:lnTo>
                  <a:lnTo>
                    <a:pt x="3852" y="5723"/>
                  </a:lnTo>
                  <a:lnTo>
                    <a:pt x="3742" y="6163"/>
                  </a:lnTo>
                  <a:lnTo>
                    <a:pt x="3669" y="6603"/>
                  </a:lnTo>
                  <a:lnTo>
                    <a:pt x="3632" y="7043"/>
                  </a:lnTo>
                  <a:lnTo>
                    <a:pt x="3632" y="7520"/>
                  </a:lnTo>
                  <a:lnTo>
                    <a:pt x="3705" y="7960"/>
                  </a:lnTo>
                  <a:lnTo>
                    <a:pt x="3779" y="8437"/>
                  </a:lnTo>
                  <a:lnTo>
                    <a:pt x="3962" y="9318"/>
                  </a:lnTo>
                  <a:lnTo>
                    <a:pt x="4109" y="10308"/>
                  </a:lnTo>
                  <a:lnTo>
                    <a:pt x="4182" y="10785"/>
                  </a:lnTo>
                  <a:lnTo>
                    <a:pt x="4219" y="11262"/>
                  </a:lnTo>
                  <a:lnTo>
                    <a:pt x="4182" y="11739"/>
                  </a:lnTo>
                  <a:lnTo>
                    <a:pt x="4109" y="12215"/>
                  </a:lnTo>
                  <a:lnTo>
                    <a:pt x="3999" y="12619"/>
                  </a:lnTo>
                  <a:lnTo>
                    <a:pt x="3816" y="13059"/>
                  </a:lnTo>
                  <a:lnTo>
                    <a:pt x="3595" y="13132"/>
                  </a:lnTo>
                  <a:lnTo>
                    <a:pt x="3449" y="13279"/>
                  </a:lnTo>
                  <a:lnTo>
                    <a:pt x="3302" y="13426"/>
                  </a:lnTo>
                  <a:lnTo>
                    <a:pt x="3229" y="13646"/>
                  </a:lnTo>
                  <a:lnTo>
                    <a:pt x="3229" y="13829"/>
                  </a:lnTo>
                  <a:lnTo>
                    <a:pt x="3265" y="13976"/>
                  </a:lnTo>
                  <a:lnTo>
                    <a:pt x="3339" y="14160"/>
                  </a:lnTo>
                  <a:lnTo>
                    <a:pt x="3412" y="14270"/>
                  </a:lnTo>
                  <a:lnTo>
                    <a:pt x="3339" y="14343"/>
                  </a:lnTo>
                  <a:lnTo>
                    <a:pt x="3265" y="14416"/>
                  </a:lnTo>
                  <a:lnTo>
                    <a:pt x="3192" y="14526"/>
                  </a:lnTo>
                  <a:lnTo>
                    <a:pt x="3119" y="14673"/>
                  </a:lnTo>
                  <a:lnTo>
                    <a:pt x="3082" y="14857"/>
                  </a:lnTo>
                  <a:lnTo>
                    <a:pt x="3045" y="15040"/>
                  </a:lnTo>
                  <a:lnTo>
                    <a:pt x="3045" y="15187"/>
                  </a:lnTo>
                  <a:lnTo>
                    <a:pt x="3082" y="15370"/>
                  </a:lnTo>
                  <a:lnTo>
                    <a:pt x="3192" y="15480"/>
                  </a:lnTo>
                  <a:lnTo>
                    <a:pt x="3302" y="15590"/>
                  </a:lnTo>
                  <a:lnTo>
                    <a:pt x="3412" y="15627"/>
                  </a:lnTo>
                  <a:lnTo>
                    <a:pt x="3485" y="15590"/>
                  </a:lnTo>
                  <a:lnTo>
                    <a:pt x="3522" y="15553"/>
                  </a:lnTo>
                  <a:lnTo>
                    <a:pt x="3559" y="15553"/>
                  </a:lnTo>
                  <a:lnTo>
                    <a:pt x="4072" y="15700"/>
                  </a:lnTo>
                  <a:lnTo>
                    <a:pt x="3999" y="15810"/>
                  </a:lnTo>
                  <a:lnTo>
                    <a:pt x="3926" y="15957"/>
                  </a:lnTo>
                  <a:lnTo>
                    <a:pt x="3926" y="16140"/>
                  </a:lnTo>
                  <a:lnTo>
                    <a:pt x="3926" y="16324"/>
                  </a:lnTo>
                  <a:lnTo>
                    <a:pt x="3999" y="16507"/>
                  </a:lnTo>
                  <a:lnTo>
                    <a:pt x="4072" y="16654"/>
                  </a:lnTo>
                  <a:lnTo>
                    <a:pt x="4146" y="16801"/>
                  </a:lnTo>
                  <a:lnTo>
                    <a:pt x="4292" y="16874"/>
                  </a:lnTo>
                  <a:lnTo>
                    <a:pt x="4256" y="16947"/>
                  </a:lnTo>
                  <a:lnTo>
                    <a:pt x="4292" y="17021"/>
                  </a:lnTo>
                  <a:lnTo>
                    <a:pt x="4329" y="17057"/>
                  </a:lnTo>
                  <a:lnTo>
                    <a:pt x="4402" y="17094"/>
                  </a:lnTo>
                  <a:lnTo>
                    <a:pt x="4586" y="17167"/>
                  </a:lnTo>
                  <a:lnTo>
                    <a:pt x="4806" y="17277"/>
                  </a:lnTo>
                  <a:lnTo>
                    <a:pt x="5283" y="17388"/>
                  </a:lnTo>
                  <a:lnTo>
                    <a:pt x="5393" y="17424"/>
                  </a:lnTo>
                  <a:lnTo>
                    <a:pt x="5576" y="17461"/>
                  </a:lnTo>
                  <a:lnTo>
                    <a:pt x="6310" y="17681"/>
                  </a:lnTo>
                  <a:lnTo>
                    <a:pt x="6677" y="17754"/>
                  </a:lnTo>
                  <a:lnTo>
                    <a:pt x="6860" y="17791"/>
                  </a:lnTo>
                  <a:lnTo>
                    <a:pt x="7044" y="17754"/>
                  </a:lnTo>
                  <a:lnTo>
                    <a:pt x="7117" y="17718"/>
                  </a:lnTo>
                  <a:lnTo>
                    <a:pt x="7154" y="17681"/>
                  </a:lnTo>
                  <a:lnTo>
                    <a:pt x="7154" y="17608"/>
                  </a:lnTo>
                  <a:lnTo>
                    <a:pt x="7117" y="17534"/>
                  </a:lnTo>
                  <a:lnTo>
                    <a:pt x="7447" y="17204"/>
                  </a:lnTo>
                  <a:lnTo>
                    <a:pt x="7594" y="17021"/>
                  </a:lnTo>
                  <a:lnTo>
                    <a:pt x="7740" y="16837"/>
                  </a:lnTo>
                  <a:lnTo>
                    <a:pt x="8327" y="17021"/>
                  </a:lnTo>
                  <a:lnTo>
                    <a:pt x="8437" y="17021"/>
                  </a:lnTo>
                  <a:lnTo>
                    <a:pt x="8547" y="16984"/>
                  </a:lnTo>
                  <a:lnTo>
                    <a:pt x="8731" y="16911"/>
                  </a:lnTo>
                  <a:lnTo>
                    <a:pt x="8914" y="16764"/>
                  </a:lnTo>
                  <a:lnTo>
                    <a:pt x="9098" y="16581"/>
                  </a:lnTo>
                  <a:lnTo>
                    <a:pt x="9208" y="16360"/>
                  </a:lnTo>
                  <a:lnTo>
                    <a:pt x="9281" y="16140"/>
                  </a:lnTo>
                  <a:lnTo>
                    <a:pt x="9318" y="15884"/>
                  </a:lnTo>
                  <a:lnTo>
                    <a:pt x="9281" y="15700"/>
                  </a:lnTo>
                  <a:lnTo>
                    <a:pt x="9208" y="15590"/>
                  </a:lnTo>
                  <a:lnTo>
                    <a:pt x="9171" y="15517"/>
                  </a:lnTo>
                  <a:lnTo>
                    <a:pt x="9244" y="15407"/>
                  </a:lnTo>
                  <a:lnTo>
                    <a:pt x="9354" y="15260"/>
                  </a:lnTo>
                  <a:lnTo>
                    <a:pt x="9391" y="15113"/>
                  </a:lnTo>
                  <a:lnTo>
                    <a:pt x="9428" y="15003"/>
                  </a:lnTo>
                  <a:lnTo>
                    <a:pt x="9501" y="14930"/>
                  </a:lnTo>
                  <a:lnTo>
                    <a:pt x="9575" y="14857"/>
                  </a:lnTo>
                  <a:lnTo>
                    <a:pt x="9575" y="14783"/>
                  </a:lnTo>
                  <a:lnTo>
                    <a:pt x="9538" y="14673"/>
                  </a:lnTo>
                  <a:lnTo>
                    <a:pt x="9391" y="14526"/>
                  </a:lnTo>
                  <a:lnTo>
                    <a:pt x="9244" y="14380"/>
                  </a:lnTo>
                  <a:lnTo>
                    <a:pt x="9244" y="14050"/>
                  </a:lnTo>
                  <a:lnTo>
                    <a:pt x="9318" y="13683"/>
                  </a:lnTo>
                  <a:lnTo>
                    <a:pt x="9428" y="13353"/>
                  </a:lnTo>
                  <a:lnTo>
                    <a:pt x="9538" y="13059"/>
                  </a:lnTo>
                  <a:lnTo>
                    <a:pt x="9721" y="12766"/>
                  </a:lnTo>
                  <a:lnTo>
                    <a:pt x="9905" y="12472"/>
                  </a:lnTo>
                  <a:lnTo>
                    <a:pt x="10308" y="11885"/>
                  </a:lnTo>
                  <a:lnTo>
                    <a:pt x="10785" y="11335"/>
                  </a:lnTo>
                  <a:lnTo>
                    <a:pt x="11299" y="10822"/>
                  </a:lnTo>
                  <a:lnTo>
                    <a:pt x="11775" y="10308"/>
                  </a:lnTo>
                  <a:lnTo>
                    <a:pt x="12179" y="9758"/>
                  </a:lnTo>
                  <a:lnTo>
                    <a:pt x="12362" y="9501"/>
                  </a:lnTo>
                  <a:lnTo>
                    <a:pt x="12546" y="9208"/>
                  </a:lnTo>
                  <a:lnTo>
                    <a:pt x="12656" y="8951"/>
                  </a:lnTo>
                  <a:lnTo>
                    <a:pt x="12803" y="8657"/>
                  </a:lnTo>
                  <a:lnTo>
                    <a:pt x="12876" y="8364"/>
                  </a:lnTo>
                  <a:lnTo>
                    <a:pt x="12949" y="8034"/>
                  </a:lnTo>
                  <a:lnTo>
                    <a:pt x="12986" y="7740"/>
                  </a:lnTo>
                  <a:lnTo>
                    <a:pt x="13023" y="7447"/>
                  </a:lnTo>
                  <a:lnTo>
                    <a:pt x="13023" y="6823"/>
                  </a:lnTo>
                  <a:lnTo>
                    <a:pt x="12913" y="6236"/>
                  </a:lnTo>
                  <a:lnTo>
                    <a:pt x="12729" y="5613"/>
                  </a:lnTo>
                  <a:lnTo>
                    <a:pt x="12436" y="5026"/>
                  </a:lnTo>
                  <a:lnTo>
                    <a:pt x="12252" y="4769"/>
                  </a:lnTo>
                  <a:lnTo>
                    <a:pt x="12069" y="4476"/>
                  </a:lnTo>
                  <a:lnTo>
                    <a:pt x="11849" y="4256"/>
                  </a:lnTo>
                  <a:lnTo>
                    <a:pt x="11629" y="3999"/>
                  </a:lnTo>
                  <a:lnTo>
                    <a:pt x="11372" y="3815"/>
                  </a:lnTo>
                  <a:lnTo>
                    <a:pt x="11115" y="3595"/>
                  </a:lnTo>
                  <a:lnTo>
                    <a:pt x="10565" y="3265"/>
                  </a:lnTo>
                  <a:lnTo>
                    <a:pt x="9978" y="3008"/>
                  </a:lnTo>
                  <a:lnTo>
                    <a:pt x="9354" y="2825"/>
                  </a:lnTo>
                  <a:lnTo>
                    <a:pt x="8694" y="2715"/>
                  </a:lnTo>
                  <a:lnTo>
                    <a:pt x="8034" y="267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94" name="CustomShape 159"/>
            <p:cNvSpPr/>
            <p:nvPr/>
          </p:nvSpPr>
          <p:spPr>
            <a:xfrm>
              <a:off x="8354160" y="3342600"/>
              <a:ext cx="244800" cy="534600"/>
            </a:xfrm>
            <a:custGeom>
              <a:avLst/>
              <a:gdLst/>
              <a:ahLst/>
              <a:cxnLst/>
              <a:rect l="l" t="t" r="r" b="b"/>
              <a:pathLst>
                <a:path w="7411" h="16178">
                  <a:moveTo>
                    <a:pt x="3339" y="147"/>
                  </a:moveTo>
                  <a:lnTo>
                    <a:pt x="3229" y="441"/>
                  </a:lnTo>
                  <a:lnTo>
                    <a:pt x="3155" y="734"/>
                  </a:lnTo>
                  <a:lnTo>
                    <a:pt x="3119" y="1358"/>
                  </a:lnTo>
                  <a:lnTo>
                    <a:pt x="3082" y="2972"/>
                  </a:lnTo>
                  <a:lnTo>
                    <a:pt x="3119" y="4476"/>
                  </a:lnTo>
                  <a:lnTo>
                    <a:pt x="3119" y="5283"/>
                  </a:lnTo>
                  <a:lnTo>
                    <a:pt x="3119" y="5576"/>
                  </a:lnTo>
                  <a:lnTo>
                    <a:pt x="3155" y="5723"/>
                  </a:lnTo>
                  <a:lnTo>
                    <a:pt x="3229" y="5870"/>
                  </a:lnTo>
                  <a:lnTo>
                    <a:pt x="3265" y="5906"/>
                  </a:lnTo>
                  <a:lnTo>
                    <a:pt x="3339" y="5943"/>
                  </a:lnTo>
                  <a:lnTo>
                    <a:pt x="3375" y="5943"/>
                  </a:lnTo>
                  <a:lnTo>
                    <a:pt x="3449" y="5870"/>
                  </a:lnTo>
                  <a:lnTo>
                    <a:pt x="3486" y="5760"/>
                  </a:lnTo>
                  <a:lnTo>
                    <a:pt x="3522" y="5649"/>
                  </a:lnTo>
                  <a:lnTo>
                    <a:pt x="3522" y="5393"/>
                  </a:lnTo>
                  <a:lnTo>
                    <a:pt x="3522" y="4586"/>
                  </a:lnTo>
                  <a:lnTo>
                    <a:pt x="3486" y="2972"/>
                  </a:lnTo>
                  <a:lnTo>
                    <a:pt x="3522" y="1504"/>
                  </a:lnTo>
                  <a:lnTo>
                    <a:pt x="3522" y="808"/>
                  </a:lnTo>
                  <a:lnTo>
                    <a:pt x="3486" y="477"/>
                  </a:lnTo>
                  <a:lnTo>
                    <a:pt x="3412" y="294"/>
                  </a:lnTo>
                  <a:lnTo>
                    <a:pt x="3375" y="147"/>
                  </a:lnTo>
                  <a:close/>
                  <a:moveTo>
                    <a:pt x="1725" y="1"/>
                  </a:moveTo>
                  <a:lnTo>
                    <a:pt x="1688" y="37"/>
                  </a:lnTo>
                  <a:lnTo>
                    <a:pt x="1615" y="147"/>
                  </a:lnTo>
                  <a:lnTo>
                    <a:pt x="1578" y="294"/>
                  </a:lnTo>
                  <a:lnTo>
                    <a:pt x="1541" y="624"/>
                  </a:lnTo>
                  <a:lnTo>
                    <a:pt x="1578" y="1284"/>
                  </a:lnTo>
                  <a:lnTo>
                    <a:pt x="1615" y="2898"/>
                  </a:lnTo>
                  <a:lnTo>
                    <a:pt x="1725" y="6236"/>
                  </a:lnTo>
                  <a:lnTo>
                    <a:pt x="1761" y="6346"/>
                  </a:lnTo>
                  <a:lnTo>
                    <a:pt x="1798" y="6383"/>
                  </a:lnTo>
                  <a:lnTo>
                    <a:pt x="1872" y="6420"/>
                  </a:lnTo>
                  <a:lnTo>
                    <a:pt x="1945" y="6456"/>
                  </a:lnTo>
                  <a:lnTo>
                    <a:pt x="2018" y="6420"/>
                  </a:lnTo>
                  <a:lnTo>
                    <a:pt x="2092" y="6383"/>
                  </a:lnTo>
                  <a:lnTo>
                    <a:pt x="2165" y="6346"/>
                  </a:lnTo>
                  <a:lnTo>
                    <a:pt x="2165" y="6236"/>
                  </a:lnTo>
                  <a:lnTo>
                    <a:pt x="2165" y="5980"/>
                  </a:lnTo>
                  <a:lnTo>
                    <a:pt x="2165" y="5943"/>
                  </a:lnTo>
                  <a:lnTo>
                    <a:pt x="2055" y="3008"/>
                  </a:lnTo>
                  <a:lnTo>
                    <a:pt x="1982" y="1394"/>
                  </a:lnTo>
                  <a:lnTo>
                    <a:pt x="1945" y="587"/>
                  </a:lnTo>
                  <a:lnTo>
                    <a:pt x="1908" y="294"/>
                  </a:lnTo>
                  <a:lnTo>
                    <a:pt x="1872" y="147"/>
                  </a:lnTo>
                  <a:lnTo>
                    <a:pt x="1761" y="37"/>
                  </a:lnTo>
                  <a:lnTo>
                    <a:pt x="1725" y="1"/>
                  </a:lnTo>
                  <a:close/>
                  <a:moveTo>
                    <a:pt x="4953" y="184"/>
                  </a:moveTo>
                  <a:lnTo>
                    <a:pt x="4879" y="221"/>
                  </a:lnTo>
                  <a:lnTo>
                    <a:pt x="4843" y="257"/>
                  </a:lnTo>
                  <a:lnTo>
                    <a:pt x="4843" y="331"/>
                  </a:lnTo>
                  <a:lnTo>
                    <a:pt x="4769" y="1101"/>
                  </a:lnTo>
                  <a:lnTo>
                    <a:pt x="4733" y="1908"/>
                  </a:lnTo>
                  <a:lnTo>
                    <a:pt x="4733" y="3522"/>
                  </a:lnTo>
                  <a:lnTo>
                    <a:pt x="4733" y="5136"/>
                  </a:lnTo>
                  <a:lnTo>
                    <a:pt x="4696" y="5870"/>
                  </a:lnTo>
                  <a:lnTo>
                    <a:pt x="4696" y="6273"/>
                  </a:lnTo>
                  <a:lnTo>
                    <a:pt x="4769" y="6640"/>
                  </a:lnTo>
                  <a:lnTo>
                    <a:pt x="4806" y="6713"/>
                  </a:lnTo>
                  <a:lnTo>
                    <a:pt x="4916" y="6750"/>
                  </a:lnTo>
                  <a:lnTo>
                    <a:pt x="5026" y="6713"/>
                  </a:lnTo>
                  <a:lnTo>
                    <a:pt x="5100" y="6640"/>
                  </a:lnTo>
                  <a:lnTo>
                    <a:pt x="5173" y="6273"/>
                  </a:lnTo>
                  <a:lnTo>
                    <a:pt x="5173" y="5870"/>
                  </a:lnTo>
                  <a:lnTo>
                    <a:pt x="5136" y="5136"/>
                  </a:lnTo>
                  <a:lnTo>
                    <a:pt x="5136" y="3522"/>
                  </a:lnTo>
                  <a:lnTo>
                    <a:pt x="5173" y="1908"/>
                  </a:lnTo>
                  <a:lnTo>
                    <a:pt x="5136" y="1138"/>
                  </a:lnTo>
                  <a:lnTo>
                    <a:pt x="5100" y="331"/>
                  </a:lnTo>
                  <a:lnTo>
                    <a:pt x="5100" y="257"/>
                  </a:lnTo>
                  <a:lnTo>
                    <a:pt x="5063" y="221"/>
                  </a:lnTo>
                  <a:lnTo>
                    <a:pt x="4953" y="184"/>
                  </a:lnTo>
                  <a:close/>
                  <a:moveTo>
                    <a:pt x="6273" y="2678"/>
                  </a:moveTo>
                  <a:lnTo>
                    <a:pt x="6273" y="2715"/>
                  </a:lnTo>
                  <a:lnTo>
                    <a:pt x="6200" y="3008"/>
                  </a:lnTo>
                  <a:lnTo>
                    <a:pt x="6163" y="3302"/>
                  </a:lnTo>
                  <a:lnTo>
                    <a:pt x="6127" y="3925"/>
                  </a:lnTo>
                  <a:lnTo>
                    <a:pt x="6127" y="5173"/>
                  </a:lnTo>
                  <a:lnTo>
                    <a:pt x="6090" y="7667"/>
                  </a:lnTo>
                  <a:lnTo>
                    <a:pt x="6090" y="7887"/>
                  </a:lnTo>
                  <a:lnTo>
                    <a:pt x="6127" y="7960"/>
                  </a:lnTo>
                  <a:lnTo>
                    <a:pt x="6163" y="8034"/>
                  </a:lnTo>
                  <a:lnTo>
                    <a:pt x="6237" y="8070"/>
                  </a:lnTo>
                  <a:lnTo>
                    <a:pt x="6383" y="8070"/>
                  </a:lnTo>
                  <a:lnTo>
                    <a:pt x="6457" y="8034"/>
                  </a:lnTo>
                  <a:lnTo>
                    <a:pt x="6493" y="7960"/>
                  </a:lnTo>
                  <a:lnTo>
                    <a:pt x="6530" y="7887"/>
                  </a:lnTo>
                  <a:lnTo>
                    <a:pt x="6530" y="5283"/>
                  </a:lnTo>
                  <a:lnTo>
                    <a:pt x="6530" y="3962"/>
                  </a:lnTo>
                  <a:lnTo>
                    <a:pt x="6493" y="3339"/>
                  </a:lnTo>
                  <a:lnTo>
                    <a:pt x="6457" y="3008"/>
                  </a:lnTo>
                  <a:lnTo>
                    <a:pt x="6383" y="2715"/>
                  </a:lnTo>
                  <a:lnTo>
                    <a:pt x="6347" y="2678"/>
                  </a:lnTo>
                  <a:close/>
                  <a:moveTo>
                    <a:pt x="3265" y="7887"/>
                  </a:moveTo>
                  <a:lnTo>
                    <a:pt x="3082" y="8107"/>
                  </a:lnTo>
                  <a:lnTo>
                    <a:pt x="2862" y="8291"/>
                  </a:lnTo>
                  <a:lnTo>
                    <a:pt x="2679" y="8401"/>
                  </a:lnTo>
                  <a:lnTo>
                    <a:pt x="2458" y="8474"/>
                  </a:lnTo>
                  <a:lnTo>
                    <a:pt x="2458" y="8474"/>
                  </a:lnTo>
                  <a:lnTo>
                    <a:pt x="2605" y="8291"/>
                  </a:lnTo>
                  <a:lnTo>
                    <a:pt x="2752" y="8144"/>
                  </a:lnTo>
                  <a:lnTo>
                    <a:pt x="2972" y="7997"/>
                  </a:lnTo>
                  <a:lnTo>
                    <a:pt x="3192" y="7924"/>
                  </a:lnTo>
                  <a:lnTo>
                    <a:pt x="3265" y="7887"/>
                  </a:lnTo>
                  <a:close/>
                  <a:moveTo>
                    <a:pt x="4806" y="9501"/>
                  </a:moveTo>
                  <a:lnTo>
                    <a:pt x="4513" y="9538"/>
                  </a:lnTo>
                  <a:lnTo>
                    <a:pt x="4329" y="9574"/>
                  </a:lnTo>
                  <a:lnTo>
                    <a:pt x="4072" y="9574"/>
                  </a:lnTo>
                  <a:lnTo>
                    <a:pt x="4072" y="9611"/>
                  </a:lnTo>
                  <a:lnTo>
                    <a:pt x="4072" y="9684"/>
                  </a:lnTo>
                  <a:lnTo>
                    <a:pt x="4109" y="9758"/>
                  </a:lnTo>
                  <a:lnTo>
                    <a:pt x="4146" y="9831"/>
                  </a:lnTo>
                  <a:lnTo>
                    <a:pt x="4219" y="9868"/>
                  </a:lnTo>
                  <a:lnTo>
                    <a:pt x="4293" y="9905"/>
                  </a:lnTo>
                  <a:lnTo>
                    <a:pt x="4476" y="9941"/>
                  </a:lnTo>
                  <a:lnTo>
                    <a:pt x="4659" y="9905"/>
                  </a:lnTo>
                  <a:lnTo>
                    <a:pt x="4806" y="9941"/>
                  </a:lnTo>
                  <a:lnTo>
                    <a:pt x="4953" y="9978"/>
                  </a:lnTo>
                  <a:lnTo>
                    <a:pt x="5100" y="10015"/>
                  </a:lnTo>
                  <a:lnTo>
                    <a:pt x="5246" y="10125"/>
                  </a:lnTo>
                  <a:lnTo>
                    <a:pt x="5320" y="10235"/>
                  </a:lnTo>
                  <a:lnTo>
                    <a:pt x="5430" y="10381"/>
                  </a:lnTo>
                  <a:lnTo>
                    <a:pt x="5466" y="10528"/>
                  </a:lnTo>
                  <a:lnTo>
                    <a:pt x="5503" y="10675"/>
                  </a:lnTo>
                  <a:lnTo>
                    <a:pt x="5540" y="10748"/>
                  </a:lnTo>
                  <a:lnTo>
                    <a:pt x="5613" y="10822"/>
                  </a:lnTo>
                  <a:lnTo>
                    <a:pt x="5833" y="10822"/>
                  </a:lnTo>
                  <a:lnTo>
                    <a:pt x="5907" y="10748"/>
                  </a:lnTo>
                  <a:lnTo>
                    <a:pt x="5943" y="10711"/>
                  </a:lnTo>
                  <a:lnTo>
                    <a:pt x="5980" y="10601"/>
                  </a:lnTo>
                  <a:lnTo>
                    <a:pt x="5907" y="10308"/>
                  </a:lnTo>
                  <a:lnTo>
                    <a:pt x="5760" y="10051"/>
                  </a:lnTo>
                  <a:lnTo>
                    <a:pt x="5576" y="9831"/>
                  </a:lnTo>
                  <a:lnTo>
                    <a:pt x="5356" y="9648"/>
                  </a:lnTo>
                  <a:lnTo>
                    <a:pt x="5100" y="9538"/>
                  </a:lnTo>
                  <a:lnTo>
                    <a:pt x="4806" y="9501"/>
                  </a:lnTo>
                  <a:close/>
                  <a:moveTo>
                    <a:pt x="4879" y="8547"/>
                  </a:moveTo>
                  <a:lnTo>
                    <a:pt x="5136" y="8621"/>
                  </a:lnTo>
                  <a:lnTo>
                    <a:pt x="5393" y="8731"/>
                  </a:lnTo>
                  <a:lnTo>
                    <a:pt x="5650" y="8877"/>
                  </a:lnTo>
                  <a:lnTo>
                    <a:pt x="5907" y="9061"/>
                  </a:lnTo>
                  <a:lnTo>
                    <a:pt x="6090" y="9244"/>
                  </a:lnTo>
                  <a:lnTo>
                    <a:pt x="6310" y="9464"/>
                  </a:lnTo>
                  <a:lnTo>
                    <a:pt x="6457" y="9684"/>
                  </a:lnTo>
                  <a:lnTo>
                    <a:pt x="6603" y="9941"/>
                  </a:lnTo>
                  <a:lnTo>
                    <a:pt x="6714" y="10198"/>
                  </a:lnTo>
                  <a:lnTo>
                    <a:pt x="6787" y="10491"/>
                  </a:lnTo>
                  <a:lnTo>
                    <a:pt x="6860" y="10748"/>
                  </a:lnTo>
                  <a:lnTo>
                    <a:pt x="6934" y="11078"/>
                  </a:lnTo>
                  <a:lnTo>
                    <a:pt x="6934" y="11372"/>
                  </a:lnTo>
                  <a:lnTo>
                    <a:pt x="6934" y="11665"/>
                  </a:lnTo>
                  <a:lnTo>
                    <a:pt x="6934" y="11995"/>
                  </a:lnTo>
                  <a:lnTo>
                    <a:pt x="6824" y="12619"/>
                  </a:lnTo>
                  <a:lnTo>
                    <a:pt x="6677" y="13206"/>
                  </a:lnTo>
                  <a:lnTo>
                    <a:pt x="6530" y="13499"/>
                  </a:lnTo>
                  <a:lnTo>
                    <a:pt x="6383" y="13793"/>
                  </a:lnTo>
                  <a:lnTo>
                    <a:pt x="6310" y="13939"/>
                  </a:lnTo>
                  <a:lnTo>
                    <a:pt x="6163" y="14050"/>
                  </a:lnTo>
                  <a:lnTo>
                    <a:pt x="5907" y="14270"/>
                  </a:lnTo>
                  <a:lnTo>
                    <a:pt x="5540" y="14526"/>
                  </a:lnTo>
                  <a:lnTo>
                    <a:pt x="5173" y="14857"/>
                  </a:lnTo>
                  <a:lnTo>
                    <a:pt x="5026" y="14967"/>
                  </a:lnTo>
                  <a:lnTo>
                    <a:pt x="4659" y="15187"/>
                  </a:lnTo>
                  <a:lnTo>
                    <a:pt x="4659" y="15187"/>
                  </a:lnTo>
                  <a:lnTo>
                    <a:pt x="4806" y="14857"/>
                  </a:lnTo>
                  <a:lnTo>
                    <a:pt x="4916" y="14636"/>
                  </a:lnTo>
                  <a:lnTo>
                    <a:pt x="4953" y="14490"/>
                  </a:lnTo>
                  <a:lnTo>
                    <a:pt x="4989" y="14380"/>
                  </a:lnTo>
                  <a:lnTo>
                    <a:pt x="4953" y="14270"/>
                  </a:lnTo>
                  <a:lnTo>
                    <a:pt x="4916" y="14160"/>
                  </a:lnTo>
                  <a:lnTo>
                    <a:pt x="4843" y="14123"/>
                  </a:lnTo>
                  <a:lnTo>
                    <a:pt x="4659" y="14123"/>
                  </a:lnTo>
                  <a:lnTo>
                    <a:pt x="4586" y="14160"/>
                  </a:lnTo>
                  <a:lnTo>
                    <a:pt x="4549" y="14233"/>
                  </a:lnTo>
                  <a:lnTo>
                    <a:pt x="4513" y="14343"/>
                  </a:lnTo>
                  <a:lnTo>
                    <a:pt x="4549" y="14453"/>
                  </a:lnTo>
                  <a:lnTo>
                    <a:pt x="4513" y="14526"/>
                  </a:lnTo>
                  <a:lnTo>
                    <a:pt x="4439" y="14783"/>
                  </a:lnTo>
                  <a:lnTo>
                    <a:pt x="4366" y="15003"/>
                  </a:lnTo>
                  <a:lnTo>
                    <a:pt x="4329" y="15260"/>
                  </a:lnTo>
                  <a:lnTo>
                    <a:pt x="4366" y="15333"/>
                  </a:lnTo>
                  <a:lnTo>
                    <a:pt x="4293" y="15370"/>
                  </a:lnTo>
                  <a:lnTo>
                    <a:pt x="3999" y="15480"/>
                  </a:lnTo>
                  <a:lnTo>
                    <a:pt x="3632" y="15590"/>
                  </a:lnTo>
                  <a:lnTo>
                    <a:pt x="3816" y="15333"/>
                  </a:lnTo>
                  <a:lnTo>
                    <a:pt x="4109" y="14746"/>
                  </a:lnTo>
                  <a:lnTo>
                    <a:pt x="4109" y="14673"/>
                  </a:lnTo>
                  <a:lnTo>
                    <a:pt x="4109" y="14600"/>
                  </a:lnTo>
                  <a:lnTo>
                    <a:pt x="4072" y="14526"/>
                  </a:lnTo>
                  <a:lnTo>
                    <a:pt x="4036" y="14490"/>
                  </a:lnTo>
                  <a:lnTo>
                    <a:pt x="3962" y="14453"/>
                  </a:lnTo>
                  <a:lnTo>
                    <a:pt x="3889" y="14453"/>
                  </a:lnTo>
                  <a:lnTo>
                    <a:pt x="3816" y="14490"/>
                  </a:lnTo>
                  <a:lnTo>
                    <a:pt x="3779" y="14563"/>
                  </a:lnTo>
                  <a:lnTo>
                    <a:pt x="3486" y="15150"/>
                  </a:lnTo>
                  <a:lnTo>
                    <a:pt x="3339" y="15407"/>
                  </a:lnTo>
                  <a:lnTo>
                    <a:pt x="3229" y="15663"/>
                  </a:lnTo>
                  <a:lnTo>
                    <a:pt x="2899" y="15700"/>
                  </a:lnTo>
                  <a:lnTo>
                    <a:pt x="2532" y="15627"/>
                  </a:lnTo>
                  <a:lnTo>
                    <a:pt x="2752" y="15407"/>
                  </a:lnTo>
                  <a:lnTo>
                    <a:pt x="2935" y="15187"/>
                  </a:lnTo>
                  <a:lnTo>
                    <a:pt x="3119" y="14893"/>
                  </a:lnTo>
                  <a:lnTo>
                    <a:pt x="3265" y="14600"/>
                  </a:lnTo>
                  <a:lnTo>
                    <a:pt x="3339" y="14600"/>
                  </a:lnTo>
                  <a:lnTo>
                    <a:pt x="3375" y="14526"/>
                  </a:lnTo>
                  <a:lnTo>
                    <a:pt x="3412" y="14490"/>
                  </a:lnTo>
                  <a:lnTo>
                    <a:pt x="3449" y="14380"/>
                  </a:lnTo>
                  <a:lnTo>
                    <a:pt x="3412" y="14343"/>
                  </a:lnTo>
                  <a:lnTo>
                    <a:pt x="3412" y="14270"/>
                  </a:lnTo>
                  <a:lnTo>
                    <a:pt x="3339" y="14233"/>
                  </a:lnTo>
                  <a:lnTo>
                    <a:pt x="3229" y="14196"/>
                  </a:lnTo>
                  <a:lnTo>
                    <a:pt x="3155" y="14196"/>
                  </a:lnTo>
                  <a:lnTo>
                    <a:pt x="3045" y="14233"/>
                  </a:lnTo>
                  <a:lnTo>
                    <a:pt x="2935" y="14380"/>
                  </a:lnTo>
                  <a:lnTo>
                    <a:pt x="2752" y="14673"/>
                  </a:lnTo>
                  <a:lnTo>
                    <a:pt x="2495" y="15077"/>
                  </a:lnTo>
                  <a:lnTo>
                    <a:pt x="2238" y="15443"/>
                  </a:lnTo>
                  <a:lnTo>
                    <a:pt x="2202" y="15553"/>
                  </a:lnTo>
                  <a:lnTo>
                    <a:pt x="1908" y="15370"/>
                  </a:lnTo>
                  <a:lnTo>
                    <a:pt x="1615" y="15187"/>
                  </a:lnTo>
                  <a:lnTo>
                    <a:pt x="1761" y="15077"/>
                  </a:lnTo>
                  <a:lnTo>
                    <a:pt x="1872" y="14967"/>
                  </a:lnTo>
                  <a:lnTo>
                    <a:pt x="2238" y="14563"/>
                  </a:lnTo>
                  <a:lnTo>
                    <a:pt x="2568" y="14196"/>
                  </a:lnTo>
                  <a:lnTo>
                    <a:pt x="2715" y="13976"/>
                  </a:lnTo>
                  <a:lnTo>
                    <a:pt x="2789" y="13756"/>
                  </a:lnTo>
                  <a:lnTo>
                    <a:pt x="2789" y="13683"/>
                  </a:lnTo>
                  <a:lnTo>
                    <a:pt x="2752" y="13609"/>
                  </a:lnTo>
                  <a:lnTo>
                    <a:pt x="2642" y="13609"/>
                  </a:lnTo>
                  <a:lnTo>
                    <a:pt x="2422" y="13719"/>
                  </a:lnTo>
                  <a:lnTo>
                    <a:pt x="2238" y="13866"/>
                  </a:lnTo>
                  <a:lnTo>
                    <a:pt x="1945" y="14233"/>
                  </a:lnTo>
                  <a:lnTo>
                    <a:pt x="1578" y="14673"/>
                  </a:lnTo>
                  <a:lnTo>
                    <a:pt x="1505" y="14820"/>
                  </a:lnTo>
                  <a:lnTo>
                    <a:pt x="1431" y="15003"/>
                  </a:lnTo>
                  <a:lnTo>
                    <a:pt x="1138" y="14636"/>
                  </a:lnTo>
                  <a:lnTo>
                    <a:pt x="1468" y="14306"/>
                  </a:lnTo>
                  <a:lnTo>
                    <a:pt x="1761" y="13939"/>
                  </a:lnTo>
                  <a:lnTo>
                    <a:pt x="2312" y="13206"/>
                  </a:lnTo>
                  <a:lnTo>
                    <a:pt x="2312" y="13132"/>
                  </a:lnTo>
                  <a:lnTo>
                    <a:pt x="2312" y="13059"/>
                  </a:lnTo>
                  <a:lnTo>
                    <a:pt x="2238" y="12949"/>
                  </a:lnTo>
                  <a:lnTo>
                    <a:pt x="2202" y="12912"/>
                  </a:lnTo>
                  <a:lnTo>
                    <a:pt x="2055" y="12912"/>
                  </a:lnTo>
                  <a:lnTo>
                    <a:pt x="1982" y="12949"/>
                  </a:lnTo>
                  <a:lnTo>
                    <a:pt x="1431" y="13646"/>
                  </a:lnTo>
                  <a:lnTo>
                    <a:pt x="1211" y="14013"/>
                  </a:lnTo>
                  <a:lnTo>
                    <a:pt x="991" y="14380"/>
                  </a:lnTo>
                  <a:lnTo>
                    <a:pt x="844" y="14050"/>
                  </a:lnTo>
                  <a:lnTo>
                    <a:pt x="698" y="13719"/>
                  </a:lnTo>
                  <a:lnTo>
                    <a:pt x="1028" y="13426"/>
                  </a:lnTo>
                  <a:lnTo>
                    <a:pt x="1358" y="13096"/>
                  </a:lnTo>
                  <a:lnTo>
                    <a:pt x="1872" y="12436"/>
                  </a:lnTo>
                  <a:lnTo>
                    <a:pt x="1908" y="12362"/>
                  </a:lnTo>
                  <a:lnTo>
                    <a:pt x="1908" y="12289"/>
                  </a:lnTo>
                  <a:lnTo>
                    <a:pt x="1872" y="12215"/>
                  </a:lnTo>
                  <a:lnTo>
                    <a:pt x="1835" y="12179"/>
                  </a:lnTo>
                  <a:lnTo>
                    <a:pt x="1761" y="12142"/>
                  </a:lnTo>
                  <a:lnTo>
                    <a:pt x="1688" y="12105"/>
                  </a:lnTo>
                  <a:lnTo>
                    <a:pt x="1615" y="12105"/>
                  </a:lnTo>
                  <a:lnTo>
                    <a:pt x="1541" y="12179"/>
                  </a:lnTo>
                  <a:lnTo>
                    <a:pt x="1065" y="12729"/>
                  </a:lnTo>
                  <a:lnTo>
                    <a:pt x="808" y="13022"/>
                  </a:lnTo>
                  <a:lnTo>
                    <a:pt x="624" y="13353"/>
                  </a:lnTo>
                  <a:lnTo>
                    <a:pt x="588" y="13206"/>
                  </a:lnTo>
                  <a:lnTo>
                    <a:pt x="551" y="12876"/>
                  </a:lnTo>
                  <a:lnTo>
                    <a:pt x="771" y="12656"/>
                  </a:lnTo>
                  <a:lnTo>
                    <a:pt x="1028" y="12399"/>
                  </a:lnTo>
                  <a:lnTo>
                    <a:pt x="1321" y="12069"/>
                  </a:lnTo>
                  <a:lnTo>
                    <a:pt x="1468" y="11885"/>
                  </a:lnTo>
                  <a:lnTo>
                    <a:pt x="1505" y="11775"/>
                  </a:lnTo>
                  <a:lnTo>
                    <a:pt x="1505" y="11665"/>
                  </a:lnTo>
                  <a:lnTo>
                    <a:pt x="1505" y="11592"/>
                  </a:lnTo>
                  <a:lnTo>
                    <a:pt x="1468" y="11555"/>
                  </a:lnTo>
                  <a:lnTo>
                    <a:pt x="1395" y="11518"/>
                  </a:lnTo>
                  <a:lnTo>
                    <a:pt x="1358" y="11555"/>
                  </a:lnTo>
                  <a:lnTo>
                    <a:pt x="1175" y="11629"/>
                  </a:lnTo>
                  <a:lnTo>
                    <a:pt x="1028" y="11775"/>
                  </a:lnTo>
                  <a:lnTo>
                    <a:pt x="771" y="12105"/>
                  </a:lnTo>
                  <a:lnTo>
                    <a:pt x="514" y="12436"/>
                  </a:lnTo>
                  <a:lnTo>
                    <a:pt x="514" y="11922"/>
                  </a:lnTo>
                  <a:lnTo>
                    <a:pt x="624" y="11812"/>
                  </a:lnTo>
                  <a:lnTo>
                    <a:pt x="734" y="11702"/>
                  </a:lnTo>
                  <a:lnTo>
                    <a:pt x="808" y="11482"/>
                  </a:lnTo>
                  <a:lnTo>
                    <a:pt x="991" y="11445"/>
                  </a:lnTo>
                  <a:lnTo>
                    <a:pt x="1138" y="11408"/>
                  </a:lnTo>
                  <a:lnTo>
                    <a:pt x="1248" y="11298"/>
                  </a:lnTo>
                  <a:lnTo>
                    <a:pt x="1358" y="11188"/>
                  </a:lnTo>
                  <a:lnTo>
                    <a:pt x="1468" y="11078"/>
                  </a:lnTo>
                  <a:lnTo>
                    <a:pt x="1505" y="10932"/>
                  </a:lnTo>
                  <a:lnTo>
                    <a:pt x="1505" y="10858"/>
                  </a:lnTo>
                  <a:lnTo>
                    <a:pt x="1505" y="10785"/>
                  </a:lnTo>
                  <a:lnTo>
                    <a:pt x="1468" y="10711"/>
                  </a:lnTo>
                  <a:lnTo>
                    <a:pt x="1395" y="10675"/>
                  </a:lnTo>
                  <a:lnTo>
                    <a:pt x="1175" y="10675"/>
                  </a:lnTo>
                  <a:lnTo>
                    <a:pt x="1101" y="10748"/>
                  </a:lnTo>
                  <a:lnTo>
                    <a:pt x="1065" y="10822"/>
                  </a:lnTo>
                  <a:lnTo>
                    <a:pt x="1028" y="10932"/>
                  </a:lnTo>
                  <a:lnTo>
                    <a:pt x="954" y="11005"/>
                  </a:lnTo>
                  <a:lnTo>
                    <a:pt x="844" y="11042"/>
                  </a:lnTo>
                  <a:lnTo>
                    <a:pt x="698" y="11078"/>
                  </a:lnTo>
                  <a:lnTo>
                    <a:pt x="881" y="10785"/>
                  </a:lnTo>
                  <a:lnTo>
                    <a:pt x="954" y="10675"/>
                  </a:lnTo>
                  <a:lnTo>
                    <a:pt x="1101" y="10565"/>
                  </a:lnTo>
                  <a:lnTo>
                    <a:pt x="1211" y="10455"/>
                  </a:lnTo>
                  <a:lnTo>
                    <a:pt x="1395" y="10418"/>
                  </a:lnTo>
                  <a:lnTo>
                    <a:pt x="1541" y="10345"/>
                  </a:lnTo>
                  <a:lnTo>
                    <a:pt x="1725" y="10345"/>
                  </a:lnTo>
                  <a:lnTo>
                    <a:pt x="2092" y="10308"/>
                  </a:lnTo>
                  <a:lnTo>
                    <a:pt x="2422" y="10271"/>
                  </a:lnTo>
                  <a:lnTo>
                    <a:pt x="2715" y="10161"/>
                  </a:lnTo>
                  <a:lnTo>
                    <a:pt x="3009" y="9978"/>
                  </a:lnTo>
                  <a:lnTo>
                    <a:pt x="3229" y="9721"/>
                  </a:lnTo>
                  <a:lnTo>
                    <a:pt x="3412" y="9464"/>
                  </a:lnTo>
                  <a:lnTo>
                    <a:pt x="3559" y="9171"/>
                  </a:lnTo>
                  <a:lnTo>
                    <a:pt x="3706" y="8841"/>
                  </a:lnTo>
                  <a:lnTo>
                    <a:pt x="3706" y="8804"/>
                  </a:lnTo>
                  <a:lnTo>
                    <a:pt x="3706" y="8767"/>
                  </a:lnTo>
                  <a:lnTo>
                    <a:pt x="3926" y="8731"/>
                  </a:lnTo>
                  <a:lnTo>
                    <a:pt x="4146" y="8657"/>
                  </a:lnTo>
                  <a:lnTo>
                    <a:pt x="4366" y="8584"/>
                  </a:lnTo>
                  <a:lnTo>
                    <a:pt x="4586" y="8547"/>
                  </a:lnTo>
                  <a:close/>
                  <a:moveTo>
                    <a:pt x="3265" y="7484"/>
                  </a:moveTo>
                  <a:lnTo>
                    <a:pt x="3009" y="7557"/>
                  </a:lnTo>
                  <a:lnTo>
                    <a:pt x="2789" y="7704"/>
                  </a:lnTo>
                  <a:lnTo>
                    <a:pt x="2568" y="7850"/>
                  </a:lnTo>
                  <a:lnTo>
                    <a:pt x="2422" y="7997"/>
                  </a:lnTo>
                  <a:lnTo>
                    <a:pt x="2275" y="8180"/>
                  </a:lnTo>
                  <a:lnTo>
                    <a:pt x="2165" y="8364"/>
                  </a:lnTo>
                  <a:lnTo>
                    <a:pt x="2092" y="8584"/>
                  </a:lnTo>
                  <a:lnTo>
                    <a:pt x="2018" y="8254"/>
                  </a:lnTo>
                  <a:lnTo>
                    <a:pt x="1945" y="7924"/>
                  </a:lnTo>
                  <a:lnTo>
                    <a:pt x="1872" y="7850"/>
                  </a:lnTo>
                  <a:lnTo>
                    <a:pt x="1835" y="7850"/>
                  </a:lnTo>
                  <a:lnTo>
                    <a:pt x="1761" y="7887"/>
                  </a:lnTo>
                  <a:lnTo>
                    <a:pt x="1688" y="7997"/>
                  </a:lnTo>
                  <a:lnTo>
                    <a:pt x="1651" y="8107"/>
                  </a:lnTo>
                  <a:lnTo>
                    <a:pt x="1615" y="8364"/>
                  </a:lnTo>
                  <a:lnTo>
                    <a:pt x="1651" y="8657"/>
                  </a:lnTo>
                  <a:lnTo>
                    <a:pt x="1725" y="8914"/>
                  </a:lnTo>
                  <a:lnTo>
                    <a:pt x="1872" y="9208"/>
                  </a:lnTo>
                  <a:lnTo>
                    <a:pt x="2055" y="9428"/>
                  </a:lnTo>
                  <a:lnTo>
                    <a:pt x="2275" y="9611"/>
                  </a:lnTo>
                  <a:lnTo>
                    <a:pt x="2495" y="9758"/>
                  </a:lnTo>
                  <a:lnTo>
                    <a:pt x="2312" y="9831"/>
                  </a:lnTo>
                  <a:lnTo>
                    <a:pt x="2128" y="9868"/>
                  </a:lnTo>
                  <a:lnTo>
                    <a:pt x="1688" y="9868"/>
                  </a:lnTo>
                  <a:lnTo>
                    <a:pt x="1468" y="9905"/>
                  </a:lnTo>
                  <a:lnTo>
                    <a:pt x="1248" y="9941"/>
                  </a:lnTo>
                  <a:lnTo>
                    <a:pt x="1065" y="10015"/>
                  </a:lnTo>
                  <a:lnTo>
                    <a:pt x="881" y="10125"/>
                  </a:lnTo>
                  <a:lnTo>
                    <a:pt x="588" y="10381"/>
                  </a:lnTo>
                  <a:lnTo>
                    <a:pt x="441" y="10528"/>
                  </a:lnTo>
                  <a:lnTo>
                    <a:pt x="331" y="10711"/>
                  </a:lnTo>
                  <a:lnTo>
                    <a:pt x="221" y="10932"/>
                  </a:lnTo>
                  <a:lnTo>
                    <a:pt x="147" y="11115"/>
                  </a:lnTo>
                  <a:lnTo>
                    <a:pt x="37" y="11592"/>
                  </a:lnTo>
                  <a:lnTo>
                    <a:pt x="1" y="12069"/>
                  </a:lnTo>
                  <a:lnTo>
                    <a:pt x="1" y="12546"/>
                  </a:lnTo>
                  <a:lnTo>
                    <a:pt x="74" y="13022"/>
                  </a:lnTo>
                  <a:lnTo>
                    <a:pt x="147" y="13463"/>
                  </a:lnTo>
                  <a:lnTo>
                    <a:pt x="258" y="13903"/>
                  </a:lnTo>
                  <a:lnTo>
                    <a:pt x="404" y="14270"/>
                  </a:lnTo>
                  <a:lnTo>
                    <a:pt x="588" y="14673"/>
                  </a:lnTo>
                  <a:lnTo>
                    <a:pt x="844" y="15040"/>
                  </a:lnTo>
                  <a:lnTo>
                    <a:pt x="1101" y="15333"/>
                  </a:lnTo>
                  <a:lnTo>
                    <a:pt x="1431" y="15627"/>
                  </a:lnTo>
                  <a:lnTo>
                    <a:pt x="1761" y="15847"/>
                  </a:lnTo>
                  <a:lnTo>
                    <a:pt x="2165" y="16030"/>
                  </a:lnTo>
                  <a:lnTo>
                    <a:pt x="2568" y="16140"/>
                  </a:lnTo>
                  <a:lnTo>
                    <a:pt x="2789" y="16177"/>
                  </a:lnTo>
                  <a:lnTo>
                    <a:pt x="3009" y="16177"/>
                  </a:lnTo>
                  <a:lnTo>
                    <a:pt x="3486" y="16140"/>
                  </a:lnTo>
                  <a:lnTo>
                    <a:pt x="3926" y="16030"/>
                  </a:lnTo>
                  <a:lnTo>
                    <a:pt x="4329" y="15884"/>
                  </a:lnTo>
                  <a:lnTo>
                    <a:pt x="4696" y="15700"/>
                  </a:lnTo>
                  <a:lnTo>
                    <a:pt x="5100" y="15517"/>
                  </a:lnTo>
                  <a:lnTo>
                    <a:pt x="5430" y="15297"/>
                  </a:lnTo>
                  <a:lnTo>
                    <a:pt x="5613" y="15150"/>
                  </a:lnTo>
                  <a:lnTo>
                    <a:pt x="5723" y="15003"/>
                  </a:lnTo>
                  <a:lnTo>
                    <a:pt x="6310" y="14490"/>
                  </a:lnTo>
                  <a:lnTo>
                    <a:pt x="6567" y="14270"/>
                  </a:lnTo>
                  <a:lnTo>
                    <a:pt x="6714" y="14160"/>
                  </a:lnTo>
                  <a:lnTo>
                    <a:pt x="6787" y="14013"/>
                  </a:lnTo>
                  <a:lnTo>
                    <a:pt x="6970" y="13683"/>
                  </a:lnTo>
                  <a:lnTo>
                    <a:pt x="7117" y="13316"/>
                  </a:lnTo>
                  <a:lnTo>
                    <a:pt x="7227" y="12949"/>
                  </a:lnTo>
                  <a:lnTo>
                    <a:pt x="7300" y="12619"/>
                  </a:lnTo>
                  <a:lnTo>
                    <a:pt x="7374" y="12252"/>
                  </a:lnTo>
                  <a:lnTo>
                    <a:pt x="7410" y="11885"/>
                  </a:lnTo>
                  <a:lnTo>
                    <a:pt x="7410" y="11518"/>
                  </a:lnTo>
                  <a:lnTo>
                    <a:pt x="7374" y="11152"/>
                  </a:lnTo>
                  <a:lnTo>
                    <a:pt x="7337" y="10785"/>
                  </a:lnTo>
                  <a:lnTo>
                    <a:pt x="7264" y="10418"/>
                  </a:lnTo>
                  <a:lnTo>
                    <a:pt x="7154" y="10125"/>
                  </a:lnTo>
                  <a:lnTo>
                    <a:pt x="7007" y="9794"/>
                  </a:lnTo>
                  <a:lnTo>
                    <a:pt x="6860" y="9538"/>
                  </a:lnTo>
                  <a:lnTo>
                    <a:pt x="6677" y="9244"/>
                  </a:lnTo>
                  <a:lnTo>
                    <a:pt x="6457" y="8987"/>
                  </a:lnTo>
                  <a:lnTo>
                    <a:pt x="6237" y="8767"/>
                  </a:lnTo>
                  <a:lnTo>
                    <a:pt x="5980" y="8584"/>
                  </a:lnTo>
                  <a:lnTo>
                    <a:pt x="5686" y="8401"/>
                  </a:lnTo>
                  <a:lnTo>
                    <a:pt x="5393" y="8291"/>
                  </a:lnTo>
                  <a:lnTo>
                    <a:pt x="5100" y="8180"/>
                  </a:lnTo>
                  <a:lnTo>
                    <a:pt x="4769" y="8144"/>
                  </a:lnTo>
                  <a:lnTo>
                    <a:pt x="4476" y="8144"/>
                  </a:lnTo>
                  <a:lnTo>
                    <a:pt x="4219" y="8180"/>
                  </a:lnTo>
                  <a:lnTo>
                    <a:pt x="3926" y="8291"/>
                  </a:lnTo>
                  <a:lnTo>
                    <a:pt x="3816" y="8364"/>
                  </a:lnTo>
                  <a:lnTo>
                    <a:pt x="3706" y="8437"/>
                  </a:lnTo>
                  <a:lnTo>
                    <a:pt x="3632" y="8547"/>
                  </a:lnTo>
                  <a:lnTo>
                    <a:pt x="3559" y="8657"/>
                  </a:lnTo>
                  <a:lnTo>
                    <a:pt x="3559" y="8694"/>
                  </a:lnTo>
                  <a:lnTo>
                    <a:pt x="3522" y="8731"/>
                  </a:lnTo>
                  <a:lnTo>
                    <a:pt x="3486" y="8767"/>
                  </a:lnTo>
                  <a:lnTo>
                    <a:pt x="3192" y="9171"/>
                  </a:lnTo>
                  <a:lnTo>
                    <a:pt x="3009" y="9354"/>
                  </a:lnTo>
                  <a:lnTo>
                    <a:pt x="2825" y="9538"/>
                  </a:lnTo>
                  <a:lnTo>
                    <a:pt x="2789" y="9464"/>
                  </a:lnTo>
                  <a:lnTo>
                    <a:pt x="2458" y="9171"/>
                  </a:lnTo>
                  <a:lnTo>
                    <a:pt x="2348" y="9024"/>
                  </a:lnTo>
                  <a:lnTo>
                    <a:pt x="2202" y="8877"/>
                  </a:lnTo>
                  <a:lnTo>
                    <a:pt x="2275" y="8877"/>
                  </a:lnTo>
                  <a:lnTo>
                    <a:pt x="2312" y="8841"/>
                  </a:lnTo>
                  <a:lnTo>
                    <a:pt x="2532" y="8841"/>
                  </a:lnTo>
                  <a:lnTo>
                    <a:pt x="2715" y="8804"/>
                  </a:lnTo>
                  <a:lnTo>
                    <a:pt x="2899" y="8731"/>
                  </a:lnTo>
                  <a:lnTo>
                    <a:pt x="3045" y="8621"/>
                  </a:lnTo>
                  <a:lnTo>
                    <a:pt x="3265" y="8474"/>
                  </a:lnTo>
                  <a:lnTo>
                    <a:pt x="3486" y="8254"/>
                  </a:lnTo>
                  <a:lnTo>
                    <a:pt x="3669" y="8034"/>
                  </a:lnTo>
                  <a:lnTo>
                    <a:pt x="3816" y="7814"/>
                  </a:lnTo>
                  <a:lnTo>
                    <a:pt x="3852" y="7740"/>
                  </a:lnTo>
                  <a:lnTo>
                    <a:pt x="3852" y="7667"/>
                  </a:lnTo>
                  <a:lnTo>
                    <a:pt x="3779" y="7557"/>
                  </a:lnTo>
                  <a:lnTo>
                    <a:pt x="3669" y="7484"/>
                  </a:lnTo>
                  <a:lnTo>
                    <a:pt x="3596" y="7484"/>
                  </a:lnTo>
                  <a:lnTo>
                    <a:pt x="3522" y="7520"/>
                  </a:lnTo>
                  <a:lnTo>
                    <a:pt x="3412" y="7484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95" name="CustomShape 160"/>
            <p:cNvSpPr/>
            <p:nvPr/>
          </p:nvSpPr>
          <p:spPr>
            <a:xfrm>
              <a:off x="9121680" y="2579760"/>
              <a:ext cx="482400" cy="591480"/>
            </a:xfrm>
            <a:custGeom>
              <a:avLst/>
              <a:gdLst/>
              <a:ahLst/>
              <a:cxnLst/>
              <a:rect l="l" t="t" r="r" b="b"/>
              <a:pathLst>
                <a:path w="14601" h="17901">
                  <a:moveTo>
                    <a:pt x="10492" y="4329"/>
                  </a:moveTo>
                  <a:lnTo>
                    <a:pt x="10859" y="4769"/>
                  </a:lnTo>
                  <a:lnTo>
                    <a:pt x="10712" y="4769"/>
                  </a:lnTo>
                  <a:lnTo>
                    <a:pt x="10712" y="4696"/>
                  </a:lnTo>
                  <a:lnTo>
                    <a:pt x="10675" y="4622"/>
                  </a:lnTo>
                  <a:lnTo>
                    <a:pt x="10639" y="4622"/>
                  </a:lnTo>
                  <a:lnTo>
                    <a:pt x="10602" y="4549"/>
                  </a:lnTo>
                  <a:lnTo>
                    <a:pt x="10565" y="4512"/>
                  </a:lnTo>
                  <a:lnTo>
                    <a:pt x="10455" y="4475"/>
                  </a:lnTo>
                  <a:lnTo>
                    <a:pt x="10345" y="4512"/>
                  </a:lnTo>
                  <a:lnTo>
                    <a:pt x="10308" y="4549"/>
                  </a:lnTo>
                  <a:lnTo>
                    <a:pt x="10272" y="4622"/>
                  </a:lnTo>
                  <a:lnTo>
                    <a:pt x="10272" y="4696"/>
                  </a:lnTo>
                  <a:lnTo>
                    <a:pt x="10052" y="4622"/>
                  </a:lnTo>
                  <a:lnTo>
                    <a:pt x="10492" y="4329"/>
                  </a:lnTo>
                  <a:close/>
                  <a:moveTo>
                    <a:pt x="6897" y="3448"/>
                  </a:moveTo>
                  <a:lnTo>
                    <a:pt x="7044" y="3485"/>
                  </a:lnTo>
                  <a:lnTo>
                    <a:pt x="7227" y="3522"/>
                  </a:lnTo>
                  <a:lnTo>
                    <a:pt x="7374" y="3595"/>
                  </a:lnTo>
                  <a:lnTo>
                    <a:pt x="7484" y="3705"/>
                  </a:lnTo>
                  <a:lnTo>
                    <a:pt x="7521" y="3815"/>
                  </a:lnTo>
                  <a:lnTo>
                    <a:pt x="7521" y="3889"/>
                  </a:lnTo>
                  <a:lnTo>
                    <a:pt x="7484" y="3999"/>
                  </a:lnTo>
                  <a:lnTo>
                    <a:pt x="7447" y="4109"/>
                  </a:lnTo>
                  <a:lnTo>
                    <a:pt x="7264" y="4292"/>
                  </a:lnTo>
                  <a:lnTo>
                    <a:pt x="7154" y="4439"/>
                  </a:lnTo>
                  <a:lnTo>
                    <a:pt x="6934" y="4732"/>
                  </a:lnTo>
                  <a:lnTo>
                    <a:pt x="6714" y="4952"/>
                  </a:lnTo>
                  <a:lnTo>
                    <a:pt x="6494" y="5099"/>
                  </a:lnTo>
                  <a:lnTo>
                    <a:pt x="6384" y="5136"/>
                  </a:lnTo>
                  <a:lnTo>
                    <a:pt x="6310" y="5136"/>
                  </a:lnTo>
                  <a:lnTo>
                    <a:pt x="6237" y="5062"/>
                  </a:lnTo>
                  <a:lnTo>
                    <a:pt x="6200" y="4989"/>
                  </a:lnTo>
                  <a:lnTo>
                    <a:pt x="6163" y="4806"/>
                  </a:lnTo>
                  <a:lnTo>
                    <a:pt x="6163" y="4659"/>
                  </a:lnTo>
                  <a:lnTo>
                    <a:pt x="6163" y="4145"/>
                  </a:lnTo>
                  <a:lnTo>
                    <a:pt x="6127" y="3595"/>
                  </a:lnTo>
                  <a:lnTo>
                    <a:pt x="6273" y="3522"/>
                  </a:lnTo>
                  <a:lnTo>
                    <a:pt x="6420" y="3485"/>
                  </a:lnTo>
                  <a:lnTo>
                    <a:pt x="6567" y="3448"/>
                  </a:lnTo>
                  <a:close/>
                  <a:moveTo>
                    <a:pt x="6457" y="3118"/>
                  </a:moveTo>
                  <a:lnTo>
                    <a:pt x="6237" y="3192"/>
                  </a:lnTo>
                  <a:lnTo>
                    <a:pt x="6017" y="3265"/>
                  </a:lnTo>
                  <a:lnTo>
                    <a:pt x="5833" y="3375"/>
                  </a:lnTo>
                  <a:lnTo>
                    <a:pt x="5723" y="3558"/>
                  </a:lnTo>
                  <a:lnTo>
                    <a:pt x="5723" y="3632"/>
                  </a:lnTo>
                  <a:lnTo>
                    <a:pt x="5760" y="3668"/>
                  </a:lnTo>
                  <a:lnTo>
                    <a:pt x="5797" y="3705"/>
                  </a:lnTo>
                  <a:lnTo>
                    <a:pt x="5870" y="3705"/>
                  </a:lnTo>
                  <a:lnTo>
                    <a:pt x="5980" y="3668"/>
                  </a:lnTo>
                  <a:lnTo>
                    <a:pt x="5943" y="4219"/>
                  </a:lnTo>
                  <a:lnTo>
                    <a:pt x="5943" y="4769"/>
                  </a:lnTo>
                  <a:lnTo>
                    <a:pt x="5943" y="4952"/>
                  </a:lnTo>
                  <a:lnTo>
                    <a:pt x="5980" y="5099"/>
                  </a:lnTo>
                  <a:lnTo>
                    <a:pt x="6053" y="5209"/>
                  </a:lnTo>
                  <a:lnTo>
                    <a:pt x="6163" y="5319"/>
                  </a:lnTo>
                  <a:lnTo>
                    <a:pt x="6237" y="5393"/>
                  </a:lnTo>
                  <a:lnTo>
                    <a:pt x="6530" y="5393"/>
                  </a:lnTo>
                  <a:lnTo>
                    <a:pt x="6714" y="5282"/>
                  </a:lnTo>
                  <a:lnTo>
                    <a:pt x="6897" y="5136"/>
                  </a:lnTo>
                  <a:lnTo>
                    <a:pt x="7227" y="4806"/>
                  </a:lnTo>
                  <a:lnTo>
                    <a:pt x="7447" y="4512"/>
                  </a:lnTo>
                  <a:lnTo>
                    <a:pt x="7594" y="4329"/>
                  </a:lnTo>
                  <a:lnTo>
                    <a:pt x="7741" y="4182"/>
                  </a:lnTo>
                  <a:lnTo>
                    <a:pt x="7814" y="3962"/>
                  </a:lnTo>
                  <a:lnTo>
                    <a:pt x="7851" y="3852"/>
                  </a:lnTo>
                  <a:lnTo>
                    <a:pt x="7851" y="3742"/>
                  </a:lnTo>
                  <a:lnTo>
                    <a:pt x="7777" y="3595"/>
                  </a:lnTo>
                  <a:lnTo>
                    <a:pt x="7667" y="3448"/>
                  </a:lnTo>
                  <a:lnTo>
                    <a:pt x="7521" y="3302"/>
                  </a:lnTo>
                  <a:lnTo>
                    <a:pt x="7374" y="3228"/>
                  </a:lnTo>
                  <a:lnTo>
                    <a:pt x="7190" y="3155"/>
                  </a:lnTo>
                  <a:lnTo>
                    <a:pt x="6970" y="3118"/>
                  </a:lnTo>
                  <a:close/>
                  <a:moveTo>
                    <a:pt x="2789" y="3522"/>
                  </a:moveTo>
                  <a:lnTo>
                    <a:pt x="2935" y="3668"/>
                  </a:lnTo>
                  <a:lnTo>
                    <a:pt x="3082" y="3779"/>
                  </a:lnTo>
                  <a:lnTo>
                    <a:pt x="3449" y="3925"/>
                  </a:lnTo>
                  <a:lnTo>
                    <a:pt x="3632" y="3999"/>
                  </a:lnTo>
                  <a:lnTo>
                    <a:pt x="3669" y="4072"/>
                  </a:lnTo>
                  <a:lnTo>
                    <a:pt x="3706" y="4145"/>
                  </a:lnTo>
                  <a:lnTo>
                    <a:pt x="3706" y="4219"/>
                  </a:lnTo>
                  <a:lnTo>
                    <a:pt x="3742" y="4255"/>
                  </a:lnTo>
                  <a:lnTo>
                    <a:pt x="3779" y="4292"/>
                  </a:lnTo>
                  <a:lnTo>
                    <a:pt x="3852" y="4329"/>
                  </a:lnTo>
                  <a:lnTo>
                    <a:pt x="4036" y="4402"/>
                  </a:lnTo>
                  <a:lnTo>
                    <a:pt x="4219" y="4475"/>
                  </a:lnTo>
                  <a:lnTo>
                    <a:pt x="4403" y="4586"/>
                  </a:lnTo>
                  <a:lnTo>
                    <a:pt x="4549" y="4696"/>
                  </a:lnTo>
                  <a:lnTo>
                    <a:pt x="4843" y="5026"/>
                  </a:lnTo>
                  <a:lnTo>
                    <a:pt x="5100" y="5319"/>
                  </a:lnTo>
                  <a:lnTo>
                    <a:pt x="4770" y="5356"/>
                  </a:lnTo>
                  <a:lnTo>
                    <a:pt x="4476" y="5356"/>
                  </a:lnTo>
                  <a:lnTo>
                    <a:pt x="3816" y="5319"/>
                  </a:lnTo>
                  <a:lnTo>
                    <a:pt x="3486" y="5319"/>
                  </a:lnTo>
                  <a:lnTo>
                    <a:pt x="3156" y="5393"/>
                  </a:lnTo>
                  <a:lnTo>
                    <a:pt x="2972" y="5466"/>
                  </a:lnTo>
                  <a:lnTo>
                    <a:pt x="2789" y="5576"/>
                  </a:lnTo>
                  <a:lnTo>
                    <a:pt x="2605" y="5649"/>
                  </a:lnTo>
                  <a:lnTo>
                    <a:pt x="2495" y="5686"/>
                  </a:lnTo>
                  <a:lnTo>
                    <a:pt x="2349" y="5686"/>
                  </a:lnTo>
                  <a:lnTo>
                    <a:pt x="2312" y="5723"/>
                  </a:lnTo>
                  <a:lnTo>
                    <a:pt x="2275" y="5796"/>
                  </a:lnTo>
                  <a:lnTo>
                    <a:pt x="2275" y="5833"/>
                  </a:lnTo>
                  <a:lnTo>
                    <a:pt x="2349" y="6676"/>
                  </a:lnTo>
                  <a:lnTo>
                    <a:pt x="2128" y="6493"/>
                  </a:lnTo>
                  <a:lnTo>
                    <a:pt x="1908" y="6383"/>
                  </a:lnTo>
                  <a:lnTo>
                    <a:pt x="1908" y="6126"/>
                  </a:lnTo>
                  <a:lnTo>
                    <a:pt x="1835" y="5906"/>
                  </a:lnTo>
                  <a:lnTo>
                    <a:pt x="1725" y="5796"/>
                  </a:lnTo>
                  <a:lnTo>
                    <a:pt x="1578" y="5723"/>
                  </a:lnTo>
                  <a:lnTo>
                    <a:pt x="1285" y="5649"/>
                  </a:lnTo>
                  <a:lnTo>
                    <a:pt x="1101" y="5649"/>
                  </a:lnTo>
                  <a:lnTo>
                    <a:pt x="918" y="5686"/>
                  </a:lnTo>
                  <a:lnTo>
                    <a:pt x="918" y="5686"/>
                  </a:lnTo>
                  <a:lnTo>
                    <a:pt x="1101" y="5356"/>
                  </a:lnTo>
                  <a:lnTo>
                    <a:pt x="1285" y="5026"/>
                  </a:lnTo>
                  <a:lnTo>
                    <a:pt x="1468" y="4732"/>
                  </a:lnTo>
                  <a:lnTo>
                    <a:pt x="1688" y="4439"/>
                  </a:lnTo>
                  <a:lnTo>
                    <a:pt x="1945" y="4182"/>
                  </a:lnTo>
                  <a:lnTo>
                    <a:pt x="2202" y="3962"/>
                  </a:lnTo>
                  <a:lnTo>
                    <a:pt x="2495" y="3742"/>
                  </a:lnTo>
                  <a:lnTo>
                    <a:pt x="2789" y="3522"/>
                  </a:lnTo>
                  <a:close/>
                  <a:moveTo>
                    <a:pt x="10639" y="7520"/>
                  </a:moveTo>
                  <a:lnTo>
                    <a:pt x="11042" y="7703"/>
                  </a:lnTo>
                  <a:lnTo>
                    <a:pt x="11336" y="7850"/>
                  </a:lnTo>
                  <a:lnTo>
                    <a:pt x="11482" y="7924"/>
                  </a:lnTo>
                  <a:lnTo>
                    <a:pt x="11629" y="7960"/>
                  </a:lnTo>
                  <a:lnTo>
                    <a:pt x="11556" y="8254"/>
                  </a:lnTo>
                  <a:lnTo>
                    <a:pt x="11225" y="8107"/>
                  </a:lnTo>
                  <a:lnTo>
                    <a:pt x="10895" y="7960"/>
                  </a:lnTo>
                  <a:lnTo>
                    <a:pt x="10785" y="7887"/>
                  </a:lnTo>
                  <a:lnTo>
                    <a:pt x="10639" y="7520"/>
                  </a:lnTo>
                  <a:close/>
                  <a:moveTo>
                    <a:pt x="10272" y="8070"/>
                  </a:moveTo>
                  <a:lnTo>
                    <a:pt x="10382" y="8144"/>
                  </a:lnTo>
                  <a:lnTo>
                    <a:pt x="10529" y="8217"/>
                  </a:lnTo>
                  <a:lnTo>
                    <a:pt x="10565" y="8327"/>
                  </a:lnTo>
                  <a:lnTo>
                    <a:pt x="10602" y="8400"/>
                  </a:lnTo>
                  <a:lnTo>
                    <a:pt x="10712" y="8437"/>
                  </a:lnTo>
                  <a:lnTo>
                    <a:pt x="10932" y="8510"/>
                  </a:lnTo>
                  <a:lnTo>
                    <a:pt x="11042" y="8547"/>
                  </a:lnTo>
                  <a:lnTo>
                    <a:pt x="11042" y="8584"/>
                  </a:lnTo>
                  <a:lnTo>
                    <a:pt x="11042" y="8657"/>
                  </a:lnTo>
                  <a:lnTo>
                    <a:pt x="11079" y="8731"/>
                  </a:lnTo>
                  <a:lnTo>
                    <a:pt x="11152" y="8804"/>
                  </a:lnTo>
                  <a:lnTo>
                    <a:pt x="11336" y="8841"/>
                  </a:lnTo>
                  <a:lnTo>
                    <a:pt x="11152" y="9244"/>
                  </a:lnTo>
                  <a:lnTo>
                    <a:pt x="11079" y="9171"/>
                  </a:lnTo>
                  <a:lnTo>
                    <a:pt x="10602" y="8767"/>
                  </a:lnTo>
                  <a:lnTo>
                    <a:pt x="10602" y="8547"/>
                  </a:lnTo>
                  <a:lnTo>
                    <a:pt x="10565" y="8364"/>
                  </a:lnTo>
                  <a:lnTo>
                    <a:pt x="10492" y="8254"/>
                  </a:lnTo>
                  <a:lnTo>
                    <a:pt x="10345" y="8180"/>
                  </a:lnTo>
                  <a:lnTo>
                    <a:pt x="10272" y="8070"/>
                  </a:lnTo>
                  <a:close/>
                  <a:moveTo>
                    <a:pt x="9135" y="4806"/>
                  </a:moveTo>
                  <a:lnTo>
                    <a:pt x="9501" y="4842"/>
                  </a:lnTo>
                  <a:lnTo>
                    <a:pt x="9575" y="4879"/>
                  </a:lnTo>
                  <a:lnTo>
                    <a:pt x="9611" y="4842"/>
                  </a:lnTo>
                  <a:lnTo>
                    <a:pt x="9905" y="4916"/>
                  </a:lnTo>
                  <a:lnTo>
                    <a:pt x="10198" y="5026"/>
                  </a:lnTo>
                  <a:lnTo>
                    <a:pt x="10015" y="5246"/>
                  </a:lnTo>
                  <a:lnTo>
                    <a:pt x="10015" y="5319"/>
                  </a:lnTo>
                  <a:lnTo>
                    <a:pt x="10052" y="5393"/>
                  </a:lnTo>
                  <a:lnTo>
                    <a:pt x="10125" y="5429"/>
                  </a:lnTo>
                  <a:lnTo>
                    <a:pt x="10198" y="5429"/>
                  </a:lnTo>
                  <a:lnTo>
                    <a:pt x="10418" y="5319"/>
                  </a:lnTo>
                  <a:lnTo>
                    <a:pt x="10639" y="5246"/>
                  </a:lnTo>
                  <a:lnTo>
                    <a:pt x="10859" y="5209"/>
                  </a:lnTo>
                  <a:lnTo>
                    <a:pt x="11115" y="5172"/>
                  </a:lnTo>
                  <a:lnTo>
                    <a:pt x="11336" y="5613"/>
                  </a:lnTo>
                  <a:lnTo>
                    <a:pt x="10859" y="5723"/>
                  </a:lnTo>
                  <a:lnTo>
                    <a:pt x="10602" y="5796"/>
                  </a:lnTo>
                  <a:lnTo>
                    <a:pt x="10382" y="5906"/>
                  </a:lnTo>
                  <a:lnTo>
                    <a:pt x="10345" y="5943"/>
                  </a:lnTo>
                  <a:lnTo>
                    <a:pt x="10345" y="5979"/>
                  </a:lnTo>
                  <a:lnTo>
                    <a:pt x="10345" y="6016"/>
                  </a:lnTo>
                  <a:lnTo>
                    <a:pt x="10382" y="6053"/>
                  </a:lnTo>
                  <a:lnTo>
                    <a:pt x="10639" y="6126"/>
                  </a:lnTo>
                  <a:lnTo>
                    <a:pt x="10932" y="6126"/>
                  </a:lnTo>
                  <a:lnTo>
                    <a:pt x="11225" y="6089"/>
                  </a:lnTo>
                  <a:lnTo>
                    <a:pt x="11482" y="6016"/>
                  </a:lnTo>
                  <a:lnTo>
                    <a:pt x="11629" y="6566"/>
                  </a:lnTo>
                  <a:lnTo>
                    <a:pt x="11666" y="6640"/>
                  </a:lnTo>
                  <a:lnTo>
                    <a:pt x="11666" y="6640"/>
                  </a:lnTo>
                  <a:lnTo>
                    <a:pt x="11262" y="6530"/>
                  </a:lnTo>
                  <a:lnTo>
                    <a:pt x="10932" y="6456"/>
                  </a:lnTo>
                  <a:lnTo>
                    <a:pt x="10749" y="6420"/>
                  </a:lnTo>
                  <a:lnTo>
                    <a:pt x="10565" y="6456"/>
                  </a:lnTo>
                  <a:lnTo>
                    <a:pt x="10529" y="6456"/>
                  </a:lnTo>
                  <a:lnTo>
                    <a:pt x="10565" y="6530"/>
                  </a:lnTo>
                  <a:lnTo>
                    <a:pt x="10712" y="6640"/>
                  </a:lnTo>
                  <a:lnTo>
                    <a:pt x="10895" y="6750"/>
                  </a:lnTo>
                  <a:lnTo>
                    <a:pt x="11336" y="6933"/>
                  </a:lnTo>
                  <a:lnTo>
                    <a:pt x="11702" y="7043"/>
                  </a:lnTo>
                  <a:lnTo>
                    <a:pt x="11666" y="7593"/>
                  </a:lnTo>
                  <a:lnTo>
                    <a:pt x="11482" y="7520"/>
                  </a:lnTo>
                  <a:lnTo>
                    <a:pt x="11299" y="7447"/>
                  </a:lnTo>
                  <a:lnTo>
                    <a:pt x="10785" y="7227"/>
                  </a:lnTo>
                  <a:lnTo>
                    <a:pt x="10529" y="7153"/>
                  </a:lnTo>
                  <a:lnTo>
                    <a:pt x="10235" y="7117"/>
                  </a:lnTo>
                  <a:lnTo>
                    <a:pt x="10198" y="7117"/>
                  </a:lnTo>
                  <a:lnTo>
                    <a:pt x="10198" y="7153"/>
                  </a:lnTo>
                  <a:lnTo>
                    <a:pt x="10198" y="7190"/>
                  </a:lnTo>
                  <a:lnTo>
                    <a:pt x="10198" y="7227"/>
                  </a:lnTo>
                  <a:lnTo>
                    <a:pt x="10492" y="7410"/>
                  </a:lnTo>
                  <a:lnTo>
                    <a:pt x="10418" y="7447"/>
                  </a:lnTo>
                  <a:lnTo>
                    <a:pt x="10015" y="7593"/>
                  </a:lnTo>
                  <a:lnTo>
                    <a:pt x="9905" y="7483"/>
                  </a:lnTo>
                  <a:lnTo>
                    <a:pt x="9832" y="7447"/>
                  </a:lnTo>
                  <a:lnTo>
                    <a:pt x="9795" y="7483"/>
                  </a:lnTo>
                  <a:lnTo>
                    <a:pt x="9758" y="7520"/>
                  </a:lnTo>
                  <a:lnTo>
                    <a:pt x="9722" y="7557"/>
                  </a:lnTo>
                  <a:lnTo>
                    <a:pt x="9722" y="7703"/>
                  </a:lnTo>
                  <a:lnTo>
                    <a:pt x="9685" y="7740"/>
                  </a:lnTo>
                  <a:lnTo>
                    <a:pt x="9685" y="7813"/>
                  </a:lnTo>
                  <a:lnTo>
                    <a:pt x="9722" y="7924"/>
                  </a:lnTo>
                  <a:lnTo>
                    <a:pt x="9942" y="8180"/>
                  </a:lnTo>
                  <a:lnTo>
                    <a:pt x="9611" y="7960"/>
                  </a:lnTo>
                  <a:lnTo>
                    <a:pt x="9281" y="7777"/>
                  </a:lnTo>
                  <a:lnTo>
                    <a:pt x="9245" y="7777"/>
                  </a:lnTo>
                  <a:lnTo>
                    <a:pt x="9208" y="7813"/>
                  </a:lnTo>
                  <a:lnTo>
                    <a:pt x="9171" y="7850"/>
                  </a:lnTo>
                  <a:lnTo>
                    <a:pt x="9171" y="7924"/>
                  </a:lnTo>
                  <a:lnTo>
                    <a:pt x="9391" y="8180"/>
                  </a:lnTo>
                  <a:lnTo>
                    <a:pt x="9648" y="8437"/>
                  </a:lnTo>
                  <a:lnTo>
                    <a:pt x="10162" y="8877"/>
                  </a:lnTo>
                  <a:lnTo>
                    <a:pt x="10235" y="8951"/>
                  </a:lnTo>
                  <a:lnTo>
                    <a:pt x="10162" y="9134"/>
                  </a:lnTo>
                  <a:lnTo>
                    <a:pt x="10052" y="9317"/>
                  </a:lnTo>
                  <a:lnTo>
                    <a:pt x="9905" y="9391"/>
                  </a:lnTo>
                  <a:lnTo>
                    <a:pt x="9832" y="9354"/>
                  </a:lnTo>
                  <a:lnTo>
                    <a:pt x="9428" y="9097"/>
                  </a:lnTo>
                  <a:lnTo>
                    <a:pt x="9318" y="8914"/>
                  </a:lnTo>
                  <a:lnTo>
                    <a:pt x="9171" y="8694"/>
                  </a:lnTo>
                  <a:lnTo>
                    <a:pt x="8951" y="8547"/>
                  </a:lnTo>
                  <a:lnTo>
                    <a:pt x="8768" y="8400"/>
                  </a:lnTo>
                  <a:lnTo>
                    <a:pt x="8658" y="8290"/>
                  </a:lnTo>
                  <a:lnTo>
                    <a:pt x="8548" y="8107"/>
                  </a:lnTo>
                  <a:lnTo>
                    <a:pt x="8511" y="7887"/>
                  </a:lnTo>
                  <a:lnTo>
                    <a:pt x="8474" y="7887"/>
                  </a:lnTo>
                  <a:lnTo>
                    <a:pt x="8474" y="7777"/>
                  </a:lnTo>
                  <a:lnTo>
                    <a:pt x="8438" y="7740"/>
                  </a:lnTo>
                  <a:lnTo>
                    <a:pt x="8364" y="7740"/>
                  </a:lnTo>
                  <a:lnTo>
                    <a:pt x="7887" y="7667"/>
                  </a:lnTo>
                  <a:lnTo>
                    <a:pt x="7374" y="7630"/>
                  </a:lnTo>
                  <a:lnTo>
                    <a:pt x="7117" y="7630"/>
                  </a:lnTo>
                  <a:lnTo>
                    <a:pt x="6860" y="7667"/>
                  </a:lnTo>
                  <a:lnTo>
                    <a:pt x="6640" y="7740"/>
                  </a:lnTo>
                  <a:lnTo>
                    <a:pt x="6457" y="7887"/>
                  </a:lnTo>
                  <a:lnTo>
                    <a:pt x="6384" y="7777"/>
                  </a:lnTo>
                  <a:lnTo>
                    <a:pt x="6347" y="7703"/>
                  </a:lnTo>
                  <a:lnTo>
                    <a:pt x="6384" y="7630"/>
                  </a:lnTo>
                  <a:lnTo>
                    <a:pt x="6420" y="7557"/>
                  </a:lnTo>
                  <a:lnTo>
                    <a:pt x="6604" y="7410"/>
                  </a:lnTo>
                  <a:lnTo>
                    <a:pt x="6787" y="7337"/>
                  </a:lnTo>
                  <a:lnTo>
                    <a:pt x="7080" y="7300"/>
                  </a:lnTo>
                  <a:lnTo>
                    <a:pt x="7374" y="7227"/>
                  </a:lnTo>
                  <a:lnTo>
                    <a:pt x="7521" y="7153"/>
                  </a:lnTo>
                  <a:lnTo>
                    <a:pt x="7704" y="7006"/>
                  </a:lnTo>
                  <a:lnTo>
                    <a:pt x="7741" y="6896"/>
                  </a:lnTo>
                  <a:lnTo>
                    <a:pt x="7777" y="6823"/>
                  </a:lnTo>
                  <a:lnTo>
                    <a:pt x="7741" y="6750"/>
                  </a:lnTo>
                  <a:lnTo>
                    <a:pt x="7667" y="6676"/>
                  </a:lnTo>
                  <a:lnTo>
                    <a:pt x="7594" y="6603"/>
                  </a:lnTo>
                  <a:lnTo>
                    <a:pt x="7484" y="6603"/>
                  </a:lnTo>
                  <a:lnTo>
                    <a:pt x="7227" y="6640"/>
                  </a:lnTo>
                  <a:lnTo>
                    <a:pt x="7007" y="6713"/>
                  </a:lnTo>
                  <a:lnTo>
                    <a:pt x="6787" y="6786"/>
                  </a:lnTo>
                  <a:lnTo>
                    <a:pt x="6714" y="6786"/>
                  </a:lnTo>
                  <a:lnTo>
                    <a:pt x="6640" y="6750"/>
                  </a:lnTo>
                  <a:lnTo>
                    <a:pt x="6640" y="6676"/>
                  </a:lnTo>
                  <a:lnTo>
                    <a:pt x="6677" y="6603"/>
                  </a:lnTo>
                  <a:lnTo>
                    <a:pt x="6750" y="6456"/>
                  </a:lnTo>
                  <a:lnTo>
                    <a:pt x="6824" y="6346"/>
                  </a:lnTo>
                  <a:lnTo>
                    <a:pt x="7080" y="6199"/>
                  </a:lnTo>
                  <a:lnTo>
                    <a:pt x="7337" y="6016"/>
                  </a:lnTo>
                  <a:lnTo>
                    <a:pt x="7704" y="5759"/>
                  </a:lnTo>
                  <a:lnTo>
                    <a:pt x="8108" y="5466"/>
                  </a:lnTo>
                  <a:lnTo>
                    <a:pt x="8181" y="5539"/>
                  </a:lnTo>
                  <a:lnTo>
                    <a:pt x="8218" y="5539"/>
                  </a:lnTo>
                  <a:lnTo>
                    <a:pt x="8254" y="5503"/>
                  </a:lnTo>
                  <a:lnTo>
                    <a:pt x="8511" y="5172"/>
                  </a:lnTo>
                  <a:lnTo>
                    <a:pt x="8731" y="4806"/>
                  </a:lnTo>
                  <a:close/>
                  <a:moveTo>
                    <a:pt x="10492" y="9171"/>
                  </a:moveTo>
                  <a:lnTo>
                    <a:pt x="10749" y="9391"/>
                  </a:lnTo>
                  <a:lnTo>
                    <a:pt x="10969" y="9611"/>
                  </a:lnTo>
                  <a:lnTo>
                    <a:pt x="10675" y="10124"/>
                  </a:lnTo>
                  <a:lnTo>
                    <a:pt x="10602" y="10198"/>
                  </a:lnTo>
                  <a:lnTo>
                    <a:pt x="10565" y="10161"/>
                  </a:lnTo>
                  <a:lnTo>
                    <a:pt x="10529" y="10088"/>
                  </a:lnTo>
                  <a:lnTo>
                    <a:pt x="10418" y="9941"/>
                  </a:lnTo>
                  <a:lnTo>
                    <a:pt x="10308" y="9758"/>
                  </a:lnTo>
                  <a:lnTo>
                    <a:pt x="10162" y="9611"/>
                  </a:lnTo>
                  <a:lnTo>
                    <a:pt x="10272" y="9501"/>
                  </a:lnTo>
                  <a:lnTo>
                    <a:pt x="10345" y="9427"/>
                  </a:lnTo>
                  <a:lnTo>
                    <a:pt x="10492" y="9171"/>
                  </a:lnTo>
                  <a:close/>
                  <a:moveTo>
                    <a:pt x="551" y="7300"/>
                  </a:moveTo>
                  <a:lnTo>
                    <a:pt x="808" y="7483"/>
                  </a:lnTo>
                  <a:lnTo>
                    <a:pt x="991" y="7703"/>
                  </a:lnTo>
                  <a:lnTo>
                    <a:pt x="1211" y="7924"/>
                  </a:lnTo>
                  <a:lnTo>
                    <a:pt x="1431" y="8144"/>
                  </a:lnTo>
                  <a:lnTo>
                    <a:pt x="1982" y="8584"/>
                  </a:lnTo>
                  <a:lnTo>
                    <a:pt x="2238" y="8841"/>
                  </a:lnTo>
                  <a:lnTo>
                    <a:pt x="2349" y="8987"/>
                  </a:lnTo>
                  <a:lnTo>
                    <a:pt x="2422" y="9134"/>
                  </a:lnTo>
                  <a:lnTo>
                    <a:pt x="2202" y="9281"/>
                  </a:lnTo>
                  <a:lnTo>
                    <a:pt x="2018" y="9464"/>
                  </a:lnTo>
                  <a:lnTo>
                    <a:pt x="1872" y="9684"/>
                  </a:lnTo>
                  <a:lnTo>
                    <a:pt x="1762" y="9978"/>
                  </a:lnTo>
                  <a:lnTo>
                    <a:pt x="1725" y="10344"/>
                  </a:lnTo>
                  <a:lnTo>
                    <a:pt x="1762" y="10675"/>
                  </a:lnTo>
                  <a:lnTo>
                    <a:pt x="1908" y="11408"/>
                  </a:lnTo>
                  <a:lnTo>
                    <a:pt x="1542" y="10968"/>
                  </a:lnTo>
                  <a:lnTo>
                    <a:pt x="1248" y="10528"/>
                  </a:lnTo>
                  <a:lnTo>
                    <a:pt x="991" y="10014"/>
                  </a:lnTo>
                  <a:lnTo>
                    <a:pt x="808" y="9501"/>
                  </a:lnTo>
                  <a:lnTo>
                    <a:pt x="661" y="8951"/>
                  </a:lnTo>
                  <a:lnTo>
                    <a:pt x="551" y="8400"/>
                  </a:lnTo>
                  <a:lnTo>
                    <a:pt x="514" y="7850"/>
                  </a:lnTo>
                  <a:lnTo>
                    <a:pt x="551" y="7300"/>
                  </a:lnTo>
                  <a:close/>
                  <a:moveTo>
                    <a:pt x="6897" y="8620"/>
                  </a:moveTo>
                  <a:lnTo>
                    <a:pt x="6934" y="8694"/>
                  </a:lnTo>
                  <a:lnTo>
                    <a:pt x="7007" y="8731"/>
                  </a:lnTo>
                  <a:lnTo>
                    <a:pt x="7264" y="8877"/>
                  </a:lnTo>
                  <a:lnTo>
                    <a:pt x="7484" y="9024"/>
                  </a:lnTo>
                  <a:lnTo>
                    <a:pt x="7704" y="9207"/>
                  </a:lnTo>
                  <a:lnTo>
                    <a:pt x="7887" y="9427"/>
                  </a:lnTo>
                  <a:lnTo>
                    <a:pt x="8034" y="9648"/>
                  </a:lnTo>
                  <a:lnTo>
                    <a:pt x="8181" y="9904"/>
                  </a:lnTo>
                  <a:lnTo>
                    <a:pt x="8254" y="10161"/>
                  </a:lnTo>
                  <a:lnTo>
                    <a:pt x="8254" y="10418"/>
                  </a:lnTo>
                  <a:lnTo>
                    <a:pt x="8218" y="10638"/>
                  </a:lnTo>
                  <a:lnTo>
                    <a:pt x="7704" y="10088"/>
                  </a:lnTo>
                  <a:lnTo>
                    <a:pt x="7154" y="9611"/>
                  </a:lnTo>
                  <a:lnTo>
                    <a:pt x="7080" y="9611"/>
                  </a:lnTo>
                  <a:lnTo>
                    <a:pt x="7044" y="9648"/>
                  </a:lnTo>
                  <a:lnTo>
                    <a:pt x="7080" y="9684"/>
                  </a:lnTo>
                  <a:lnTo>
                    <a:pt x="7557" y="10344"/>
                  </a:lnTo>
                  <a:lnTo>
                    <a:pt x="8071" y="10968"/>
                  </a:lnTo>
                  <a:lnTo>
                    <a:pt x="7887" y="11188"/>
                  </a:lnTo>
                  <a:lnTo>
                    <a:pt x="7741" y="11408"/>
                  </a:lnTo>
                  <a:lnTo>
                    <a:pt x="7521" y="11628"/>
                  </a:lnTo>
                  <a:lnTo>
                    <a:pt x="7227" y="11372"/>
                  </a:lnTo>
                  <a:lnTo>
                    <a:pt x="6860" y="11005"/>
                  </a:lnTo>
                  <a:lnTo>
                    <a:pt x="6787" y="10748"/>
                  </a:lnTo>
                  <a:lnTo>
                    <a:pt x="6750" y="10491"/>
                  </a:lnTo>
                  <a:lnTo>
                    <a:pt x="6640" y="10234"/>
                  </a:lnTo>
                  <a:lnTo>
                    <a:pt x="6530" y="9978"/>
                  </a:lnTo>
                  <a:lnTo>
                    <a:pt x="6457" y="9868"/>
                  </a:lnTo>
                  <a:lnTo>
                    <a:pt x="6310" y="9868"/>
                  </a:lnTo>
                  <a:lnTo>
                    <a:pt x="5870" y="10014"/>
                  </a:lnTo>
                  <a:lnTo>
                    <a:pt x="5650" y="10088"/>
                  </a:lnTo>
                  <a:lnTo>
                    <a:pt x="5577" y="10088"/>
                  </a:lnTo>
                  <a:lnTo>
                    <a:pt x="5466" y="10014"/>
                  </a:lnTo>
                  <a:lnTo>
                    <a:pt x="5210" y="9904"/>
                  </a:lnTo>
                  <a:lnTo>
                    <a:pt x="5026" y="9758"/>
                  </a:lnTo>
                  <a:lnTo>
                    <a:pt x="4953" y="9648"/>
                  </a:lnTo>
                  <a:lnTo>
                    <a:pt x="4880" y="9538"/>
                  </a:lnTo>
                  <a:lnTo>
                    <a:pt x="4843" y="9427"/>
                  </a:lnTo>
                  <a:lnTo>
                    <a:pt x="4843" y="9281"/>
                  </a:lnTo>
                  <a:lnTo>
                    <a:pt x="4880" y="9134"/>
                  </a:lnTo>
                  <a:lnTo>
                    <a:pt x="4953" y="8987"/>
                  </a:lnTo>
                  <a:lnTo>
                    <a:pt x="5063" y="8877"/>
                  </a:lnTo>
                  <a:lnTo>
                    <a:pt x="5210" y="8804"/>
                  </a:lnTo>
                  <a:lnTo>
                    <a:pt x="5577" y="8694"/>
                  </a:lnTo>
                  <a:lnTo>
                    <a:pt x="5870" y="8657"/>
                  </a:lnTo>
                  <a:lnTo>
                    <a:pt x="6384" y="8657"/>
                  </a:lnTo>
                  <a:lnTo>
                    <a:pt x="6897" y="8620"/>
                  </a:lnTo>
                  <a:close/>
                  <a:moveTo>
                    <a:pt x="8621" y="10088"/>
                  </a:moveTo>
                  <a:lnTo>
                    <a:pt x="9355" y="10565"/>
                  </a:lnTo>
                  <a:lnTo>
                    <a:pt x="9501" y="10711"/>
                  </a:lnTo>
                  <a:lnTo>
                    <a:pt x="9648" y="10858"/>
                  </a:lnTo>
                  <a:lnTo>
                    <a:pt x="9758" y="11005"/>
                  </a:lnTo>
                  <a:lnTo>
                    <a:pt x="9868" y="11151"/>
                  </a:lnTo>
                  <a:lnTo>
                    <a:pt x="9355" y="11628"/>
                  </a:lnTo>
                  <a:lnTo>
                    <a:pt x="9318" y="11592"/>
                  </a:lnTo>
                  <a:lnTo>
                    <a:pt x="9208" y="11482"/>
                  </a:lnTo>
                  <a:lnTo>
                    <a:pt x="9061" y="11408"/>
                  </a:lnTo>
                  <a:lnTo>
                    <a:pt x="8878" y="11298"/>
                  </a:lnTo>
                  <a:lnTo>
                    <a:pt x="8768" y="11188"/>
                  </a:lnTo>
                  <a:lnTo>
                    <a:pt x="8511" y="10931"/>
                  </a:lnTo>
                  <a:lnTo>
                    <a:pt x="8548" y="10821"/>
                  </a:lnTo>
                  <a:lnTo>
                    <a:pt x="8621" y="10638"/>
                  </a:lnTo>
                  <a:lnTo>
                    <a:pt x="8658" y="10455"/>
                  </a:lnTo>
                  <a:lnTo>
                    <a:pt x="8658" y="10271"/>
                  </a:lnTo>
                  <a:lnTo>
                    <a:pt x="8621" y="10088"/>
                  </a:lnTo>
                  <a:close/>
                  <a:moveTo>
                    <a:pt x="6860" y="11555"/>
                  </a:moveTo>
                  <a:lnTo>
                    <a:pt x="7190" y="11885"/>
                  </a:lnTo>
                  <a:lnTo>
                    <a:pt x="7007" y="11958"/>
                  </a:lnTo>
                  <a:lnTo>
                    <a:pt x="6897" y="11958"/>
                  </a:lnTo>
                  <a:lnTo>
                    <a:pt x="6787" y="11922"/>
                  </a:lnTo>
                  <a:lnTo>
                    <a:pt x="6860" y="11555"/>
                  </a:lnTo>
                  <a:close/>
                  <a:moveTo>
                    <a:pt x="8328" y="11262"/>
                  </a:moveTo>
                  <a:lnTo>
                    <a:pt x="8474" y="11445"/>
                  </a:lnTo>
                  <a:lnTo>
                    <a:pt x="8658" y="11628"/>
                  </a:lnTo>
                  <a:lnTo>
                    <a:pt x="8878" y="11775"/>
                  </a:lnTo>
                  <a:lnTo>
                    <a:pt x="8988" y="11812"/>
                  </a:lnTo>
                  <a:lnTo>
                    <a:pt x="9098" y="11848"/>
                  </a:lnTo>
                  <a:lnTo>
                    <a:pt x="8731" y="12105"/>
                  </a:lnTo>
                  <a:lnTo>
                    <a:pt x="8328" y="12325"/>
                  </a:lnTo>
                  <a:lnTo>
                    <a:pt x="8291" y="12289"/>
                  </a:lnTo>
                  <a:lnTo>
                    <a:pt x="7814" y="11885"/>
                  </a:lnTo>
                  <a:lnTo>
                    <a:pt x="8071" y="11592"/>
                  </a:lnTo>
                  <a:lnTo>
                    <a:pt x="8328" y="11262"/>
                  </a:lnTo>
                  <a:close/>
                  <a:moveTo>
                    <a:pt x="6970" y="2678"/>
                  </a:moveTo>
                  <a:lnTo>
                    <a:pt x="7374" y="2715"/>
                  </a:lnTo>
                  <a:lnTo>
                    <a:pt x="7777" y="2788"/>
                  </a:lnTo>
                  <a:lnTo>
                    <a:pt x="8181" y="2898"/>
                  </a:lnTo>
                  <a:lnTo>
                    <a:pt x="8548" y="3008"/>
                  </a:lnTo>
                  <a:lnTo>
                    <a:pt x="8915" y="3192"/>
                  </a:lnTo>
                  <a:lnTo>
                    <a:pt x="9281" y="3375"/>
                  </a:lnTo>
                  <a:lnTo>
                    <a:pt x="9611" y="3595"/>
                  </a:lnTo>
                  <a:lnTo>
                    <a:pt x="9501" y="3632"/>
                  </a:lnTo>
                  <a:lnTo>
                    <a:pt x="9281" y="3815"/>
                  </a:lnTo>
                  <a:lnTo>
                    <a:pt x="9171" y="3925"/>
                  </a:lnTo>
                  <a:lnTo>
                    <a:pt x="9061" y="4035"/>
                  </a:lnTo>
                  <a:lnTo>
                    <a:pt x="9061" y="4072"/>
                  </a:lnTo>
                  <a:lnTo>
                    <a:pt x="9061" y="4109"/>
                  </a:lnTo>
                  <a:lnTo>
                    <a:pt x="9135" y="4109"/>
                  </a:lnTo>
                  <a:lnTo>
                    <a:pt x="9245" y="4072"/>
                  </a:lnTo>
                  <a:lnTo>
                    <a:pt x="9355" y="4072"/>
                  </a:lnTo>
                  <a:lnTo>
                    <a:pt x="9685" y="3925"/>
                  </a:lnTo>
                  <a:lnTo>
                    <a:pt x="9905" y="3815"/>
                  </a:lnTo>
                  <a:lnTo>
                    <a:pt x="10198" y="4035"/>
                  </a:lnTo>
                  <a:lnTo>
                    <a:pt x="9905" y="4255"/>
                  </a:lnTo>
                  <a:lnTo>
                    <a:pt x="9611" y="4512"/>
                  </a:lnTo>
                  <a:lnTo>
                    <a:pt x="9281" y="4475"/>
                  </a:lnTo>
                  <a:lnTo>
                    <a:pt x="8731" y="4475"/>
                  </a:lnTo>
                  <a:lnTo>
                    <a:pt x="8584" y="4512"/>
                  </a:lnTo>
                  <a:lnTo>
                    <a:pt x="8548" y="4549"/>
                  </a:lnTo>
                  <a:lnTo>
                    <a:pt x="8511" y="4622"/>
                  </a:lnTo>
                  <a:lnTo>
                    <a:pt x="8328" y="4989"/>
                  </a:lnTo>
                  <a:lnTo>
                    <a:pt x="8108" y="5356"/>
                  </a:lnTo>
                  <a:lnTo>
                    <a:pt x="7851" y="5466"/>
                  </a:lnTo>
                  <a:lnTo>
                    <a:pt x="7594" y="5613"/>
                  </a:lnTo>
                  <a:lnTo>
                    <a:pt x="7117" y="5906"/>
                  </a:lnTo>
                  <a:lnTo>
                    <a:pt x="6714" y="6163"/>
                  </a:lnTo>
                  <a:lnTo>
                    <a:pt x="6530" y="6310"/>
                  </a:lnTo>
                  <a:lnTo>
                    <a:pt x="6457" y="6383"/>
                  </a:lnTo>
                  <a:lnTo>
                    <a:pt x="6420" y="6493"/>
                  </a:lnTo>
                  <a:lnTo>
                    <a:pt x="6384" y="6676"/>
                  </a:lnTo>
                  <a:lnTo>
                    <a:pt x="6420" y="6786"/>
                  </a:lnTo>
                  <a:lnTo>
                    <a:pt x="6457" y="6896"/>
                  </a:lnTo>
                  <a:lnTo>
                    <a:pt x="6567" y="6970"/>
                  </a:lnTo>
                  <a:lnTo>
                    <a:pt x="6677" y="6970"/>
                  </a:lnTo>
                  <a:lnTo>
                    <a:pt x="6824" y="7006"/>
                  </a:lnTo>
                  <a:lnTo>
                    <a:pt x="7117" y="6933"/>
                  </a:lnTo>
                  <a:lnTo>
                    <a:pt x="7301" y="6860"/>
                  </a:lnTo>
                  <a:lnTo>
                    <a:pt x="7447" y="6823"/>
                  </a:lnTo>
                  <a:lnTo>
                    <a:pt x="7484" y="6860"/>
                  </a:lnTo>
                  <a:lnTo>
                    <a:pt x="7411" y="6896"/>
                  </a:lnTo>
                  <a:lnTo>
                    <a:pt x="7227" y="7006"/>
                  </a:lnTo>
                  <a:lnTo>
                    <a:pt x="6860" y="7080"/>
                  </a:lnTo>
                  <a:lnTo>
                    <a:pt x="6530" y="7153"/>
                  </a:lnTo>
                  <a:lnTo>
                    <a:pt x="6347" y="7227"/>
                  </a:lnTo>
                  <a:lnTo>
                    <a:pt x="6237" y="7337"/>
                  </a:lnTo>
                  <a:lnTo>
                    <a:pt x="6163" y="7483"/>
                  </a:lnTo>
                  <a:lnTo>
                    <a:pt x="6127" y="7630"/>
                  </a:lnTo>
                  <a:lnTo>
                    <a:pt x="6127" y="7777"/>
                  </a:lnTo>
                  <a:lnTo>
                    <a:pt x="6163" y="7924"/>
                  </a:lnTo>
                  <a:lnTo>
                    <a:pt x="6237" y="8070"/>
                  </a:lnTo>
                  <a:lnTo>
                    <a:pt x="6384" y="8180"/>
                  </a:lnTo>
                  <a:lnTo>
                    <a:pt x="6494" y="8180"/>
                  </a:lnTo>
                  <a:lnTo>
                    <a:pt x="6567" y="8144"/>
                  </a:lnTo>
                  <a:lnTo>
                    <a:pt x="6640" y="8070"/>
                  </a:lnTo>
                  <a:lnTo>
                    <a:pt x="6714" y="7997"/>
                  </a:lnTo>
                  <a:lnTo>
                    <a:pt x="6897" y="7924"/>
                  </a:lnTo>
                  <a:lnTo>
                    <a:pt x="7337" y="7924"/>
                  </a:lnTo>
                  <a:lnTo>
                    <a:pt x="8328" y="7997"/>
                  </a:lnTo>
                  <a:lnTo>
                    <a:pt x="8328" y="8144"/>
                  </a:lnTo>
                  <a:lnTo>
                    <a:pt x="8364" y="8327"/>
                  </a:lnTo>
                  <a:lnTo>
                    <a:pt x="8438" y="8474"/>
                  </a:lnTo>
                  <a:lnTo>
                    <a:pt x="8548" y="8584"/>
                  </a:lnTo>
                  <a:lnTo>
                    <a:pt x="8768" y="8767"/>
                  </a:lnTo>
                  <a:lnTo>
                    <a:pt x="8548" y="8694"/>
                  </a:lnTo>
                  <a:lnTo>
                    <a:pt x="8328" y="8657"/>
                  </a:lnTo>
                  <a:lnTo>
                    <a:pt x="8291" y="8657"/>
                  </a:lnTo>
                  <a:lnTo>
                    <a:pt x="8291" y="8731"/>
                  </a:lnTo>
                  <a:lnTo>
                    <a:pt x="8511" y="8951"/>
                  </a:lnTo>
                  <a:lnTo>
                    <a:pt x="8768" y="9171"/>
                  </a:lnTo>
                  <a:lnTo>
                    <a:pt x="9355" y="9501"/>
                  </a:lnTo>
                  <a:lnTo>
                    <a:pt x="9428" y="9574"/>
                  </a:lnTo>
                  <a:lnTo>
                    <a:pt x="9538" y="9648"/>
                  </a:lnTo>
                  <a:lnTo>
                    <a:pt x="9648" y="9684"/>
                  </a:lnTo>
                  <a:lnTo>
                    <a:pt x="9795" y="9794"/>
                  </a:lnTo>
                  <a:lnTo>
                    <a:pt x="9942" y="9941"/>
                  </a:lnTo>
                  <a:lnTo>
                    <a:pt x="10125" y="10198"/>
                  </a:lnTo>
                  <a:lnTo>
                    <a:pt x="10272" y="10344"/>
                  </a:lnTo>
                  <a:lnTo>
                    <a:pt x="10418" y="10491"/>
                  </a:lnTo>
                  <a:lnTo>
                    <a:pt x="10125" y="10858"/>
                  </a:lnTo>
                  <a:lnTo>
                    <a:pt x="9978" y="10638"/>
                  </a:lnTo>
                  <a:lnTo>
                    <a:pt x="9795" y="10455"/>
                  </a:lnTo>
                  <a:lnTo>
                    <a:pt x="9428" y="10161"/>
                  </a:lnTo>
                  <a:lnTo>
                    <a:pt x="8988" y="9904"/>
                  </a:lnTo>
                  <a:lnTo>
                    <a:pt x="8401" y="9501"/>
                  </a:lnTo>
                  <a:lnTo>
                    <a:pt x="8144" y="9171"/>
                  </a:lnTo>
                  <a:lnTo>
                    <a:pt x="7851" y="8877"/>
                  </a:lnTo>
                  <a:lnTo>
                    <a:pt x="7557" y="8657"/>
                  </a:lnTo>
                  <a:lnTo>
                    <a:pt x="7227" y="8437"/>
                  </a:lnTo>
                  <a:lnTo>
                    <a:pt x="7190" y="8437"/>
                  </a:lnTo>
                  <a:lnTo>
                    <a:pt x="7190" y="8400"/>
                  </a:lnTo>
                  <a:lnTo>
                    <a:pt x="7154" y="8400"/>
                  </a:lnTo>
                  <a:lnTo>
                    <a:pt x="7044" y="8364"/>
                  </a:lnTo>
                  <a:lnTo>
                    <a:pt x="6677" y="8327"/>
                  </a:lnTo>
                  <a:lnTo>
                    <a:pt x="6273" y="8290"/>
                  </a:lnTo>
                  <a:lnTo>
                    <a:pt x="5870" y="8327"/>
                  </a:lnTo>
                  <a:lnTo>
                    <a:pt x="5466" y="8364"/>
                  </a:lnTo>
                  <a:lnTo>
                    <a:pt x="5173" y="8437"/>
                  </a:lnTo>
                  <a:lnTo>
                    <a:pt x="4990" y="8510"/>
                  </a:lnTo>
                  <a:lnTo>
                    <a:pt x="4843" y="8620"/>
                  </a:lnTo>
                  <a:lnTo>
                    <a:pt x="4733" y="8731"/>
                  </a:lnTo>
                  <a:lnTo>
                    <a:pt x="4623" y="8841"/>
                  </a:lnTo>
                  <a:lnTo>
                    <a:pt x="4549" y="8987"/>
                  </a:lnTo>
                  <a:lnTo>
                    <a:pt x="4476" y="9171"/>
                  </a:lnTo>
                  <a:lnTo>
                    <a:pt x="4476" y="9317"/>
                  </a:lnTo>
                  <a:lnTo>
                    <a:pt x="4476" y="9464"/>
                  </a:lnTo>
                  <a:lnTo>
                    <a:pt x="4513" y="9611"/>
                  </a:lnTo>
                  <a:lnTo>
                    <a:pt x="4549" y="9721"/>
                  </a:lnTo>
                  <a:lnTo>
                    <a:pt x="4733" y="9978"/>
                  </a:lnTo>
                  <a:lnTo>
                    <a:pt x="4953" y="10161"/>
                  </a:lnTo>
                  <a:lnTo>
                    <a:pt x="5246" y="10344"/>
                  </a:lnTo>
                  <a:lnTo>
                    <a:pt x="5577" y="10491"/>
                  </a:lnTo>
                  <a:lnTo>
                    <a:pt x="5687" y="10491"/>
                  </a:lnTo>
                  <a:lnTo>
                    <a:pt x="5797" y="10418"/>
                  </a:lnTo>
                  <a:lnTo>
                    <a:pt x="6090" y="10308"/>
                  </a:lnTo>
                  <a:lnTo>
                    <a:pt x="6090" y="10418"/>
                  </a:lnTo>
                  <a:lnTo>
                    <a:pt x="6090" y="10528"/>
                  </a:lnTo>
                  <a:lnTo>
                    <a:pt x="6163" y="10785"/>
                  </a:lnTo>
                  <a:lnTo>
                    <a:pt x="6310" y="10968"/>
                  </a:lnTo>
                  <a:lnTo>
                    <a:pt x="6494" y="11188"/>
                  </a:lnTo>
                  <a:lnTo>
                    <a:pt x="6494" y="11592"/>
                  </a:lnTo>
                  <a:lnTo>
                    <a:pt x="6420" y="11958"/>
                  </a:lnTo>
                  <a:lnTo>
                    <a:pt x="6384" y="12105"/>
                  </a:lnTo>
                  <a:lnTo>
                    <a:pt x="6420" y="12142"/>
                  </a:lnTo>
                  <a:lnTo>
                    <a:pt x="6457" y="12179"/>
                  </a:lnTo>
                  <a:lnTo>
                    <a:pt x="6714" y="12289"/>
                  </a:lnTo>
                  <a:lnTo>
                    <a:pt x="6970" y="12325"/>
                  </a:lnTo>
                  <a:lnTo>
                    <a:pt x="7227" y="12252"/>
                  </a:lnTo>
                  <a:lnTo>
                    <a:pt x="7447" y="12142"/>
                  </a:lnTo>
                  <a:lnTo>
                    <a:pt x="7924" y="12509"/>
                  </a:lnTo>
                  <a:lnTo>
                    <a:pt x="7484" y="12655"/>
                  </a:lnTo>
                  <a:lnTo>
                    <a:pt x="7044" y="12802"/>
                  </a:lnTo>
                  <a:lnTo>
                    <a:pt x="6714" y="12876"/>
                  </a:lnTo>
                  <a:lnTo>
                    <a:pt x="6604" y="12765"/>
                  </a:lnTo>
                  <a:lnTo>
                    <a:pt x="6494" y="12582"/>
                  </a:lnTo>
                  <a:lnTo>
                    <a:pt x="6310" y="12289"/>
                  </a:lnTo>
                  <a:lnTo>
                    <a:pt x="6090" y="12032"/>
                  </a:lnTo>
                  <a:lnTo>
                    <a:pt x="5870" y="11812"/>
                  </a:lnTo>
                  <a:lnTo>
                    <a:pt x="5466" y="11372"/>
                  </a:lnTo>
                  <a:lnTo>
                    <a:pt x="5100" y="10895"/>
                  </a:lnTo>
                  <a:lnTo>
                    <a:pt x="5063" y="10858"/>
                  </a:lnTo>
                  <a:lnTo>
                    <a:pt x="4990" y="10858"/>
                  </a:lnTo>
                  <a:lnTo>
                    <a:pt x="4953" y="10895"/>
                  </a:lnTo>
                  <a:lnTo>
                    <a:pt x="4953" y="10931"/>
                  </a:lnTo>
                  <a:lnTo>
                    <a:pt x="4953" y="11151"/>
                  </a:lnTo>
                  <a:lnTo>
                    <a:pt x="5026" y="11335"/>
                  </a:lnTo>
                  <a:lnTo>
                    <a:pt x="5100" y="11518"/>
                  </a:lnTo>
                  <a:lnTo>
                    <a:pt x="5246" y="11702"/>
                  </a:lnTo>
                  <a:lnTo>
                    <a:pt x="5540" y="12032"/>
                  </a:lnTo>
                  <a:lnTo>
                    <a:pt x="5833" y="12325"/>
                  </a:lnTo>
                  <a:lnTo>
                    <a:pt x="6017" y="12582"/>
                  </a:lnTo>
                  <a:lnTo>
                    <a:pt x="6200" y="12912"/>
                  </a:lnTo>
                  <a:lnTo>
                    <a:pt x="5650" y="12949"/>
                  </a:lnTo>
                  <a:lnTo>
                    <a:pt x="5026" y="12362"/>
                  </a:lnTo>
                  <a:lnTo>
                    <a:pt x="4659" y="11995"/>
                  </a:lnTo>
                  <a:lnTo>
                    <a:pt x="4513" y="11812"/>
                  </a:lnTo>
                  <a:lnTo>
                    <a:pt x="4439" y="11555"/>
                  </a:lnTo>
                  <a:lnTo>
                    <a:pt x="4403" y="11518"/>
                  </a:lnTo>
                  <a:lnTo>
                    <a:pt x="4329" y="11482"/>
                  </a:lnTo>
                  <a:lnTo>
                    <a:pt x="4256" y="11482"/>
                  </a:lnTo>
                  <a:lnTo>
                    <a:pt x="4219" y="11555"/>
                  </a:lnTo>
                  <a:lnTo>
                    <a:pt x="4219" y="11665"/>
                  </a:lnTo>
                  <a:lnTo>
                    <a:pt x="4219" y="11812"/>
                  </a:lnTo>
                  <a:lnTo>
                    <a:pt x="4293" y="12032"/>
                  </a:lnTo>
                  <a:lnTo>
                    <a:pt x="4403" y="12252"/>
                  </a:lnTo>
                  <a:lnTo>
                    <a:pt x="4586" y="12435"/>
                  </a:lnTo>
                  <a:lnTo>
                    <a:pt x="4953" y="12876"/>
                  </a:lnTo>
                  <a:lnTo>
                    <a:pt x="4880" y="12876"/>
                  </a:lnTo>
                  <a:lnTo>
                    <a:pt x="4880" y="12839"/>
                  </a:lnTo>
                  <a:lnTo>
                    <a:pt x="4880" y="12802"/>
                  </a:lnTo>
                  <a:lnTo>
                    <a:pt x="4843" y="12765"/>
                  </a:lnTo>
                  <a:lnTo>
                    <a:pt x="4549" y="12692"/>
                  </a:lnTo>
                  <a:lnTo>
                    <a:pt x="4439" y="12655"/>
                  </a:lnTo>
                  <a:lnTo>
                    <a:pt x="4366" y="12545"/>
                  </a:lnTo>
                  <a:lnTo>
                    <a:pt x="4293" y="12362"/>
                  </a:lnTo>
                  <a:lnTo>
                    <a:pt x="4073" y="11995"/>
                  </a:lnTo>
                  <a:lnTo>
                    <a:pt x="3926" y="11848"/>
                  </a:lnTo>
                  <a:lnTo>
                    <a:pt x="3816" y="11738"/>
                  </a:lnTo>
                  <a:lnTo>
                    <a:pt x="3816" y="11665"/>
                  </a:lnTo>
                  <a:lnTo>
                    <a:pt x="3816" y="11592"/>
                  </a:lnTo>
                  <a:lnTo>
                    <a:pt x="3779" y="11555"/>
                  </a:lnTo>
                  <a:lnTo>
                    <a:pt x="3742" y="11518"/>
                  </a:lnTo>
                  <a:lnTo>
                    <a:pt x="3669" y="11555"/>
                  </a:lnTo>
                  <a:lnTo>
                    <a:pt x="3559" y="11628"/>
                  </a:lnTo>
                  <a:lnTo>
                    <a:pt x="3522" y="11702"/>
                  </a:lnTo>
                  <a:lnTo>
                    <a:pt x="3522" y="11848"/>
                  </a:lnTo>
                  <a:lnTo>
                    <a:pt x="3559" y="11958"/>
                  </a:lnTo>
                  <a:lnTo>
                    <a:pt x="3669" y="12105"/>
                  </a:lnTo>
                  <a:lnTo>
                    <a:pt x="3779" y="12252"/>
                  </a:lnTo>
                  <a:lnTo>
                    <a:pt x="3889" y="12435"/>
                  </a:lnTo>
                  <a:lnTo>
                    <a:pt x="3963" y="12655"/>
                  </a:lnTo>
                  <a:lnTo>
                    <a:pt x="3963" y="12655"/>
                  </a:lnTo>
                  <a:lnTo>
                    <a:pt x="3376" y="12435"/>
                  </a:lnTo>
                  <a:lnTo>
                    <a:pt x="2825" y="12105"/>
                  </a:lnTo>
                  <a:lnTo>
                    <a:pt x="2789" y="12069"/>
                  </a:lnTo>
                  <a:lnTo>
                    <a:pt x="2715" y="11958"/>
                  </a:lnTo>
                  <a:lnTo>
                    <a:pt x="2605" y="11885"/>
                  </a:lnTo>
                  <a:lnTo>
                    <a:pt x="2349" y="11812"/>
                  </a:lnTo>
                  <a:lnTo>
                    <a:pt x="2312" y="11738"/>
                  </a:lnTo>
                  <a:lnTo>
                    <a:pt x="2165" y="11115"/>
                  </a:lnTo>
                  <a:lnTo>
                    <a:pt x="2092" y="10748"/>
                  </a:lnTo>
                  <a:lnTo>
                    <a:pt x="2055" y="10381"/>
                  </a:lnTo>
                  <a:lnTo>
                    <a:pt x="2055" y="10051"/>
                  </a:lnTo>
                  <a:lnTo>
                    <a:pt x="2092" y="9868"/>
                  </a:lnTo>
                  <a:lnTo>
                    <a:pt x="2165" y="9758"/>
                  </a:lnTo>
                  <a:lnTo>
                    <a:pt x="2238" y="9611"/>
                  </a:lnTo>
                  <a:lnTo>
                    <a:pt x="2349" y="9538"/>
                  </a:lnTo>
                  <a:lnTo>
                    <a:pt x="2495" y="9464"/>
                  </a:lnTo>
                  <a:lnTo>
                    <a:pt x="2679" y="9391"/>
                  </a:lnTo>
                  <a:lnTo>
                    <a:pt x="2715" y="9391"/>
                  </a:lnTo>
                  <a:lnTo>
                    <a:pt x="2752" y="9354"/>
                  </a:lnTo>
                  <a:lnTo>
                    <a:pt x="2789" y="9281"/>
                  </a:lnTo>
                  <a:lnTo>
                    <a:pt x="2789" y="9207"/>
                  </a:lnTo>
                  <a:lnTo>
                    <a:pt x="2715" y="9024"/>
                  </a:lnTo>
                  <a:lnTo>
                    <a:pt x="2605" y="8841"/>
                  </a:lnTo>
                  <a:lnTo>
                    <a:pt x="2495" y="8694"/>
                  </a:lnTo>
                  <a:lnTo>
                    <a:pt x="2349" y="8510"/>
                  </a:lnTo>
                  <a:lnTo>
                    <a:pt x="2055" y="8254"/>
                  </a:lnTo>
                  <a:lnTo>
                    <a:pt x="1725" y="7960"/>
                  </a:lnTo>
                  <a:lnTo>
                    <a:pt x="1505" y="7813"/>
                  </a:lnTo>
                  <a:lnTo>
                    <a:pt x="1285" y="7630"/>
                  </a:lnTo>
                  <a:lnTo>
                    <a:pt x="1175" y="7447"/>
                  </a:lnTo>
                  <a:lnTo>
                    <a:pt x="991" y="7300"/>
                  </a:lnTo>
                  <a:lnTo>
                    <a:pt x="771" y="7153"/>
                  </a:lnTo>
                  <a:lnTo>
                    <a:pt x="551" y="7117"/>
                  </a:lnTo>
                  <a:lnTo>
                    <a:pt x="661" y="6566"/>
                  </a:lnTo>
                  <a:lnTo>
                    <a:pt x="771" y="6089"/>
                  </a:lnTo>
                  <a:lnTo>
                    <a:pt x="808" y="6016"/>
                  </a:lnTo>
                  <a:lnTo>
                    <a:pt x="955" y="5943"/>
                  </a:lnTo>
                  <a:lnTo>
                    <a:pt x="1101" y="5906"/>
                  </a:lnTo>
                  <a:lnTo>
                    <a:pt x="1248" y="5906"/>
                  </a:lnTo>
                  <a:lnTo>
                    <a:pt x="1395" y="5943"/>
                  </a:lnTo>
                  <a:lnTo>
                    <a:pt x="1505" y="6016"/>
                  </a:lnTo>
                  <a:lnTo>
                    <a:pt x="1615" y="6126"/>
                  </a:lnTo>
                  <a:lnTo>
                    <a:pt x="1652" y="6236"/>
                  </a:lnTo>
                  <a:lnTo>
                    <a:pt x="1652" y="6420"/>
                  </a:lnTo>
                  <a:lnTo>
                    <a:pt x="1652" y="6530"/>
                  </a:lnTo>
                  <a:lnTo>
                    <a:pt x="1688" y="6566"/>
                  </a:lnTo>
                  <a:lnTo>
                    <a:pt x="1725" y="6566"/>
                  </a:lnTo>
                  <a:lnTo>
                    <a:pt x="1945" y="6676"/>
                  </a:lnTo>
                  <a:lnTo>
                    <a:pt x="2128" y="6786"/>
                  </a:lnTo>
                  <a:lnTo>
                    <a:pt x="2275" y="6970"/>
                  </a:lnTo>
                  <a:lnTo>
                    <a:pt x="2385" y="7153"/>
                  </a:lnTo>
                  <a:lnTo>
                    <a:pt x="2459" y="7227"/>
                  </a:lnTo>
                  <a:lnTo>
                    <a:pt x="2532" y="7227"/>
                  </a:lnTo>
                  <a:lnTo>
                    <a:pt x="2605" y="7190"/>
                  </a:lnTo>
                  <a:lnTo>
                    <a:pt x="2642" y="7080"/>
                  </a:lnTo>
                  <a:lnTo>
                    <a:pt x="2532" y="5943"/>
                  </a:lnTo>
                  <a:lnTo>
                    <a:pt x="2752" y="5906"/>
                  </a:lnTo>
                  <a:lnTo>
                    <a:pt x="3009" y="5796"/>
                  </a:lnTo>
                  <a:lnTo>
                    <a:pt x="3229" y="5723"/>
                  </a:lnTo>
                  <a:lnTo>
                    <a:pt x="3449" y="5686"/>
                  </a:lnTo>
                  <a:lnTo>
                    <a:pt x="3669" y="5649"/>
                  </a:lnTo>
                  <a:lnTo>
                    <a:pt x="3889" y="5686"/>
                  </a:lnTo>
                  <a:lnTo>
                    <a:pt x="4293" y="5723"/>
                  </a:lnTo>
                  <a:lnTo>
                    <a:pt x="5100" y="5723"/>
                  </a:lnTo>
                  <a:lnTo>
                    <a:pt x="5283" y="5649"/>
                  </a:lnTo>
                  <a:lnTo>
                    <a:pt x="5503" y="5576"/>
                  </a:lnTo>
                  <a:lnTo>
                    <a:pt x="5577" y="5539"/>
                  </a:lnTo>
                  <a:lnTo>
                    <a:pt x="5613" y="5466"/>
                  </a:lnTo>
                  <a:lnTo>
                    <a:pt x="5613" y="5356"/>
                  </a:lnTo>
                  <a:lnTo>
                    <a:pt x="5577" y="5282"/>
                  </a:lnTo>
                  <a:lnTo>
                    <a:pt x="5246" y="4916"/>
                  </a:lnTo>
                  <a:lnTo>
                    <a:pt x="4880" y="4549"/>
                  </a:lnTo>
                  <a:lnTo>
                    <a:pt x="4696" y="4365"/>
                  </a:lnTo>
                  <a:lnTo>
                    <a:pt x="4513" y="4219"/>
                  </a:lnTo>
                  <a:lnTo>
                    <a:pt x="4293" y="4109"/>
                  </a:lnTo>
                  <a:lnTo>
                    <a:pt x="4036" y="3999"/>
                  </a:lnTo>
                  <a:lnTo>
                    <a:pt x="3999" y="3889"/>
                  </a:lnTo>
                  <a:lnTo>
                    <a:pt x="3963" y="3815"/>
                  </a:lnTo>
                  <a:lnTo>
                    <a:pt x="3852" y="3742"/>
                  </a:lnTo>
                  <a:lnTo>
                    <a:pt x="3742" y="3668"/>
                  </a:lnTo>
                  <a:lnTo>
                    <a:pt x="3376" y="3522"/>
                  </a:lnTo>
                  <a:lnTo>
                    <a:pt x="3192" y="3448"/>
                  </a:lnTo>
                  <a:lnTo>
                    <a:pt x="2972" y="3412"/>
                  </a:lnTo>
                  <a:lnTo>
                    <a:pt x="3412" y="3228"/>
                  </a:lnTo>
                  <a:lnTo>
                    <a:pt x="3816" y="3045"/>
                  </a:lnTo>
                  <a:lnTo>
                    <a:pt x="4256" y="2935"/>
                  </a:lnTo>
                  <a:lnTo>
                    <a:pt x="4696" y="2861"/>
                  </a:lnTo>
                  <a:lnTo>
                    <a:pt x="5136" y="2788"/>
                  </a:lnTo>
                  <a:lnTo>
                    <a:pt x="6494" y="2788"/>
                  </a:lnTo>
                  <a:lnTo>
                    <a:pt x="6567" y="2751"/>
                  </a:lnTo>
                  <a:lnTo>
                    <a:pt x="6567" y="2678"/>
                  </a:lnTo>
                  <a:close/>
                  <a:moveTo>
                    <a:pt x="5100" y="15590"/>
                  </a:moveTo>
                  <a:lnTo>
                    <a:pt x="5246" y="15627"/>
                  </a:lnTo>
                  <a:lnTo>
                    <a:pt x="5503" y="15700"/>
                  </a:lnTo>
                  <a:lnTo>
                    <a:pt x="5393" y="15737"/>
                  </a:lnTo>
                  <a:lnTo>
                    <a:pt x="5320" y="15810"/>
                  </a:lnTo>
                  <a:lnTo>
                    <a:pt x="5246" y="15920"/>
                  </a:lnTo>
                  <a:lnTo>
                    <a:pt x="5246" y="16030"/>
                  </a:lnTo>
                  <a:lnTo>
                    <a:pt x="5210" y="16177"/>
                  </a:lnTo>
                  <a:lnTo>
                    <a:pt x="5246" y="16360"/>
                  </a:lnTo>
                  <a:lnTo>
                    <a:pt x="5246" y="16434"/>
                  </a:lnTo>
                  <a:lnTo>
                    <a:pt x="5283" y="16507"/>
                  </a:lnTo>
                  <a:lnTo>
                    <a:pt x="5356" y="16580"/>
                  </a:lnTo>
                  <a:lnTo>
                    <a:pt x="5430" y="16617"/>
                  </a:lnTo>
                  <a:lnTo>
                    <a:pt x="5540" y="16617"/>
                  </a:lnTo>
                  <a:lnTo>
                    <a:pt x="5870" y="16947"/>
                  </a:lnTo>
                  <a:lnTo>
                    <a:pt x="6237" y="17167"/>
                  </a:lnTo>
                  <a:lnTo>
                    <a:pt x="6567" y="17351"/>
                  </a:lnTo>
                  <a:lnTo>
                    <a:pt x="6750" y="17424"/>
                  </a:lnTo>
                  <a:lnTo>
                    <a:pt x="3449" y="17387"/>
                  </a:lnTo>
                  <a:lnTo>
                    <a:pt x="3596" y="17314"/>
                  </a:lnTo>
                  <a:lnTo>
                    <a:pt x="3926" y="17167"/>
                  </a:lnTo>
                  <a:lnTo>
                    <a:pt x="4256" y="16984"/>
                  </a:lnTo>
                  <a:lnTo>
                    <a:pt x="4476" y="16837"/>
                  </a:lnTo>
                  <a:lnTo>
                    <a:pt x="4696" y="16654"/>
                  </a:lnTo>
                  <a:lnTo>
                    <a:pt x="4770" y="16690"/>
                  </a:lnTo>
                  <a:lnTo>
                    <a:pt x="4880" y="16690"/>
                  </a:lnTo>
                  <a:lnTo>
                    <a:pt x="4953" y="16654"/>
                  </a:lnTo>
                  <a:lnTo>
                    <a:pt x="5026" y="16580"/>
                  </a:lnTo>
                  <a:lnTo>
                    <a:pt x="5136" y="16397"/>
                  </a:lnTo>
                  <a:lnTo>
                    <a:pt x="5210" y="16214"/>
                  </a:lnTo>
                  <a:lnTo>
                    <a:pt x="5173" y="16103"/>
                  </a:lnTo>
                  <a:lnTo>
                    <a:pt x="5100" y="16030"/>
                  </a:lnTo>
                  <a:lnTo>
                    <a:pt x="5063" y="15993"/>
                  </a:lnTo>
                  <a:lnTo>
                    <a:pt x="5100" y="15773"/>
                  </a:lnTo>
                  <a:lnTo>
                    <a:pt x="5100" y="15590"/>
                  </a:lnTo>
                  <a:close/>
                  <a:moveTo>
                    <a:pt x="9795" y="0"/>
                  </a:moveTo>
                  <a:lnTo>
                    <a:pt x="9648" y="74"/>
                  </a:lnTo>
                  <a:lnTo>
                    <a:pt x="9391" y="110"/>
                  </a:lnTo>
                  <a:lnTo>
                    <a:pt x="9171" y="220"/>
                  </a:lnTo>
                  <a:lnTo>
                    <a:pt x="9061" y="294"/>
                  </a:lnTo>
                  <a:lnTo>
                    <a:pt x="8988" y="404"/>
                  </a:lnTo>
                  <a:lnTo>
                    <a:pt x="8951" y="514"/>
                  </a:lnTo>
                  <a:lnTo>
                    <a:pt x="8915" y="661"/>
                  </a:lnTo>
                  <a:lnTo>
                    <a:pt x="8915" y="771"/>
                  </a:lnTo>
                  <a:lnTo>
                    <a:pt x="8915" y="881"/>
                  </a:lnTo>
                  <a:lnTo>
                    <a:pt x="8988" y="1027"/>
                  </a:lnTo>
                  <a:lnTo>
                    <a:pt x="9025" y="1137"/>
                  </a:lnTo>
                  <a:lnTo>
                    <a:pt x="8254" y="2348"/>
                  </a:lnTo>
                  <a:lnTo>
                    <a:pt x="7631" y="2201"/>
                  </a:lnTo>
                  <a:lnTo>
                    <a:pt x="7007" y="2165"/>
                  </a:lnTo>
                  <a:lnTo>
                    <a:pt x="6384" y="2165"/>
                  </a:lnTo>
                  <a:lnTo>
                    <a:pt x="5797" y="2238"/>
                  </a:lnTo>
                  <a:lnTo>
                    <a:pt x="5650" y="2275"/>
                  </a:lnTo>
                  <a:lnTo>
                    <a:pt x="5577" y="2385"/>
                  </a:lnTo>
                  <a:lnTo>
                    <a:pt x="5100" y="2348"/>
                  </a:lnTo>
                  <a:lnTo>
                    <a:pt x="4623" y="2421"/>
                  </a:lnTo>
                  <a:lnTo>
                    <a:pt x="4109" y="2495"/>
                  </a:lnTo>
                  <a:lnTo>
                    <a:pt x="3632" y="2641"/>
                  </a:lnTo>
                  <a:lnTo>
                    <a:pt x="3192" y="2825"/>
                  </a:lnTo>
                  <a:lnTo>
                    <a:pt x="2715" y="3045"/>
                  </a:lnTo>
                  <a:lnTo>
                    <a:pt x="2312" y="3302"/>
                  </a:lnTo>
                  <a:lnTo>
                    <a:pt x="1945" y="3558"/>
                  </a:lnTo>
                  <a:lnTo>
                    <a:pt x="1505" y="3925"/>
                  </a:lnTo>
                  <a:lnTo>
                    <a:pt x="1138" y="4365"/>
                  </a:lnTo>
                  <a:lnTo>
                    <a:pt x="808" y="4806"/>
                  </a:lnTo>
                  <a:lnTo>
                    <a:pt x="551" y="5282"/>
                  </a:lnTo>
                  <a:lnTo>
                    <a:pt x="331" y="5796"/>
                  </a:lnTo>
                  <a:lnTo>
                    <a:pt x="184" y="6346"/>
                  </a:lnTo>
                  <a:lnTo>
                    <a:pt x="74" y="6896"/>
                  </a:lnTo>
                  <a:lnTo>
                    <a:pt x="1" y="7447"/>
                  </a:lnTo>
                  <a:lnTo>
                    <a:pt x="1" y="7997"/>
                  </a:lnTo>
                  <a:lnTo>
                    <a:pt x="38" y="8547"/>
                  </a:lnTo>
                  <a:lnTo>
                    <a:pt x="148" y="9097"/>
                  </a:lnTo>
                  <a:lnTo>
                    <a:pt x="294" y="9648"/>
                  </a:lnTo>
                  <a:lnTo>
                    <a:pt x="478" y="10161"/>
                  </a:lnTo>
                  <a:lnTo>
                    <a:pt x="698" y="10638"/>
                  </a:lnTo>
                  <a:lnTo>
                    <a:pt x="991" y="11115"/>
                  </a:lnTo>
                  <a:lnTo>
                    <a:pt x="1358" y="11555"/>
                  </a:lnTo>
                  <a:lnTo>
                    <a:pt x="1725" y="11958"/>
                  </a:lnTo>
                  <a:lnTo>
                    <a:pt x="2165" y="12325"/>
                  </a:lnTo>
                  <a:lnTo>
                    <a:pt x="2679" y="12655"/>
                  </a:lnTo>
                  <a:lnTo>
                    <a:pt x="3156" y="12912"/>
                  </a:lnTo>
                  <a:lnTo>
                    <a:pt x="3706" y="13132"/>
                  </a:lnTo>
                  <a:lnTo>
                    <a:pt x="4256" y="13279"/>
                  </a:lnTo>
                  <a:lnTo>
                    <a:pt x="4806" y="13389"/>
                  </a:lnTo>
                  <a:lnTo>
                    <a:pt x="5393" y="13462"/>
                  </a:lnTo>
                  <a:lnTo>
                    <a:pt x="5943" y="13462"/>
                  </a:lnTo>
                  <a:lnTo>
                    <a:pt x="6494" y="13426"/>
                  </a:lnTo>
                  <a:lnTo>
                    <a:pt x="7044" y="13352"/>
                  </a:lnTo>
                  <a:lnTo>
                    <a:pt x="7594" y="13206"/>
                  </a:lnTo>
                  <a:lnTo>
                    <a:pt x="8108" y="13022"/>
                  </a:lnTo>
                  <a:lnTo>
                    <a:pt x="8621" y="12802"/>
                  </a:lnTo>
                  <a:lnTo>
                    <a:pt x="9098" y="12509"/>
                  </a:lnTo>
                  <a:lnTo>
                    <a:pt x="9538" y="12215"/>
                  </a:lnTo>
                  <a:lnTo>
                    <a:pt x="10052" y="11775"/>
                  </a:lnTo>
                  <a:lnTo>
                    <a:pt x="10492" y="11262"/>
                  </a:lnTo>
                  <a:lnTo>
                    <a:pt x="10932" y="10711"/>
                  </a:lnTo>
                  <a:lnTo>
                    <a:pt x="11299" y="10161"/>
                  </a:lnTo>
                  <a:lnTo>
                    <a:pt x="11629" y="9538"/>
                  </a:lnTo>
                  <a:lnTo>
                    <a:pt x="11886" y="8914"/>
                  </a:lnTo>
                  <a:lnTo>
                    <a:pt x="12106" y="8290"/>
                  </a:lnTo>
                  <a:lnTo>
                    <a:pt x="12179" y="7924"/>
                  </a:lnTo>
                  <a:lnTo>
                    <a:pt x="12216" y="7593"/>
                  </a:lnTo>
                  <a:lnTo>
                    <a:pt x="12253" y="7080"/>
                  </a:lnTo>
                  <a:lnTo>
                    <a:pt x="12216" y="6603"/>
                  </a:lnTo>
                  <a:lnTo>
                    <a:pt x="12106" y="6126"/>
                  </a:lnTo>
                  <a:lnTo>
                    <a:pt x="11922" y="5649"/>
                  </a:lnTo>
                  <a:lnTo>
                    <a:pt x="11739" y="5172"/>
                  </a:lnTo>
                  <a:lnTo>
                    <a:pt x="11482" y="4732"/>
                  </a:lnTo>
                  <a:lnTo>
                    <a:pt x="11189" y="4329"/>
                  </a:lnTo>
                  <a:lnTo>
                    <a:pt x="10859" y="3962"/>
                  </a:lnTo>
                  <a:lnTo>
                    <a:pt x="10822" y="3852"/>
                  </a:lnTo>
                  <a:lnTo>
                    <a:pt x="10712" y="3815"/>
                  </a:lnTo>
                  <a:lnTo>
                    <a:pt x="10272" y="3375"/>
                  </a:lnTo>
                  <a:lnTo>
                    <a:pt x="10162" y="3302"/>
                  </a:lnTo>
                  <a:lnTo>
                    <a:pt x="9832" y="3082"/>
                  </a:lnTo>
                  <a:lnTo>
                    <a:pt x="9501" y="2861"/>
                  </a:lnTo>
                  <a:lnTo>
                    <a:pt x="9135" y="2678"/>
                  </a:lnTo>
                  <a:lnTo>
                    <a:pt x="8768" y="2531"/>
                  </a:lnTo>
                  <a:lnTo>
                    <a:pt x="8804" y="2458"/>
                  </a:lnTo>
                  <a:lnTo>
                    <a:pt x="8841" y="2421"/>
                  </a:lnTo>
                  <a:lnTo>
                    <a:pt x="8804" y="2348"/>
                  </a:lnTo>
                  <a:lnTo>
                    <a:pt x="9171" y="1871"/>
                  </a:lnTo>
                  <a:lnTo>
                    <a:pt x="9501" y="1394"/>
                  </a:lnTo>
                  <a:lnTo>
                    <a:pt x="9758" y="1394"/>
                  </a:lnTo>
                  <a:lnTo>
                    <a:pt x="9868" y="1358"/>
                  </a:lnTo>
                  <a:lnTo>
                    <a:pt x="9978" y="1284"/>
                  </a:lnTo>
                  <a:lnTo>
                    <a:pt x="10052" y="1211"/>
                  </a:lnTo>
                  <a:lnTo>
                    <a:pt x="10602" y="1468"/>
                  </a:lnTo>
                  <a:lnTo>
                    <a:pt x="11079" y="1798"/>
                  </a:lnTo>
                  <a:lnTo>
                    <a:pt x="11556" y="2128"/>
                  </a:lnTo>
                  <a:lnTo>
                    <a:pt x="11996" y="2531"/>
                  </a:lnTo>
                  <a:lnTo>
                    <a:pt x="12399" y="2972"/>
                  </a:lnTo>
                  <a:lnTo>
                    <a:pt x="12766" y="3412"/>
                  </a:lnTo>
                  <a:lnTo>
                    <a:pt x="13060" y="3925"/>
                  </a:lnTo>
                  <a:lnTo>
                    <a:pt x="13353" y="4439"/>
                  </a:lnTo>
                  <a:lnTo>
                    <a:pt x="13573" y="4989"/>
                  </a:lnTo>
                  <a:lnTo>
                    <a:pt x="13757" y="5539"/>
                  </a:lnTo>
                  <a:lnTo>
                    <a:pt x="13903" y="6126"/>
                  </a:lnTo>
                  <a:lnTo>
                    <a:pt x="14013" y="6713"/>
                  </a:lnTo>
                  <a:lnTo>
                    <a:pt x="14087" y="7300"/>
                  </a:lnTo>
                  <a:lnTo>
                    <a:pt x="14087" y="7887"/>
                  </a:lnTo>
                  <a:lnTo>
                    <a:pt x="14087" y="8510"/>
                  </a:lnTo>
                  <a:lnTo>
                    <a:pt x="14013" y="9097"/>
                  </a:lnTo>
                  <a:lnTo>
                    <a:pt x="13867" y="9758"/>
                  </a:lnTo>
                  <a:lnTo>
                    <a:pt x="13720" y="10381"/>
                  </a:lnTo>
                  <a:lnTo>
                    <a:pt x="13463" y="11005"/>
                  </a:lnTo>
                  <a:lnTo>
                    <a:pt x="13206" y="11592"/>
                  </a:lnTo>
                  <a:lnTo>
                    <a:pt x="12876" y="12179"/>
                  </a:lnTo>
                  <a:lnTo>
                    <a:pt x="12473" y="12692"/>
                  </a:lnTo>
                  <a:lnTo>
                    <a:pt x="12069" y="13206"/>
                  </a:lnTo>
                  <a:lnTo>
                    <a:pt x="11592" y="13683"/>
                  </a:lnTo>
                  <a:lnTo>
                    <a:pt x="11079" y="14049"/>
                  </a:lnTo>
                  <a:lnTo>
                    <a:pt x="10565" y="14416"/>
                  </a:lnTo>
                  <a:lnTo>
                    <a:pt x="9978" y="14710"/>
                  </a:lnTo>
                  <a:lnTo>
                    <a:pt x="9391" y="14966"/>
                  </a:lnTo>
                  <a:lnTo>
                    <a:pt x="8804" y="15150"/>
                  </a:lnTo>
                  <a:lnTo>
                    <a:pt x="8181" y="15260"/>
                  </a:lnTo>
                  <a:lnTo>
                    <a:pt x="7557" y="15333"/>
                  </a:lnTo>
                  <a:lnTo>
                    <a:pt x="6897" y="15370"/>
                  </a:lnTo>
                  <a:lnTo>
                    <a:pt x="6420" y="15333"/>
                  </a:lnTo>
                  <a:lnTo>
                    <a:pt x="5943" y="15296"/>
                  </a:lnTo>
                  <a:lnTo>
                    <a:pt x="5466" y="15186"/>
                  </a:lnTo>
                  <a:lnTo>
                    <a:pt x="5026" y="15076"/>
                  </a:lnTo>
                  <a:lnTo>
                    <a:pt x="4549" y="14893"/>
                  </a:lnTo>
                  <a:lnTo>
                    <a:pt x="4109" y="14673"/>
                  </a:lnTo>
                  <a:lnTo>
                    <a:pt x="3632" y="14453"/>
                  </a:lnTo>
                  <a:lnTo>
                    <a:pt x="3669" y="14416"/>
                  </a:lnTo>
                  <a:lnTo>
                    <a:pt x="3706" y="14343"/>
                  </a:lnTo>
                  <a:lnTo>
                    <a:pt x="3706" y="14269"/>
                  </a:lnTo>
                  <a:lnTo>
                    <a:pt x="3706" y="14196"/>
                  </a:lnTo>
                  <a:lnTo>
                    <a:pt x="3669" y="14123"/>
                  </a:lnTo>
                  <a:lnTo>
                    <a:pt x="3522" y="14013"/>
                  </a:lnTo>
                  <a:lnTo>
                    <a:pt x="3376" y="13939"/>
                  </a:lnTo>
                  <a:lnTo>
                    <a:pt x="3229" y="13903"/>
                  </a:lnTo>
                  <a:lnTo>
                    <a:pt x="3009" y="13903"/>
                  </a:lnTo>
                  <a:lnTo>
                    <a:pt x="2899" y="13939"/>
                  </a:lnTo>
                  <a:lnTo>
                    <a:pt x="2752" y="14013"/>
                  </a:lnTo>
                  <a:lnTo>
                    <a:pt x="2642" y="14123"/>
                  </a:lnTo>
                  <a:lnTo>
                    <a:pt x="2605" y="14269"/>
                  </a:lnTo>
                  <a:lnTo>
                    <a:pt x="2605" y="14416"/>
                  </a:lnTo>
                  <a:lnTo>
                    <a:pt x="2642" y="14563"/>
                  </a:lnTo>
                  <a:lnTo>
                    <a:pt x="2715" y="14710"/>
                  </a:lnTo>
                  <a:lnTo>
                    <a:pt x="2825" y="14820"/>
                  </a:lnTo>
                  <a:lnTo>
                    <a:pt x="2972" y="14856"/>
                  </a:lnTo>
                  <a:lnTo>
                    <a:pt x="3119" y="14893"/>
                  </a:lnTo>
                  <a:lnTo>
                    <a:pt x="3266" y="14856"/>
                  </a:lnTo>
                  <a:lnTo>
                    <a:pt x="3376" y="14746"/>
                  </a:lnTo>
                  <a:lnTo>
                    <a:pt x="3522" y="14856"/>
                  </a:lnTo>
                  <a:lnTo>
                    <a:pt x="4036" y="15150"/>
                  </a:lnTo>
                  <a:lnTo>
                    <a:pt x="4439" y="15333"/>
                  </a:lnTo>
                  <a:lnTo>
                    <a:pt x="4806" y="15480"/>
                  </a:lnTo>
                  <a:lnTo>
                    <a:pt x="4770" y="15553"/>
                  </a:lnTo>
                  <a:lnTo>
                    <a:pt x="4733" y="15590"/>
                  </a:lnTo>
                  <a:lnTo>
                    <a:pt x="4659" y="15810"/>
                  </a:lnTo>
                  <a:lnTo>
                    <a:pt x="4623" y="16030"/>
                  </a:lnTo>
                  <a:lnTo>
                    <a:pt x="4586" y="16470"/>
                  </a:lnTo>
                  <a:lnTo>
                    <a:pt x="3963" y="16654"/>
                  </a:lnTo>
                  <a:lnTo>
                    <a:pt x="3376" y="16910"/>
                  </a:lnTo>
                  <a:lnTo>
                    <a:pt x="2752" y="17167"/>
                  </a:lnTo>
                  <a:lnTo>
                    <a:pt x="2128" y="17387"/>
                  </a:lnTo>
                  <a:lnTo>
                    <a:pt x="2055" y="17424"/>
                  </a:lnTo>
                  <a:lnTo>
                    <a:pt x="2018" y="17497"/>
                  </a:lnTo>
                  <a:lnTo>
                    <a:pt x="1982" y="17571"/>
                  </a:lnTo>
                  <a:lnTo>
                    <a:pt x="1982" y="17644"/>
                  </a:lnTo>
                  <a:lnTo>
                    <a:pt x="2018" y="17717"/>
                  </a:lnTo>
                  <a:lnTo>
                    <a:pt x="2055" y="17791"/>
                  </a:lnTo>
                  <a:lnTo>
                    <a:pt x="2128" y="17828"/>
                  </a:lnTo>
                  <a:lnTo>
                    <a:pt x="2202" y="17864"/>
                  </a:lnTo>
                  <a:lnTo>
                    <a:pt x="8401" y="17901"/>
                  </a:lnTo>
                  <a:lnTo>
                    <a:pt x="8474" y="17901"/>
                  </a:lnTo>
                  <a:lnTo>
                    <a:pt x="8548" y="17864"/>
                  </a:lnTo>
                  <a:lnTo>
                    <a:pt x="8621" y="17791"/>
                  </a:lnTo>
                  <a:lnTo>
                    <a:pt x="8621" y="17717"/>
                  </a:lnTo>
                  <a:lnTo>
                    <a:pt x="8621" y="17644"/>
                  </a:lnTo>
                  <a:lnTo>
                    <a:pt x="8621" y="17571"/>
                  </a:lnTo>
                  <a:lnTo>
                    <a:pt x="8584" y="17497"/>
                  </a:lnTo>
                  <a:lnTo>
                    <a:pt x="8474" y="17424"/>
                  </a:lnTo>
                  <a:lnTo>
                    <a:pt x="8108" y="17277"/>
                  </a:lnTo>
                  <a:lnTo>
                    <a:pt x="7667" y="17167"/>
                  </a:lnTo>
                  <a:lnTo>
                    <a:pt x="7264" y="17057"/>
                  </a:lnTo>
                  <a:lnTo>
                    <a:pt x="6860" y="16947"/>
                  </a:lnTo>
                  <a:lnTo>
                    <a:pt x="6494" y="16764"/>
                  </a:lnTo>
                  <a:lnTo>
                    <a:pt x="6163" y="16544"/>
                  </a:lnTo>
                  <a:lnTo>
                    <a:pt x="5907" y="16324"/>
                  </a:lnTo>
                  <a:lnTo>
                    <a:pt x="5797" y="16214"/>
                  </a:lnTo>
                  <a:lnTo>
                    <a:pt x="5650" y="16140"/>
                  </a:lnTo>
                  <a:lnTo>
                    <a:pt x="5650" y="16103"/>
                  </a:lnTo>
                  <a:lnTo>
                    <a:pt x="5687" y="15920"/>
                  </a:lnTo>
                  <a:lnTo>
                    <a:pt x="5650" y="15737"/>
                  </a:lnTo>
                  <a:lnTo>
                    <a:pt x="6127" y="15810"/>
                  </a:lnTo>
                  <a:lnTo>
                    <a:pt x="6640" y="15847"/>
                  </a:lnTo>
                  <a:lnTo>
                    <a:pt x="7631" y="15847"/>
                  </a:lnTo>
                  <a:lnTo>
                    <a:pt x="8218" y="15773"/>
                  </a:lnTo>
                  <a:lnTo>
                    <a:pt x="8841" y="15627"/>
                  </a:lnTo>
                  <a:lnTo>
                    <a:pt x="9428" y="15480"/>
                  </a:lnTo>
                  <a:lnTo>
                    <a:pt x="10015" y="15260"/>
                  </a:lnTo>
                  <a:lnTo>
                    <a:pt x="10565" y="14966"/>
                  </a:lnTo>
                  <a:lnTo>
                    <a:pt x="11079" y="14673"/>
                  </a:lnTo>
                  <a:lnTo>
                    <a:pt x="11592" y="14306"/>
                  </a:lnTo>
                  <a:lnTo>
                    <a:pt x="12069" y="13903"/>
                  </a:lnTo>
                  <a:lnTo>
                    <a:pt x="12509" y="13462"/>
                  </a:lnTo>
                  <a:lnTo>
                    <a:pt x="12913" y="12986"/>
                  </a:lnTo>
                  <a:lnTo>
                    <a:pt x="13280" y="12472"/>
                  </a:lnTo>
                  <a:lnTo>
                    <a:pt x="13573" y="11922"/>
                  </a:lnTo>
                  <a:lnTo>
                    <a:pt x="13867" y="11372"/>
                  </a:lnTo>
                  <a:lnTo>
                    <a:pt x="14087" y="10785"/>
                  </a:lnTo>
                  <a:lnTo>
                    <a:pt x="14307" y="10198"/>
                  </a:lnTo>
                  <a:lnTo>
                    <a:pt x="14417" y="9574"/>
                  </a:lnTo>
                  <a:lnTo>
                    <a:pt x="14527" y="8951"/>
                  </a:lnTo>
                  <a:lnTo>
                    <a:pt x="14600" y="8327"/>
                  </a:lnTo>
                  <a:lnTo>
                    <a:pt x="14600" y="7703"/>
                  </a:lnTo>
                  <a:lnTo>
                    <a:pt x="14564" y="7080"/>
                  </a:lnTo>
                  <a:lnTo>
                    <a:pt x="14490" y="6456"/>
                  </a:lnTo>
                  <a:lnTo>
                    <a:pt x="14380" y="5833"/>
                  </a:lnTo>
                  <a:lnTo>
                    <a:pt x="14197" y="5209"/>
                  </a:lnTo>
                  <a:lnTo>
                    <a:pt x="13977" y="4622"/>
                  </a:lnTo>
                  <a:lnTo>
                    <a:pt x="13720" y="3999"/>
                  </a:lnTo>
                  <a:lnTo>
                    <a:pt x="13353" y="3412"/>
                  </a:lnTo>
                  <a:lnTo>
                    <a:pt x="12986" y="2861"/>
                  </a:lnTo>
                  <a:lnTo>
                    <a:pt x="12509" y="2311"/>
                  </a:lnTo>
                  <a:lnTo>
                    <a:pt x="12032" y="1834"/>
                  </a:lnTo>
                  <a:lnTo>
                    <a:pt x="11482" y="1394"/>
                  </a:lnTo>
                  <a:lnTo>
                    <a:pt x="10895" y="1027"/>
                  </a:lnTo>
                  <a:lnTo>
                    <a:pt x="10602" y="881"/>
                  </a:lnTo>
                  <a:lnTo>
                    <a:pt x="10272" y="734"/>
                  </a:lnTo>
                  <a:lnTo>
                    <a:pt x="10308" y="587"/>
                  </a:lnTo>
                  <a:lnTo>
                    <a:pt x="10308" y="441"/>
                  </a:lnTo>
                  <a:lnTo>
                    <a:pt x="10272" y="294"/>
                  </a:lnTo>
                  <a:lnTo>
                    <a:pt x="10198" y="147"/>
                  </a:lnTo>
                  <a:lnTo>
                    <a:pt x="10088" y="74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96" name="CustomShape 161"/>
            <p:cNvSpPr/>
            <p:nvPr/>
          </p:nvSpPr>
          <p:spPr>
            <a:xfrm>
              <a:off x="8127360" y="2332080"/>
              <a:ext cx="532080" cy="495720"/>
            </a:xfrm>
            <a:custGeom>
              <a:avLst/>
              <a:gdLst/>
              <a:ahLst/>
              <a:cxnLst/>
              <a:rect l="l" t="t" r="r" b="b"/>
              <a:pathLst>
                <a:path w="16105" h="15004">
                  <a:moveTo>
                    <a:pt x="13170" y="587"/>
                  </a:moveTo>
                  <a:lnTo>
                    <a:pt x="13206" y="624"/>
                  </a:lnTo>
                  <a:lnTo>
                    <a:pt x="13280" y="661"/>
                  </a:lnTo>
                  <a:lnTo>
                    <a:pt x="13353" y="697"/>
                  </a:lnTo>
                  <a:lnTo>
                    <a:pt x="13610" y="771"/>
                  </a:lnTo>
                  <a:lnTo>
                    <a:pt x="13830" y="844"/>
                  </a:lnTo>
                  <a:lnTo>
                    <a:pt x="14013" y="954"/>
                  </a:lnTo>
                  <a:lnTo>
                    <a:pt x="14160" y="1174"/>
                  </a:lnTo>
                  <a:lnTo>
                    <a:pt x="14307" y="1394"/>
                  </a:lnTo>
                  <a:lnTo>
                    <a:pt x="14343" y="1651"/>
                  </a:lnTo>
                  <a:lnTo>
                    <a:pt x="14307" y="1908"/>
                  </a:lnTo>
                  <a:lnTo>
                    <a:pt x="14233" y="2128"/>
                  </a:lnTo>
                  <a:lnTo>
                    <a:pt x="14087" y="2348"/>
                  </a:lnTo>
                  <a:lnTo>
                    <a:pt x="13903" y="2531"/>
                  </a:lnTo>
                  <a:lnTo>
                    <a:pt x="13683" y="2678"/>
                  </a:lnTo>
                  <a:lnTo>
                    <a:pt x="13463" y="2788"/>
                  </a:lnTo>
                  <a:lnTo>
                    <a:pt x="13170" y="2825"/>
                  </a:lnTo>
                  <a:lnTo>
                    <a:pt x="12840" y="2788"/>
                  </a:lnTo>
                  <a:lnTo>
                    <a:pt x="12656" y="2751"/>
                  </a:lnTo>
                  <a:lnTo>
                    <a:pt x="12546" y="2715"/>
                  </a:lnTo>
                  <a:lnTo>
                    <a:pt x="12436" y="2641"/>
                  </a:lnTo>
                  <a:lnTo>
                    <a:pt x="12363" y="2495"/>
                  </a:lnTo>
                  <a:lnTo>
                    <a:pt x="12289" y="2495"/>
                  </a:lnTo>
                  <a:lnTo>
                    <a:pt x="12253" y="2275"/>
                  </a:lnTo>
                  <a:lnTo>
                    <a:pt x="12253" y="2054"/>
                  </a:lnTo>
                  <a:lnTo>
                    <a:pt x="12253" y="1871"/>
                  </a:lnTo>
                  <a:lnTo>
                    <a:pt x="12289" y="1724"/>
                  </a:lnTo>
                  <a:lnTo>
                    <a:pt x="12399" y="1394"/>
                  </a:lnTo>
                  <a:lnTo>
                    <a:pt x="12583" y="1064"/>
                  </a:lnTo>
                  <a:lnTo>
                    <a:pt x="12840" y="807"/>
                  </a:lnTo>
                  <a:lnTo>
                    <a:pt x="12986" y="697"/>
                  </a:lnTo>
                  <a:lnTo>
                    <a:pt x="13170" y="587"/>
                  </a:lnTo>
                  <a:close/>
                  <a:moveTo>
                    <a:pt x="9061" y="3338"/>
                  </a:moveTo>
                  <a:lnTo>
                    <a:pt x="9245" y="3412"/>
                  </a:lnTo>
                  <a:lnTo>
                    <a:pt x="9245" y="3448"/>
                  </a:lnTo>
                  <a:lnTo>
                    <a:pt x="9171" y="3632"/>
                  </a:lnTo>
                  <a:lnTo>
                    <a:pt x="9171" y="3668"/>
                  </a:lnTo>
                  <a:lnTo>
                    <a:pt x="9135" y="3632"/>
                  </a:lnTo>
                  <a:lnTo>
                    <a:pt x="9061" y="3522"/>
                  </a:lnTo>
                  <a:lnTo>
                    <a:pt x="8988" y="3448"/>
                  </a:lnTo>
                  <a:lnTo>
                    <a:pt x="8988" y="3412"/>
                  </a:lnTo>
                  <a:lnTo>
                    <a:pt x="8988" y="3375"/>
                  </a:lnTo>
                  <a:lnTo>
                    <a:pt x="9061" y="3338"/>
                  </a:lnTo>
                  <a:close/>
                  <a:moveTo>
                    <a:pt x="14123" y="440"/>
                  </a:moveTo>
                  <a:lnTo>
                    <a:pt x="14233" y="477"/>
                  </a:lnTo>
                  <a:lnTo>
                    <a:pt x="14307" y="587"/>
                  </a:lnTo>
                  <a:lnTo>
                    <a:pt x="14417" y="661"/>
                  </a:lnTo>
                  <a:lnTo>
                    <a:pt x="14454" y="807"/>
                  </a:lnTo>
                  <a:lnTo>
                    <a:pt x="14527" y="807"/>
                  </a:lnTo>
                  <a:lnTo>
                    <a:pt x="14490" y="624"/>
                  </a:lnTo>
                  <a:lnTo>
                    <a:pt x="14454" y="477"/>
                  </a:lnTo>
                  <a:lnTo>
                    <a:pt x="14600" y="551"/>
                  </a:lnTo>
                  <a:lnTo>
                    <a:pt x="14784" y="624"/>
                  </a:lnTo>
                  <a:lnTo>
                    <a:pt x="14967" y="771"/>
                  </a:lnTo>
                  <a:lnTo>
                    <a:pt x="15114" y="881"/>
                  </a:lnTo>
                  <a:lnTo>
                    <a:pt x="15224" y="1064"/>
                  </a:lnTo>
                  <a:lnTo>
                    <a:pt x="15334" y="1211"/>
                  </a:lnTo>
                  <a:lnTo>
                    <a:pt x="15444" y="1578"/>
                  </a:lnTo>
                  <a:lnTo>
                    <a:pt x="15554" y="1944"/>
                  </a:lnTo>
                  <a:lnTo>
                    <a:pt x="15627" y="2385"/>
                  </a:lnTo>
                  <a:lnTo>
                    <a:pt x="15664" y="2568"/>
                  </a:lnTo>
                  <a:lnTo>
                    <a:pt x="15627" y="2788"/>
                  </a:lnTo>
                  <a:lnTo>
                    <a:pt x="15591" y="2972"/>
                  </a:lnTo>
                  <a:lnTo>
                    <a:pt x="15481" y="3118"/>
                  </a:lnTo>
                  <a:lnTo>
                    <a:pt x="15187" y="3412"/>
                  </a:lnTo>
                  <a:lnTo>
                    <a:pt x="14930" y="3595"/>
                  </a:lnTo>
                  <a:lnTo>
                    <a:pt x="14600" y="3705"/>
                  </a:lnTo>
                  <a:lnTo>
                    <a:pt x="14270" y="3779"/>
                  </a:lnTo>
                  <a:lnTo>
                    <a:pt x="13940" y="3815"/>
                  </a:lnTo>
                  <a:lnTo>
                    <a:pt x="13720" y="3779"/>
                  </a:lnTo>
                  <a:lnTo>
                    <a:pt x="13500" y="3742"/>
                  </a:lnTo>
                  <a:lnTo>
                    <a:pt x="13316" y="3668"/>
                  </a:lnTo>
                  <a:lnTo>
                    <a:pt x="13133" y="3595"/>
                  </a:lnTo>
                  <a:lnTo>
                    <a:pt x="12950" y="3485"/>
                  </a:lnTo>
                  <a:lnTo>
                    <a:pt x="12803" y="3338"/>
                  </a:lnTo>
                  <a:lnTo>
                    <a:pt x="12656" y="3192"/>
                  </a:lnTo>
                  <a:lnTo>
                    <a:pt x="12546" y="3045"/>
                  </a:lnTo>
                  <a:lnTo>
                    <a:pt x="12840" y="3118"/>
                  </a:lnTo>
                  <a:lnTo>
                    <a:pt x="13133" y="3155"/>
                  </a:lnTo>
                  <a:lnTo>
                    <a:pt x="13426" y="3118"/>
                  </a:lnTo>
                  <a:lnTo>
                    <a:pt x="13720" y="3045"/>
                  </a:lnTo>
                  <a:lnTo>
                    <a:pt x="13977" y="2935"/>
                  </a:lnTo>
                  <a:lnTo>
                    <a:pt x="14233" y="2751"/>
                  </a:lnTo>
                  <a:lnTo>
                    <a:pt x="14417" y="2495"/>
                  </a:lnTo>
                  <a:lnTo>
                    <a:pt x="14600" y="2238"/>
                  </a:lnTo>
                  <a:lnTo>
                    <a:pt x="14674" y="1981"/>
                  </a:lnTo>
                  <a:lnTo>
                    <a:pt x="14710" y="1724"/>
                  </a:lnTo>
                  <a:lnTo>
                    <a:pt x="14674" y="1468"/>
                  </a:lnTo>
                  <a:lnTo>
                    <a:pt x="14600" y="1211"/>
                  </a:lnTo>
                  <a:lnTo>
                    <a:pt x="14490" y="991"/>
                  </a:lnTo>
                  <a:lnTo>
                    <a:pt x="14343" y="771"/>
                  </a:lnTo>
                  <a:lnTo>
                    <a:pt x="14160" y="587"/>
                  </a:lnTo>
                  <a:lnTo>
                    <a:pt x="13940" y="440"/>
                  </a:lnTo>
                  <a:close/>
                  <a:moveTo>
                    <a:pt x="13757" y="0"/>
                  </a:moveTo>
                  <a:lnTo>
                    <a:pt x="13610" y="74"/>
                  </a:lnTo>
                  <a:lnTo>
                    <a:pt x="13353" y="110"/>
                  </a:lnTo>
                  <a:lnTo>
                    <a:pt x="13133" y="147"/>
                  </a:lnTo>
                  <a:lnTo>
                    <a:pt x="12913" y="257"/>
                  </a:lnTo>
                  <a:lnTo>
                    <a:pt x="12729" y="404"/>
                  </a:lnTo>
                  <a:lnTo>
                    <a:pt x="12509" y="551"/>
                  </a:lnTo>
                  <a:lnTo>
                    <a:pt x="12363" y="734"/>
                  </a:lnTo>
                  <a:lnTo>
                    <a:pt x="12216" y="917"/>
                  </a:lnTo>
                  <a:lnTo>
                    <a:pt x="12069" y="1137"/>
                  </a:lnTo>
                  <a:lnTo>
                    <a:pt x="11996" y="1321"/>
                  </a:lnTo>
                  <a:lnTo>
                    <a:pt x="11922" y="1578"/>
                  </a:lnTo>
                  <a:lnTo>
                    <a:pt x="11849" y="1798"/>
                  </a:lnTo>
                  <a:lnTo>
                    <a:pt x="11849" y="2054"/>
                  </a:lnTo>
                  <a:lnTo>
                    <a:pt x="11849" y="2275"/>
                  </a:lnTo>
                  <a:lnTo>
                    <a:pt x="11886" y="2531"/>
                  </a:lnTo>
                  <a:lnTo>
                    <a:pt x="11959" y="2751"/>
                  </a:lnTo>
                  <a:lnTo>
                    <a:pt x="12033" y="2972"/>
                  </a:lnTo>
                  <a:lnTo>
                    <a:pt x="12143" y="3192"/>
                  </a:lnTo>
                  <a:lnTo>
                    <a:pt x="12253" y="3375"/>
                  </a:lnTo>
                  <a:lnTo>
                    <a:pt x="12399" y="3558"/>
                  </a:lnTo>
                  <a:lnTo>
                    <a:pt x="12583" y="3705"/>
                  </a:lnTo>
                  <a:lnTo>
                    <a:pt x="12766" y="3852"/>
                  </a:lnTo>
                  <a:lnTo>
                    <a:pt x="12986" y="3999"/>
                  </a:lnTo>
                  <a:lnTo>
                    <a:pt x="13206" y="4072"/>
                  </a:lnTo>
                  <a:lnTo>
                    <a:pt x="13426" y="4145"/>
                  </a:lnTo>
                  <a:lnTo>
                    <a:pt x="13683" y="4219"/>
                  </a:lnTo>
                  <a:lnTo>
                    <a:pt x="14123" y="4219"/>
                  </a:lnTo>
                  <a:lnTo>
                    <a:pt x="14564" y="4145"/>
                  </a:lnTo>
                  <a:lnTo>
                    <a:pt x="15004" y="3999"/>
                  </a:lnTo>
                  <a:lnTo>
                    <a:pt x="15371" y="3779"/>
                  </a:lnTo>
                  <a:lnTo>
                    <a:pt x="15591" y="3632"/>
                  </a:lnTo>
                  <a:lnTo>
                    <a:pt x="15737" y="3448"/>
                  </a:lnTo>
                  <a:lnTo>
                    <a:pt x="15884" y="3265"/>
                  </a:lnTo>
                  <a:lnTo>
                    <a:pt x="15994" y="3045"/>
                  </a:lnTo>
                  <a:lnTo>
                    <a:pt x="16067" y="2788"/>
                  </a:lnTo>
                  <a:lnTo>
                    <a:pt x="16104" y="2495"/>
                  </a:lnTo>
                  <a:lnTo>
                    <a:pt x="16067" y="2238"/>
                  </a:lnTo>
                  <a:lnTo>
                    <a:pt x="15994" y="1981"/>
                  </a:lnTo>
                  <a:lnTo>
                    <a:pt x="15884" y="1431"/>
                  </a:lnTo>
                  <a:lnTo>
                    <a:pt x="15774" y="1174"/>
                  </a:lnTo>
                  <a:lnTo>
                    <a:pt x="15664" y="954"/>
                  </a:lnTo>
                  <a:lnTo>
                    <a:pt x="15517" y="734"/>
                  </a:lnTo>
                  <a:lnTo>
                    <a:pt x="15371" y="551"/>
                  </a:lnTo>
                  <a:lnTo>
                    <a:pt x="15150" y="367"/>
                  </a:lnTo>
                  <a:lnTo>
                    <a:pt x="14930" y="220"/>
                  </a:lnTo>
                  <a:lnTo>
                    <a:pt x="14637" y="74"/>
                  </a:lnTo>
                  <a:lnTo>
                    <a:pt x="14270" y="0"/>
                  </a:lnTo>
                  <a:close/>
                  <a:moveTo>
                    <a:pt x="11115" y="4549"/>
                  </a:moveTo>
                  <a:lnTo>
                    <a:pt x="11446" y="4842"/>
                  </a:lnTo>
                  <a:lnTo>
                    <a:pt x="11299" y="4952"/>
                  </a:lnTo>
                  <a:lnTo>
                    <a:pt x="11115" y="4916"/>
                  </a:lnTo>
                  <a:lnTo>
                    <a:pt x="10932" y="4916"/>
                  </a:lnTo>
                  <a:lnTo>
                    <a:pt x="10639" y="4952"/>
                  </a:lnTo>
                  <a:lnTo>
                    <a:pt x="10859" y="4732"/>
                  </a:lnTo>
                  <a:lnTo>
                    <a:pt x="11115" y="4549"/>
                  </a:lnTo>
                  <a:close/>
                  <a:moveTo>
                    <a:pt x="6860" y="3632"/>
                  </a:moveTo>
                  <a:lnTo>
                    <a:pt x="7007" y="3668"/>
                  </a:lnTo>
                  <a:lnTo>
                    <a:pt x="7044" y="3705"/>
                  </a:lnTo>
                  <a:lnTo>
                    <a:pt x="7044" y="3742"/>
                  </a:lnTo>
                  <a:lnTo>
                    <a:pt x="7044" y="3779"/>
                  </a:lnTo>
                  <a:lnTo>
                    <a:pt x="7080" y="3852"/>
                  </a:lnTo>
                  <a:lnTo>
                    <a:pt x="7191" y="3889"/>
                  </a:lnTo>
                  <a:lnTo>
                    <a:pt x="7374" y="3889"/>
                  </a:lnTo>
                  <a:lnTo>
                    <a:pt x="7411" y="3925"/>
                  </a:lnTo>
                  <a:lnTo>
                    <a:pt x="7447" y="4035"/>
                  </a:lnTo>
                  <a:lnTo>
                    <a:pt x="7484" y="4145"/>
                  </a:lnTo>
                  <a:lnTo>
                    <a:pt x="7484" y="4255"/>
                  </a:lnTo>
                  <a:lnTo>
                    <a:pt x="7447" y="4512"/>
                  </a:lnTo>
                  <a:lnTo>
                    <a:pt x="7374" y="4769"/>
                  </a:lnTo>
                  <a:lnTo>
                    <a:pt x="7227" y="5026"/>
                  </a:lnTo>
                  <a:lnTo>
                    <a:pt x="7154" y="5136"/>
                  </a:lnTo>
                  <a:lnTo>
                    <a:pt x="7044" y="5209"/>
                  </a:lnTo>
                  <a:lnTo>
                    <a:pt x="6934" y="5246"/>
                  </a:lnTo>
                  <a:lnTo>
                    <a:pt x="6787" y="5246"/>
                  </a:lnTo>
                  <a:lnTo>
                    <a:pt x="6787" y="4989"/>
                  </a:lnTo>
                  <a:lnTo>
                    <a:pt x="6750" y="4769"/>
                  </a:lnTo>
                  <a:lnTo>
                    <a:pt x="6640" y="4549"/>
                  </a:lnTo>
                  <a:lnTo>
                    <a:pt x="6494" y="4329"/>
                  </a:lnTo>
                  <a:lnTo>
                    <a:pt x="6310" y="4145"/>
                  </a:lnTo>
                  <a:lnTo>
                    <a:pt x="6090" y="4035"/>
                  </a:lnTo>
                  <a:lnTo>
                    <a:pt x="6090" y="3925"/>
                  </a:lnTo>
                  <a:lnTo>
                    <a:pt x="6163" y="3852"/>
                  </a:lnTo>
                  <a:lnTo>
                    <a:pt x="6237" y="3779"/>
                  </a:lnTo>
                  <a:lnTo>
                    <a:pt x="6347" y="3742"/>
                  </a:lnTo>
                  <a:lnTo>
                    <a:pt x="6567" y="3705"/>
                  </a:lnTo>
                  <a:lnTo>
                    <a:pt x="6860" y="3632"/>
                  </a:lnTo>
                  <a:close/>
                  <a:moveTo>
                    <a:pt x="6530" y="3192"/>
                  </a:moveTo>
                  <a:lnTo>
                    <a:pt x="6494" y="3228"/>
                  </a:lnTo>
                  <a:lnTo>
                    <a:pt x="6457" y="3302"/>
                  </a:lnTo>
                  <a:lnTo>
                    <a:pt x="6457" y="3338"/>
                  </a:lnTo>
                  <a:lnTo>
                    <a:pt x="6457" y="3412"/>
                  </a:lnTo>
                  <a:lnTo>
                    <a:pt x="6200" y="3485"/>
                  </a:lnTo>
                  <a:lnTo>
                    <a:pt x="5980" y="3558"/>
                  </a:lnTo>
                  <a:lnTo>
                    <a:pt x="5797" y="3742"/>
                  </a:lnTo>
                  <a:lnTo>
                    <a:pt x="5760" y="3815"/>
                  </a:lnTo>
                  <a:lnTo>
                    <a:pt x="5687" y="3925"/>
                  </a:lnTo>
                  <a:lnTo>
                    <a:pt x="5687" y="4035"/>
                  </a:lnTo>
                  <a:lnTo>
                    <a:pt x="5687" y="4072"/>
                  </a:lnTo>
                  <a:lnTo>
                    <a:pt x="5797" y="4219"/>
                  </a:lnTo>
                  <a:lnTo>
                    <a:pt x="5907" y="4292"/>
                  </a:lnTo>
                  <a:lnTo>
                    <a:pt x="6053" y="4365"/>
                  </a:lnTo>
                  <a:lnTo>
                    <a:pt x="6163" y="4439"/>
                  </a:lnTo>
                  <a:lnTo>
                    <a:pt x="6274" y="4512"/>
                  </a:lnTo>
                  <a:lnTo>
                    <a:pt x="6347" y="4622"/>
                  </a:lnTo>
                  <a:lnTo>
                    <a:pt x="6420" y="4769"/>
                  </a:lnTo>
                  <a:lnTo>
                    <a:pt x="6494" y="5026"/>
                  </a:lnTo>
                  <a:lnTo>
                    <a:pt x="6457" y="5282"/>
                  </a:lnTo>
                  <a:lnTo>
                    <a:pt x="6494" y="5392"/>
                  </a:lnTo>
                  <a:lnTo>
                    <a:pt x="6530" y="5466"/>
                  </a:lnTo>
                  <a:lnTo>
                    <a:pt x="6750" y="5539"/>
                  </a:lnTo>
                  <a:lnTo>
                    <a:pt x="6934" y="5539"/>
                  </a:lnTo>
                  <a:lnTo>
                    <a:pt x="7117" y="5503"/>
                  </a:lnTo>
                  <a:lnTo>
                    <a:pt x="7264" y="5429"/>
                  </a:lnTo>
                  <a:lnTo>
                    <a:pt x="7411" y="5282"/>
                  </a:lnTo>
                  <a:lnTo>
                    <a:pt x="7521" y="5136"/>
                  </a:lnTo>
                  <a:lnTo>
                    <a:pt x="7631" y="4952"/>
                  </a:lnTo>
                  <a:lnTo>
                    <a:pt x="7704" y="4769"/>
                  </a:lnTo>
                  <a:lnTo>
                    <a:pt x="7741" y="4585"/>
                  </a:lnTo>
                  <a:lnTo>
                    <a:pt x="7777" y="4365"/>
                  </a:lnTo>
                  <a:lnTo>
                    <a:pt x="7777" y="4145"/>
                  </a:lnTo>
                  <a:lnTo>
                    <a:pt x="7777" y="3925"/>
                  </a:lnTo>
                  <a:lnTo>
                    <a:pt x="7704" y="3779"/>
                  </a:lnTo>
                  <a:lnTo>
                    <a:pt x="7631" y="3668"/>
                  </a:lnTo>
                  <a:lnTo>
                    <a:pt x="7484" y="3595"/>
                  </a:lnTo>
                  <a:lnTo>
                    <a:pt x="7337" y="3595"/>
                  </a:lnTo>
                  <a:lnTo>
                    <a:pt x="7301" y="3485"/>
                  </a:lnTo>
                  <a:lnTo>
                    <a:pt x="7227" y="3448"/>
                  </a:lnTo>
                  <a:lnTo>
                    <a:pt x="7044" y="3375"/>
                  </a:lnTo>
                  <a:lnTo>
                    <a:pt x="6824" y="3302"/>
                  </a:lnTo>
                  <a:lnTo>
                    <a:pt x="6677" y="3228"/>
                  </a:lnTo>
                  <a:lnTo>
                    <a:pt x="6567" y="3192"/>
                  </a:lnTo>
                  <a:close/>
                  <a:moveTo>
                    <a:pt x="11739" y="5136"/>
                  </a:moveTo>
                  <a:lnTo>
                    <a:pt x="12179" y="5686"/>
                  </a:lnTo>
                  <a:lnTo>
                    <a:pt x="11776" y="5796"/>
                  </a:lnTo>
                  <a:lnTo>
                    <a:pt x="11409" y="6016"/>
                  </a:lnTo>
                  <a:lnTo>
                    <a:pt x="11042" y="6236"/>
                  </a:lnTo>
                  <a:lnTo>
                    <a:pt x="10895" y="6383"/>
                  </a:lnTo>
                  <a:lnTo>
                    <a:pt x="10785" y="6566"/>
                  </a:lnTo>
                  <a:lnTo>
                    <a:pt x="10749" y="6640"/>
                  </a:lnTo>
                  <a:lnTo>
                    <a:pt x="10785" y="6676"/>
                  </a:lnTo>
                  <a:lnTo>
                    <a:pt x="10859" y="6713"/>
                  </a:lnTo>
                  <a:lnTo>
                    <a:pt x="10932" y="6713"/>
                  </a:lnTo>
                  <a:lnTo>
                    <a:pt x="11262" y="6493"/>
                  </a:lnTo>
                  <a:lnTo>
                    <a:pt x="11556" y="6310"/>
                  </a:lnTo>
                  <a:lnTo>
                    <a:pt x="11849" y="6199"/>
                  </a:lnTo>
                  <a:lnTo>
                    <a:pt x="12143" y="6089"/>
                  </a:lnTo>
                  <a:lnTo>
                    <a:pt x="12253" y="6053"/>
                  </a:lnTo>
                  <a:lnTo>
                    <a:pt x="12363" y="6016"/>
                  </a:lnTo>
                  <a:lnTo>
                    <a:pt x="12399" y="5979"/>
                  </a:lnTo>
                  <a:lnTo>
                    <a:pt x="12619" y="6456"/>
                  </a:lnTo>
                  <a:lnTo>
                    <a:pt x="12840" y="6896"/>
                  </a:lnTo>
                  <a:lnTo>
                    <a:pt x="12803" y="6933"/>
                  </a:lnTo>
                  <a:lnTo>
                    <a:pt x="12326" y="7043"/>
                  </a:lnTo>
                  <a:lnTo>
                    <a:pt x="11812" y="7117"/>
                  </a:lnTo>
                  <a:lnTo>
                    <a:pt x="11299" y="7117"/>
                  </a:lnTo>
                  <a:lnTo>
                    <a:pt x="10749" y="7080"/>
                  </a:lnTo>
                  <a:lnTo>
                    <a:pt x="10675" y="7117"/>
                  </a:lnTo>
                  <a:lnTo>
                    <a:pt x="10639" y="7153"/>
                  </a:lnTo>
                  <a:lnTo>
                    <a:pt x="10639" y="7227"/>
                  </a:lnTo>
                  <a:lnTo>
                    <a:pt x="10712" y="7300"/>
                  </a:lnTo>
                  <a:lnTo>
                    <a:pt x="10932" y="7373"/>
                  </a:lnTo>
                  <a:lnTo>
                    <a:pt x="11189" y="7447"/>
                  </a:lnTo>
                  <a:lnTo>
                    <a:pt x="11702" y="7483"/>
                  </a:lnTo>
                  <a:lnTo>
                    <a:pt x="11959" y="7483"/>
                  </a:lnTo>
                  <a:lnTo>
                    <a:pt x="12216" y="7447"/>
                  </a:lnTo>
                  <a:lnTo>
                    <a:pt x="12583" y="7373"/>
                  </a:lnTo>
                  <a:lnTo>
                    <a:pt x="12693" y="7373"/>
                  </a:lnTo>
                  <a:lnTo>
                    <a:pt x="12766" y="7337"/>
                  </a:lnTo>
                  <a:lnTo>
                    <a:pt x="12803" y="7410"/>
                  </a:lnTo>
                  <a:lnTo>
                    <a:pt x="12840" y="7447"/>
                  </a:lnTo>
                  <a:lnTo>
                    <a:pt x="12876" y="7483"/>
                  </a:lnTo>
                  <a:lnTo>
                    <a:pt x="12986" y="7520"/>
                  </a:lnTo>
                  <a:lnTo>
                    <a:pt x="13023" y="7777"/>
                  </a:lnTo>
                  <a:lnTo>
                    <a:pt x="13060" y="8070"/>
                  </a:lnTo>
                  <a:lnTo>
                    <a:pt x="12986" y="8107"/>
                  </a:lnTo>
                  <a:lnTo>
                    <a:pt x="12693" y="7997"/>
                  </a:lnTo>
                  <a:lnTo>
                    <a:pt x="12473" y="7887"/>
                  </a:lnTo>
                  <a:lnTo>
                    <a:pt x="12253" y="7777"/>
                  </a:lnTo>
                  <a:lnTo>
                    <a:pt x="11886" y="7777"/>
                  </a:lnTo>
                  <a:lnTo>
                    <a:pt x="11776" y="7813"/>
                  </a:lnTo>
                  <a:lnTo>
                    <a:pt x="11226" y="7777"/>
                  </a:lnTo>
                  <a:lnTo>
                    <a:pt x="10895" y="7740"/>
                  </a:lnTo>
                  <a:lnTo>
                    <a:pt x="10749" y="7740"/>
                  </a:lnTo>
                  <a:lnTo>
                    <a:pt x="10675" y="7703"/>
                  </a:lnTo>
                  <a:lnTo>
                    <a:pt x="10565" y="7483"/>
                  </a:lnTo>
                  <a:lnTo>
                    <a:pt x="10529" y="7483"/>
                  </a:lnTo>
                  <a:lnTo>
                    <a:pt x="10529" y="7520"/>
                  </a:lnTo>
                  <a:lnTo>
                    <a:pt x="10529" y="7887"/>
                  </a:lnTo>
                  <a:lnTo>
                    <a:pt x="10529" y="7960"/>
                  </a:lnTo>
                  <a:lnTo>
                    <a:pt x="10602" y="7997"/>
                  </a:lnTo>
                  <a:lnTo>
                    <a:pt x="11042" y="8107"/>
                  </a:lnTo>
                  <a:lnTo>
                    <a:pt x="11482" y="8144"/>
                  </a:lnTo>
                  <a:lnTo>
                    <a:pt x="11482" y="8327"/>
                  </a:lnTo>
                  <a:lnTo>
                    <a:pt x="11519" y="8474"/>
                  </a:lnTo>
                  <a:lnTo>
                    <a:pt x="11592" y="8547"/>
                  </a:lnTo>
                  <a:lnTo>
                    <a:pt x="11629" y="8584"/>
                  </a:lnTo>
                  <a:lnTo>
                    <a:pt x="11776" y="8657"/>
                  </a:lnTo>
                  <a:lnTo>
                    <a:pt x="11959" y="8767"/>
                  </a:lnTo>
                  <a:lnTo>
                    <a:pt x="11409" y="8657"/>
                  </a:lnTo>
                  <a:lnTo>
                    <a:pt x="10969" y="8474"/>
                  </a:lnTo>
                  <a:lnTo>
                    <a:pt x="10712" y="8437"/>
                  </a:lnTo>
                  <a:lnTo>
                    <a:pt x="10455" y="8400"/>
                  </a:lnTo>
                  <a:lnTo>
                    <a:pt x="10198" y="8217"/>
                  </a:lnTo>
                  <a:lnTo>
                    <a:pt x="10052" y="8180"/>
                  </a:lnTo>
                  <a:lnTo>
                    <a:pt x="9942" y="8144"/>
                  </a:lnTo>
                  <a:lnTo>
                    <a:pt x="9722" y="8180"/>
                  </a:lnTo>
                  <a:lnTo>
                    <a:pt x="9575" y="8254"/>
                  </a:lnTo>
                  <a:lnTo>
                    <a:pt x="9465" y="8364"/>
                  </a:lnTo>
                  <a:lnTo>
                    <a:pt x="9355" y="8510"/>
                  </a:lnTo>
                  <a:lnTo>
                    <a:pt x="9245" y="8584"/>
                  </a:lnTo>
                  <a:lnTo>
                    <a:pt x="9098" y="8620"/>
                  </a:lnTo>
                  <a:lnTo>
                    <a:pt x="8841" y="8584"/>
                  </a:lnTo>
                  <a:lnTo>
                    <a:pt x="8621" y="8620"/>
                  </a:lnTo>
                  <a:lnTo>
                    <a:pt x="8401" y="8694"/>
                  </a:lnTo>
                  <a:lnTo>
                    <a:pt x="8181" y="8804"/>
                  </a:lnTo>
                  <a:lnTo>
                    <a:pt x="7924" y="8804"/>
                  </a:lnTo>
                  <a:lnTo>
                    <a:pt x="7851" y="8767"/>
                  </a:lnTo>
                  <a:lnTo>
                    <a:pt x="7814" y="8730"/>
                  </a:lnTo>
                  <a:lnTo>
                    <a:pt x="7814" y="8694"/>
                  </a:lnTo>
                  <a:lnTo>
                    <a:pt x="7887" y="8620"/>
                  </a:lnTo>
                  <a:lnTo>
                    <a:pt x="7998" y="8510"/>
                  </a:lnTo>
                  <a:lnTo>
                    <a:pt x="8144" y="8437"/>
                  </a:lnTo>
                  <a:lnTo>
                    <a:pt x="8401" y="8327"/>
                  </a:lnTo>
                  <a:lnTo>
                    <a:pt x="8731" y="8180"/>
                  </a:lnTo>
                  <a:lnTo>
                    <a:pt x="8915" y="8070"/>
                  </a:lnTo>
                  <a:lnTo>
                    <a:pt x="9025" y="7924"/>
                  </a:lnTo>
                  <a:lnTo>
                    <a:pt x="9135" y="7777"/>
                  </a:lnTo>
                  <a:lnTo>
                    <a:pt x="9208" y="7630"/>
                  </a:lnTo>
                  <a:lnTo>
                    <a:pt x="9208" y="7447"/>
                  </a:lnTo>
                  <a:lnTo>
                    <a:pt x="9171" y="7227"/>
                  </a:lnTo>
                  <a:lnTo>
                    <a:pt x="9098" y="7117"/>
                  </a:lnTo>
                  <a:lnTo>
                    <a:pt x="8988" y="7006"/>
                  </a:lnTo>
                  <a:lnTo>
                    <a:pt x="8841" y="6896"/>
                  </a:lnTo>
                  <a:lnTo>
                    <a:pt x="8694" y="6860"/>
                  </a:lnTo>
                  <a:lnTo>
                    <a:pt x="8548" y="6823"/>
                  </a:lnTo>
                  <a:lnTo>
                    <a:pt x="8401" y="6823"/>
                  </a:lnTo>
                  <a:lnTo>
                    <a:pt x="8254" y="6860"/>
                  </a:lnTo>
                  <a:lnTo>
                    <a:pt x="8108" y="6933"/>
                  </a:lnTo>
                  <a:lnTo>
                    <a:pt x="7924" y="7117"/>
                  </a:lnTo>
                  <a:lnTo>
                    <a:pt x="7924" y="7117"/>
                  </a:lnTo>
                  <a:lnTo>
                    <a:pt x="7998" y="6970"/>
                  </a:lnTo>
                  <a:lnTo>
                    <a:pt x="8108" y="6860"/>
                  </a:lnTo>
                  <a:lnTo>
                    <a:pt x="8291" y="6603"/>
                  </a:lnTo>
                  <a:lnTo>
                    <a:pt x="8511" y="6383"/>
                  </a:lnTo>
                  <a:lnTo>
                    <a:pt x="8768" y="6126"/>
                  </a:lnTo>
                  <a:lnTo>
                    <a:pt x="8951" y="5943"/>
                  </a:lnTo>
                  <a:lnTo>
                    <a:pt x="9135" y="5796"/>
                  </a:lnTo>
                  <a:lnTo>
                    <a:pt x="9171" y="5796"/>
                  </a:lnTo>
                  <a:lnTo>
                    <a:pt x="9391" y="5759"/>
                  </a:lnTo>
                  <a:lnTo>
                    <a:pt x="9612" y="5686"/>
                  </a:lnTo>
                  <a:lnTo>
                    <a:pt x="10052" y="5539"/>
                  </a:lnTo>
                  <a:lnTo>
                    <a:pt x="10455" y="5356"/>
                  </a:lnTo>
                  <a:lnTo>
                    <a:pt x="10639" y="5282"/>
                  </a:lnTo>
                  <a:lnTo>
                    <a:pt x="10895" y="5246"/>
                  </a:lnTo>
                  <a:lnTo>
                    <a:pt x="10895" y="5246"/>
                  </a:lnTo>
                  <a:lnTo>
                    <a:pt x="10602" y="5503"/>
                  </a:lnTo>
                  <a:lnTo>
                    <a:pt x="10492" y="5649"/>
                  </a:lnTo>
                  <a:lnTo>
                    <a:pt x="10419" y="5833"/>
                  </a:lnTo>
                  <a:lnTo>
                    <a:pt x="10455" y="5869"/>
                  </a:lnTo>
                  <a:lnTo>
                    <a:pt x="10639" y="5796"/>
                  </a:lnTo>
                  <a:lnTo>
                    <a:pt x="10822" y="5723"/>
                  </a:lnTo>
                  <a:lnTo>
                    <a:pt x="11152" y="5503"/>
                  </a:lnTo>
                  <a:lnTo>
                    <a:pt x="11739" y="5136"/>
                  </a:lnTo>
                  <a:close/>
                  <a:moveTo>
                    <a:pt x="11996" y="8254"/>
                  </a:moveTo>
                  <a:lnTo>
                    <a:pt x="12546" y="8400"/>
                  </a:lnTo>
                  <a:lnTo>
                    <a:pt x="12729" y="8584"/>
                  </a:lnTo>
                  <a:lnTo>
                    <a:pt x="12803" y="8620"/>
                  </a:lnTo>
                  <a:lnTo>
                    <a:pt x="12876" y="8657"/>
                  </a:lnTo>
                  <a:lnTo>
                    <a:pt x="12950" y="8620"/>
                  </a:lnTo>
                  <a:lnTo>
                    <a:pt x="13023" y="8584"/>
                  </a:lnTo>
                  <a:lnTo>
                    <a:pt x="12950" y="9024"/>
                  </a:lnTo>
                  <a:lnTo>
                    <a:pt x="12509" y="8914"/>
                  </a:lnTo>
                  <a:lnTo>
                    <a:pt x="12399" y="8657"/>
                  </a:lnTo>
                  <a:lnTo>
                    <a:pt x="12216" y="8474"/>
                  </a:lnTo>
                  <a:lnTo>
                    <a:pt x="12033" y="8327"/>
                  </a:lnTo>
                  <a:lnTo>
                    <a:pt x="11959" y="8290"/>
                  </a:lnTo>
                  <a:lnTo>
                    <a:pt x="11996" y="8254"/>
                  </a:lnTo>
                  <a:close/>
                  <a:moveTo>
                    <a:pt x="10932" y="8841"/>
                  </a:moveTo>
                  <a:lnTo>
                    <a:pt x="11519" y="9097"/>
                  </a:lnTo>
                  <a:lnTo>
                    <a:pt x="12106" y="9244"/>
                  </a:lnTo>
                  <a:lnTo>
                    <a:pt x="12033" y="9391"/>
                  </a:lnTo>
                  <a:lnTo>
                    <a:pt x="11922" y="9537"/>
                  </a:lnTo>
                  <a:lnTo>
                    <a:pt x="11776" y="9611"/>
                  </a:lnTo>
                  <a:lnTo>
                    <a:pt x="11702" y="9611"/>
                  </a:lnTo>
                  <a:lnTo>
                    <a:pt x="11629" y="9574"/>
                  </a:lnTo>
                  <a:lnTo>
                    <a:pt x="11519" y="9537"/>
                  </a:lnTo>
                  <a:lnTo>
                    <a:pt x="11409" y="9427"/>
                  </a:lnTo>
                  <a:lnTo>
                    <a:pt x="11226" y="9244"/>
                  </a:lnTo>
                  <a:lnTo>
                    <a:pt x="10932" y="8841"/>
                  </a:lnTo>
                  <a:close/>
                  <a:moveTo>
                    <a:pt x="12509" y="9354"/>
                  </a:moveTo>
                  <a:lnTo>
                    <a:pt x="12876" y="9391"/>
                  </a:lnTo>
                  <a:lnTo>
                    <a:pt x="12656" y="10161"/>
                  </a:lnTo>
                  <a:lnTo>
                    <a:pt x="12583" y="10088"/>
                  </a:lnTo>
                  <a:lnTo>
                    <a:pt x="12363" y="10088"/>
                  </a:lnTo>
                  <a:lnTo>
                    <a:pt x="12216" y="10051"/>
                  </a:lnTo>
                  <a:lnTo>
                    <a:pt x="11886" y="9978"/>
                  </a:lnTo>
                  <a:lnTo>
                    <a:pt x="12106" y="9868"/>
                  </a:lnTo>
                  <a:lnTo>
                    <a:pt x="12289" y="9758"/>
                  </a:lnTo>
                  <a:lnTo>
                    <a:pt x="12399" y="9574"/>
                  </a:lnTo>
                  <a:lnTo>
                    <a:pt x="12509" y="9354"/>
                  </a:lnTo>
                  <a:close/>
                  <a:moveTo>
                    <a:pt x="10382" y="9721"/>
                  </a:moveTo>
                  <a:lnTo>
                    <a:pt x="11409" y="10161"/>
                  </a:lnTo>
                  <a:lnTo>
                    <a:pt x="11922" y="10381"/>
                  </a:lnTo>
                  <a:lnTo>
                    <a:pt x="12253" y="10491"/>
                  </a:lnTo>
                  <a:lnTo>
                    <a:pt x="12399" y="10491"/>
                  </a:lnTo>
                  <a:lnTo>
                    <a:pt x="12509" y="10455"/>
                  </a:lnTo>
                  <a:lnTo>
                    <a:pt x="12326" y="10968"/>
                  </a:lnTo>
                  <a:lnTo>
                    <a:pt x="12033" y="10858"/>
                  </a:lnTo>
                  <a:lnTo>
                    <a:pt x="11886" y="10785"/>
                  </a:lnTo>
                  <a:lnTo>
                    <a:pt x="11776" y="10711"/>
                  </a:lnTo>
                  <a:lnTo>
                    <a:pt x="11519" y="10528"/>
                  </a:lnTo>
                  <a:lnTo>
                    <a:pt x="11409" y="10418"/>
                  </a:lnTo>
                  <a:lnTo>
                    <a:pt x="11262" y="10344"/>
                  </a:lnTo>
                  <a:lnTo>
                    <a:pt x="11079" y="10308"/>
                  </a:lnTo>
                  <a:lnTo>
                    <a:pt x="10895" y="10271"/>
                  </a:lnTo>
                  <a:lnTo>
                    <a:pt x="10492" y="10234"/>
                  </a:lnTo>
                  <a:lnTo>
                    <a:pt x="10455" y="9978"/>
                  </a:lnTo>
                  <a:lnTo>
                    <a:pt x="10382" y="9721"/>
                  </a:lnTo>
                  <a:close/>
                  <a:moveTo>
                    <a:pt x="10455" y="10528"/>
                  </a:moveTo>
                  <a:lnTo>
                    <a:pt x="10785" y="10601"/>
                  </a:lnTo>
                  <a:lnTo>
                    <a:pt x="10969" y="10638"/>
                  </a:lnTo>
                  <a:lnTo>
                    <a:pt x="11115" y="10711"/>
                  </a:lnTo>
                  <a:lnTo>
                    <a:pt x="11336" y="10821"/>
                  </a:lnTo>
                  <a:lnTo>
                    <a:pt x="11519" y="10968"/>
                  </a:lnTo>
                  <a:lnTo>
                    <a:pt x="11702" y="11115"/>
                  </a:lnTo>
                  <a:lnTo>
                    <a:pt x="11886" y="11262"/>
                  </a:lnTo>
                  <a:lnTo>
                    <a:pt x="12106" y="11335"/>
                  </a:lnTo>
                  <a:lnTo>
                    <a:pt x="11739" y="11922"/>
                  </a:lnTo>
                  <a:lnTo>
                    <a:pt x="11629" y="11922"/>
                  </a:lnTo>
                  <a:lnTo>
                    <a:pt x="11482" y="11885"/>
                  </a:lnTo>
                  <a:lnTo>
                    <a:pt x="11226" y="11738"/>
                  </a:lnTo>
                  <a:lnTo>
                    <a:pt x="10565" y="11482"/>
                  </a:lnTo>
                  <a:lnTo>
                    <a:pt x="10272" y="11335"/>
                  </a:lnTo>
                  <a:lnTo>
                    <a:pt x="10382" y="10968"/>
                  </a:lnTo>
                  <a:lnTo>
                    <a:pt x="10455" y="10601"/>
                  </a:lnTo>
                  <a:lnTo>
                    <a:pt x="10455" y="10528"/>
                  </a:lnTo>
                  <a:close/>
                  <a:moveTo>
                    <a:pt x="10125" y="11665"/>
                  </a:moveTo>
                  <a:lnTo>
                    <a:pt x="10785" y="11958"/>
                  </a:lnTo>
                  <a:lnTo>
                    <a:pt x="11115" y="12142"/>
                  </a:lnTo>
                  <a:lnTo>
                    <a:pt x="11299" y="12215"/>
                  </a:lnTo>
                  <a:lnTo>
                    <a:pt x="11482" y="12289"/>
                  </a:lnTo>
                  <a:lnTo>
                    <a:pt x="11226" y="12655"/>
                  </a:lnTo>
                  <a:lnTo>
                    <a:pt x="10895" y="12545"/>
                  </a:lnTo>
                  <a:lnTo>
                    <a:pt x="10455" y="12399"/>
                  </a:lnTo>
                  <a:lnTo>
                    <a:pt x="10052" y="12252"/>
                  </a:lnTo>
                  <a:lnTo>
                    <a:pt x="9868" y="12142"/>
                  </a:lnTo>
                  <a:lnTo>
                    <a:pt x="10125" y="11665"/>
                  </a:lnTo>
                  <a:close/>
                  <a:moveTo>
                    <a:pt x="9355" y="9574"/>
                  </a:moveTo>
                  <a:lnTo>
                    <a:pt x="9575" y="9611"/>
                  </a:lnTo>
                  <a:lnTo>
                    <a:pt x="9795" y="9648"/>
                  </a:lnTo>
                  <a:lnTo>
                    <a:pt x="9978" y="9758"/>
                  </a:lnTo>
                  <a:lnTo>
                    <a:pt x="10052" y="9868"/>
                  </a:lnTo>
                  <a:lnTo>
                    <a:pt x="10088" y="9941"/>
                  </a:lnTo>
                  <a:lnTo>
                    <a:pt x="10125" y="10088"/>
                  </a:lnTo>
                  <a:lnTo>
                    <a:pt x="10125" y="10198"/>
                  </a:lnTo>
                  <a:lnTo>
                    <a:pt x="9832" y="10161"/>
                  </a:lnTo>
                  <a:lnTo>
                    <a:pt x="9795" y="10198"/>
                  </a:lnTo>
                  <a:lnTo>
                    <a:pt x="9795" y="10234"/>
                  </a:lnTo>
                  <a:lnTo>
                    <a:pt x="9942" y="10344"/>
                  </a:lnTo>
                  <a:lnTo>
                    <a:pt x="10088" y="10455"/>
                  </a:lnTo>
                  <a:lnTo>
                    <a:pt x="10015" y="10785"/>
                  </a:lnTo>
                  <a:lnTo>
                    <a:pt x="9942" y="11078"/>
                  </a:lnTo>
                  <a:lnTo>
                    <a:pt x="9905" y="11188"/>
                  </a:lnTo>
                  <a:lnTo>
                    <a:pt x="9648" y="11115"/>
                  </a:lnTo>
                  <a:lnTo>
                    <a:pt x="9391" y="11078"/>
                  </a:lnTo>
                  <a:lnTo>
                    <a:pt x="9355" y="11078"/>
                  </a:lnTo>
                  <a:lnTo>
                    <a:pt x="9318" y="11115"/>
                  </a:lnTo>
                  <a:lnTo>
                    <a:pt x="9318" y="11151"/>
                  </a:lnTo>
                  <a:lnTo>
                    <a:pt x="9355" y="11188"/>
                  </a:lnTo>
                  <a:lnTo>
                    <a:pt x="9538" y="11372"/>
                  </a:lnTo>
                  <a:lnTo>
                    <a:pt x="9795" y="11518"/>
                  </a:lnTo>
                  <a:lnTo>
                    <a:pt x="9501" y="11995"/>
                  </a:lnTo>
                  <a:lnTo>
                    <a:pt x="9061" y="11812"/>
                  </a:lnTo>
                  <a:lnTo>
                    <a:pt x="8584" y="11628"/>
                  </a:lnTo>
                  <a:lnTo>
                    <a:pt x="8548" y="11628"/>
                  </a:lnTo>
                  <a:lnTo>
                    <a:pt x="8548" y="11702"/>
                  </a:lnTo>
                  <a:lnTo>
                    <a:pt x="8731" y="11848"/>
                  </a:lnTo>
                  <a:lnTo>
                    <a:pt x="8915" y="12032"/>
                  </a:lnTo>
                  <a:lnTo>
                    <a:pt x="9318" y="12289"/>
                  </a:lnTo>
                  <a:lnTo>
                    <a:pt x="9061" y="12582"/>
                  </a:lnTo>
                  <a:lnTo>
                    <a:pt x="8805" y="12802"/>
                  </a:lnTo>
                  <a:lnTo>
                    <a:pt x="8548" y="12692"/>
                  </a:lnTo>
                  <a:lnTo>
                    <a:pt x="8401" y="12069"/>
                  </a:lnTo>
                  <a:lnTo>
                    <a:pt x="8291" y="11445"/>
                  </a:lnTo>
                  <a:lnTo>
                    <a:pt x="8218" y="11298"/>
                  </a:lnTo>
                  <a:lnTo>
                    <a:pt x="8144" y="11188"/>
                  </a:lnTo>
                  <a:lnTo>
                    <a:pt x="8034" y="11115"/>
                  </a:lnTo>
                  <a:lnTo>
                    <a:pt x="7374" y="11115"/>
                  </a:lnTo>
                  <a:lnTo>
                    <a:pt x="7264" y="11078"/>
                  </a:lnTo>
                  <a:lnTo>
                    <a:pt x="7154" y="11041"/>
                  </a:lnTo>
                  <a:lnTo>
                    <a:pt x="7007" y="10895"/>
                  </a:lnTo>
                  <a:lnTo>
                    <a:pt x="6897" y="10675"/>
                  </a:lnTo>
                  <a:lnTo>
                    <a:pt x="6860" y="10455"/>
                  </a:lnTo>
                  <a:lnTo>
                    <a:pt x="6860" y="10344"/>
                  </a:lnTo>
                  <a:lnTo>
                    <a:pt x="6897" y="10234"/>
                  </a:lnTo>
                  <a:lnTo>
                    <a:pt x="6934" y="10124"/>
                  </a:lnTo>
                  <a:lnTo>
                    <a:pt x="7007" y="10051"/>
                  </a:lnTo>
                  <a:lnTo>
                    <a:pt x="7227" y="9978"/>
                  </a:lnTo>
                  <a:lnTo>
                    <a:pt x="7447" y="9904"/>
                  </a:lnTo>
                  <a:lnTo>
                    <a:pt x="8328" y="9721"/>
                  </a:lnTo>
                  <a:lnTo>
                    <a:pt x="8401" y="9758"/>
                  </a:lnTo>
                  <a:lnTo>
                    <a:pt x="8548" y="9758"/>
                  </a:lnTo>
                  <a:lnTo>
                    <a:pt x="8841" y="9648"/>
                  </a:lnTo>
                  <a:lnTo>
                    <a:pt x="9135" y="9574"/>
                  </a:lnTo>
                  <a:close/>
                  <a:moveTo>
                    <a:pt x="1028" y="7373"/>
                  </a:moveTo>
                  <a:lnTo>
                    <a:pt x="1028" y="7887"/>
                  </a:lnTo>
                  <a:lnTo>
                    <a:pt x="1101" y="8437"/>
                  </a:lnTo>
                  <a:lnTo>
                    <a:pt x="1138" y="8474"/>
                  </a:lnTo>
                  <a:lnTo>
                    <a:pt x="1211" y="8510"/>
                  </a:lnTo>
                  <a:lnTo>
                    <a:pt x="1285" y="8510"/>
                  </a:lnTo>
                  <a:lnTo>
                    <a:pt x="1358" y="8474"/>
                  </a:lnTo>
                  <a:lnTo>
                    <a:pt x="1872" y="8070"/>
                  </a:lnTo>
                  <a:lnTo>
                    <a:pt x="1945" y="8951"/>
                  </a:lnTo>
                  <a:lnTo>
                    <a:pt x="1982" y="9611"/>
                  </a:lnTo>
                  <a:lnTo>
                    <a:pt x="1982" y="9758"/>
                  </a:lnTo>
                  <a:lnTo>
                    <a:pt x="1982" y="9904"/>
                  </a:lnTo>
                  <a:lnTo>
                    <a:pt x="1872" y="10014"/>
                  </a:lnTo>
                  <a:lnTo>
                    <a:pt x="1762" y="10088"/>
                  </a:lnTo>
                  <a:lnTo>
                    <a:pt x="1615" y="10271"/>
                  </a:lnTo>
                  <a:lnTo>
                    <a:pt x="1505" y="10455"/>
                  </a:lnTo>
                  <a:lnTo>
                    <a:pt x="1468" y="10638"/>
                  </a:lnTo>
                  <a:lnTo>
                    <a:pt x="1468" y="10858"/>
                  </a:lnTo>
                  <a:lnTo>
                    <a:pt x="1505" y="11078"/>
                  </a:lnTo>
                  <a:lnTo>
                    <a:pt x="1578" y="11298"/>
                  </a:lnTo>
                  <a:lnTo>
                    <a:pt x="1688" y="11702"/>
                  </a:lnTo>
                  <a:lnTo>
                    <a:pt x="2165" y="12876"/>
                  </a:lnTo>
                  <a:lnTo>
                    <a:pt x="1835" y="12509"/>
                  </a:lnTo>
                  <a:lnTo>
                    <a:pt x="1505" y="12142"/>
                  </a:lnTo>
                  <a:lnTo>
                    <a:pt x="1211" y="11665"/>
                  </a:lnTo>
                  <a:lnTo>
                    <a:pt x="918" y="11188"/>
                  </a:lnTo>
                  <a:lnTo>
                    <a:pt x="735" y="10675"/>
                  </a:lnTo>
                  <a:lnTo>
                    <a:pt x="588" y="10161"/>
                  </a:lnTo>
                  <a:lnTo>
                    <a:pt x="551" y="9831"/>
                  </a:lnTo>
                  <a:lnTo>
                    <a:pt x="514" y="9501"/>
                  </a:lnTo>
                  <a:lnTo>
                    <a:pt x="551" y="9171"/>
                  </a:lnTo>
                  <a:lnTo>
                    <a:pt x="588" y="8841"/>
                  </a:lnTo>
                  <a:lnTo>
                    <a:pt x="771" y="8180"/>
                  </a:lnTo>
                  <a:lnTo>
                    <a:pt x="955" y="7557"/>
                  </a:lnTo>
                  <a:lnTo>
                    <a:pt x="1028" y="7373"/>
                  </a:lnTo>
                  <a:close/>
                  <a:moveTo>
                    <a:pt x="9612" y="12472"/>
                  </a:moveTo>
                  <a:lnTo>
                    <a:pt x="9942" y="12619"/>
                  </a:lnTo>
                  <a:lnTo>
                    <a:pt x="10675" y="12912"/>
                  </a:lnTo>
                  <a:lnTo>
                    <a:pt x="10895" y="12986"/>
                  </a:lnTo>
                  <a:lnTo>
                    <a:pt x="10529" y="13316"/>
                  </a:lnTo>
                  <a:lnTo>
                    <a:pt x="10162" y="13609"/>
                  </a:lnTo>
                  <a:lnTo>
                    <a:pt x="9685" y="13279"/>
                  </a:lnTo>
                  <a:lnTo>
                    <a:pt x="9171" y="12986"/>
                  </a:lnTo>
                  <a:lnTo>
                    <a:pt x="9391" y="12729"/>
                  </a:lnTo>
                  <a:lnTo>
                    <a:pt x="9612" y="12472"/>
                  </a:lnTo>
                  <a:close/>
                  <a:moveTo>
                    <a:pt x="2569" y="5209"/>
                  </a:moveTo>
                  <a:lnTo>
                    <a:pt x="2899" y="5319"/>
                  </a:lnTo>
                  <a:lnTo>
                    <a:pt x="3266" y="5356"/>
                  </a:lnTo>
                  <a:lnTo>
                    <a:pt x="3999" y="5356"/>
                  </a:lnTo>
                  <a:lnTo>
                    <a:pt x="4733" y="5429"/>
                  </a:lnTo>
                  <a:lnTo>
                    <a:pt x="5467" y="5539"/>
                  </a:lnTo>
                  <a:lnTo>
                    <a:pt x="5320" y="5649"/>
                  </a:lnTo>
                  <a:lnTo>
                    <a:pt x="5173" y="5723"/>
                  </a:lnTo>
                  <a:lnTo>
                    <a:pt x="4880" y="5833"/>
                  </a:lnTo>
                  <a:lnTo>
                    <a:pt x="4696" y="5943"/>
                  </a:lnTo>
                  <a:lnTo>
                    <a:pt x="4513" y="6053"/>
                  </a:lnTo>
                  <a:lnTo>
                    <a:pt x="4366" y="6236"/>
                  </a:lnTo>
                  <a:lnTo>
                    <a:pt x="4293" y="6420"/>
                  </a:lnTo>
                  <a:lnTo>
                    <a:pt x="4256" y="6493"/>
                  </a:lnTo>
                  <a:lnTo>
                    <a:pt x="4293" y="6603"/>
                  </a:lnTo>
                  <a:lnTo>
                    <a:pt x="4329" y="6676"/>
                  </a:lnTo>
                  <a:lnTo>
                    <a:pt x="4366" y="6750"/>
                  </a:lnTo>
                  <a:lnTo>
                    <a:pt x="4439" y="6823"/>
                  </a:lnTo>
                  <a:lnTo>
                    <a:pt x="4549" y="6823"/>
                  </a:lnTo>
                  <a:lnTo>
                    <a:pt x="4660" y="6860"/>
                  </a:lnTo>
                  <a:lnTo>
                    <a:pt x="4696" y="6933"/>
                  </a:lnTo>
                  <a:lnTo>
                    <a:pt x="4733" y="7117"/>
                  </a:lnTo>
                  <a:lnTo>
                    <a:pt x="4770" y="7300"/>
                  </a:lnTo>
                  <a:lnTo>
                    <a:pt x="4770" y="7667"/>
                  </a:lnTo>
                  <a:lnTo>
                    <a:pt x="4806" y="7813"/>
                  </a:lnTo>
                  <a:lnTo>
                    <a:pt x="4586" y="7520"/>
                  </a:lnTo>
                  <a:lnTo>
                    <a:pt x="4366" y="7263"/>
                  </a:lnTo>
                  <a:lnTo>
                    <a:pt x="4256" y="7190"/>
                  </a:lnTo>
                  <a:lnTo>
                    <a:pt x="4146" y="7153"/>
                  </a:lnTo>
                  <a:lnTo>
                    <a:pt x="3999" y="7117"/>
                  </a:lnTo>
                  <a:lnTo>
                    <a:pt x="3889" y="7153"/>
                  </a:lnTo>
                  <a:lnTo>
                    <a:pt x="3632" y="7227"/>
                  </a:lnTo>
                  <a:lnTo>
                    <a:pt x="3412" y="7373"/>
                  </a:lnTo>
                  <a:lnTo>
                    <a:pt x="3192" y="7593"/>
                  </a:lnTo>
                  <a:lnTo>
                    <a:pt x="2972" y="7813"/>
                  </a:lnTo>
                  <a:lnTo>
                    <a:pt x="2825" y="8070"/>
                  </a:lnTo>
                  <a:lnTo>
                    <a:pt x="2715" y="8364"/>
                  </a:lnTo>
                  <a:lnTo>
                    <a:pt x="2642" y="8657"/>
                  </a:lnTo>
                  <a:lnTo>
                    <a:pt x="2605" y="8951"/>
                  </a:lnTo>
                  <a:lnTo>
                    <a:pt x="2605" y="9244"/>
                  </a:lnTo>
                  <a:lnTo>
                    <a:pt x="2679" y="9537"/>
                  </a:lnTo>
                  <a:lnTo>
                    <a:pt x="2679" y="9611"/>
                  </a:lnTo>
                  <a:lnTo>
                    <a:pt x="2752" y="9648"/>
                  </a:lnTo>
                  <a:lnTo>
                    <a:pt x="2789" y="9684"/>
                  </a:lnTo>
                  <a:lnTo>
                    <a:pt x="3156" y="9684"/>
                  </a:lnTo>
                  <a:lnTo>
                    <a:pt x="3449" y="9758"/>
                  </a:lnTo>
                  <a:lnTo>
                    <a:pt x="3706" y="9868"/>
                  </a:lnTo>
                  <a:lnTo>
                    <a:pt x="3963" y="10014"/>
                  </a:lnTo>
                  <a:lnTo>
                    <a:pt x="4183" y="10198"/>
                  </a:lnTo>
                  <a:lnTo>
                    <a:pt x="4403" y="10418"/>
                  </a:lnTo>
                  <a:lnTo>
                    <a:pt x="4770" y="10858"/>
                  </a:lnTo>
                  <a:lnTo>
                    <a:pt x="4403" y="11151"/>
                  </a:lnTo>
                  <a:lnTo>
                    <a:pt x="4109" y="11445"/>
                  </a:lnTo>
                  <a:lnTo>
                    <a:pt x="3816" y="11775"/>
                  </a:lnTo>
                  <a:lnTo>
                    <a:pt x="3596" y="12142"/>
                  </a:lnTo>
                  <a:lnTo>
                    <a:pt x="3412" y="12545"/>
                  </a:lnTo>
                  <a:lnTo>
                    <a:pt x="3266" y="12986"/>
                  </a:lnTo>
                  <a:lnTo>
                    <a:pt x="3192" y="13426"/>
                  </a:lnTo>
                  <a:lnTo>
                    <a:pt x="3156" y="13866"/>
                  </a:lnTo>
                  <a:lnTo>
                    <a:pt x="3082" y="13829"/>
                  </a:lnTo>
                  <a:lnTo>
                    <a:pt x="2972" y="13719"/>
                  </a:lnTo>
                  <a:lnTo>
                    <a:pt x="2899" y="13572"/>
                  </a:lnTo>
                  <a:lnTo>
                    <a:pt x="2459" y="12582"/>
                  </a:lnTo>
                  <a:lnTo>
                    <a:pt x="2092" y="11702"/>
                  </a:lnTo>
                  <a:lnTo>
                    <a:pt x="1945" y="11262"/>
                  </a:lnTo>
                  <a:lnTo>
                    <a:pt x="1872" y="10821"/>
                  </a:lnTo>
                  <a:lnTo>
                    <a:pt x="1872" y="10638"/>
                  </a:lnTo>
                  <a:lnTo>
                    <a:pt x="1945" y="10491"/>
                  </a:lnTo>
                  <a:lnTo>
                    <a:pt x="2055" y="10381"/>
                  </a:lnTo>
                  <a:lnTo>
                    <a:pt x="2202" y="10271"/>
                  </a:lnTo>
                  <a:lnTo>
                    <a:pt x="2312" y="10161"/>
                  </a:lnTo>
                  <a:lnTo>
                    <a:pt x="2385" y="10051"/>
                  </a:lnTo>
                  <a:lnTo>
                    <a:pt x="2385" y="9904"/>
                  </a:lnTo>
                  <a:lnTo>
                    <a:pt x="2385" y="9721"/>
                  </a:lnTo>
                  <a:lnTo>
                    <a:pt x="2312" y="8730"/>
                  </a:lnTo>
                  <a:lnTo>
                    <a:pt x="2165" y="7740"/>
                  </a:lnTo>
                  <a:lnTo>
                    <a:pt x="2165" y="7667"/>
                  </a:lnTo>
                  <a:lnTo>
                    <a:pt x="2092" y="7593"/>
                  </a:lnTo>
                  <a:lnTo>
                    <a:pt x="1945" y="7593"/>
                  </a:lnTo>
                  <a:lnTo>
                    <a:pt x="1358" y="8070"/>
                  </a:lnTo>
                  <a:lnTo>
                    <a:pt x="1321" y="7667"/>
                  </a:lnTo>
                  <a:lnTo>
                    <a:pt x="1358" y="7263"/>
                  </a:lnTo>
                  <a:lnTo>
                    <a:pt x="1395" y="6860"/>
                  </a:lnTo>
                  <a:lnTo>
                    <a:pt x="1505" y="6456"/>
                  </a:lnTo>
                  <a:lnTo>
                    <a:pt x="1505" y="6383"/>
                  </a:lnTo>
                  <a:lnTo>
                    <a:pt x="1468" y="6310"/>
                  </a:lnTo>
                  <a:lnTo>
                    <a:pt x="1725" y="5796"/>
                  </a:lnTo>
                  <a:lnTo>
                    <a:pt x="1982" y="5319"/>
                  </a:lnTo>
                  <a:lnTo>
                    <a:pt x="2239" y="5356"/>
                  </a:lnTo>
                  <a:lnTo>
                    <a:pt x="2495" y="5392"/>
                  </a:lnTo>
                  <a:lnTo>
                    <a:pt x="2569" y="5356"/>
                  </a:lnTo>
                  <a:lnTo>
                    <a:pt x="2605" y="5319"/>
                  </a:lnTo>
                  <a:lnTo>
                    <a:pt x="2605" y="5282"/>
                  </a:lnTo>
                  <a:lnTo>
                    <a:pt x="2569" y="5209"/>
                  </a:lnTo>
                  <a:close/>
                  <a:moveTo>
                    <a:pt x="8805" y="13939"/>
                  </a:moveTo>
                  <a:lnTo>
                    <a:pt x="9098" y="13976"/>
                  </a:lnTo>
                  <a:lnTo>
                    <a:pt x="9391" y="14049"/>
                  </a:lnTo>
                  <a:lnTo>
                    <a:pt x="9208" y="14086"/>
                  </a:lnTo>
                  <a:lnTo>
                    <a:pt x="9171" y="14049"/>
                  </a:lnTo>
                  <a:lnTo>
                    <a:pt x="9061" y="14049"/>
                  </a:lnTo>
                  <a:lnTo>
                    <a:pt x="8988" y="13976"/>
                  </a:lnTo>
                  <a:lnTo>
                    <a:pt x="8805" y="13939"/>
                  </a:lnTo>
                  <a:close/>
                  <a:moveTo>
                    <a:pt x="5815" y="14178"/>
                  </a:moveTo>
                  <a:lnTo>
                    <a:pt x="5797" y="14196"/>
                  </a:lnTo>
                  <a:lnTo>
                    <a:pt x="5760" y="14196"/>
                  </a:lnTo>
                  <a:lnTo>
                    <a:pt x="5815" y="14178"/>
                  </a:lnTo>
                  <a:close/>
                  <a:moveTo>
                    <a:pt x="7154" y="2935"/>
                  </a:moveTo>
                  <a:lnTo>
                    <a:pt x="7594" y="3008"/>
                  </a:lnTo>
                  <a:lnTo>
                    <a:pt x="8034" y="3082"/>
                  </a:lnTo>
                  <a:lnTo>
                    <a:pt x="8438" y="3155"/>
                  </a:lnTo>
                  <a:lnTo>
                    <a:pt x="8401" y="3192"/>
                  </a:lnTo>
                  <a:lnTo>
                    <a:pt x="8401" y="3228"/>
                  </a:lnTo>
                  <a:lnTo>
                    <a:pt x="8401" y="3265"/>
                  </a:lnTo>
                  <a:lnTo>
                    <a:pt x="8438" y="3265"/>
                  </a:lnTo>
                  <a:lnTo>
                    <a:pt x="8621" y="3228"/>
                  </a:lnTo>
                  <a:lnTo>
                    <a:pt x="8768" y="3265"/>
                  </a:lnTo>
                  <a:lnTo>
                    <a:pt x="8805" y="3265"/>
                  </a:lnTo>
                  <a:lnTo>
                    <a:pt x="8768" y="3338"/>
                  </a:lnTo>
                  <a:lnTo>
                    <a:pt x="8768" y="3412"/>
                  </a:lnTo>
                  <a:lnTo>
                    <a:pt x="8768" y="3448"/>
                  </a:lnTo>
                  <a:lnTo>
                    <a:pt x="8805" y="3485"/>
                  </a:lnTo>
                  <a:lnTo>
                    <a:pt x="8841" y="3485"/>
                  </a:lnTo>
                  <a:lnTo>
                    <a:pt x="8915" y="3522"/>
                  </a:lnTo>
                  <a:lnTo>
                    <a:pt x="8988" y="3558"/>
                  </a:lnTo>
                  <a:lnTo>
                    <a:pt x="9098" y="3668"/>
                  </a:lnTo>
                  <a:lnTo>
                    <a:pt x="9208" y="3815"/>
                  </a:lnTo>
                  <a:lnTo>
                    <a:pt x="9245" y="3852"/>
                  </a:lnTo>
                  <a:lnTo>
                    <a:pt x="9281" y="3889"/>
                  </a:lnTo>
                  <a:lnTo>
                    <a:pt x="9318" y="3852"/>
                  </a:lnTo>
                  <a:lnTo>
                    <a:pt x="9391" y="3742"/>
                  </a:lnTo>
                  <a:lnTo>
                    <a:pt x="9465" y="3632"/>
                  </a:lnTo>
                  <a:lnTo>
                    <a:pt x="9538" y="3558"/>
                  </a:lnTo>
                  <a:lnTo>
                    <a:pt x="9758" y="3632"/>
                  </a:lnTo>
                  <a:lnTo>
                    <a:pt x="9612" y="3815"/>
                  </a:lnTo>
                  <a:lnTo>
                    <a:pt x="9501" y="3999"/>
                  </a:lnTo>
                  <a:lnTo>
                    <a:pt x="9465" y="4072"/>
                  </a:lnTo>
                  <a:lnTo>
                    <a:pt x="9465" y="4182"/>
                  </a:lnTo>
                  <a:lnTo>
                    <a:pt x="9575" y="4182"/>
                  </a:lnTo>
                  <a:lnTo>
                    <a:pt x="9648" y="4145"/>
                  </a:lnTo>
                  <a:lnTo>
                    <a:pt x="9795" y="4035"/>
                  </a:lnTo>
                  <a:lnTo>
                    <a:pt x="10052" y="3815"/>
                  </a:lnTo>
                  <a:lnTo>
                    <a:pt x="10308" y="3962"/>
                  </a:lnTo>
                  <a:lnTo>
                    <a:pt x="10235" y="4035"/>
                  </a:lnTo>
                  <a:lnTo>
                    <a:pt x="9978" y="4365"/>
                  </a:lnTo>
                  <a:lnTo>
                    <a:pt x="9868" y="4512"/>
                  </a:lnTo>
                  <a:lnTo>
                    <a:pt x="9795" y="4696"/>
                  </a:lnTo>
                  <a:lnTo>
                    <a:pt x="9795" y="4732"/>
                  </a:lnTo>
                  <a:lnTo>
                    <a:pt x="9832" y="4732"/>
                  </a:lnTo>
                  <a:lnTo>
                    <a:pt x="10015" y="4659"/>
                  </a:lnTo>
                  <a:lnTo>
                    <a:pt x="10198" y="4549"/>
                  </a:lnTo>
                  <a:lnTo>
                    <a:pt x="10492" y="4329"/>
                  </a:lnTo>
                  <a:lnTo>
                    <a:pt x="10639" y="4182"/>
                  </a:lnTo>
                  <a:lnTo>
                    <a:pt x="10822" y="4292"/>
                  </a:lnTo>
                  <a:lnTo>
                    <a:pt x="10565" y="4549"/>
                  </a:lnTo>
                  <a:lnTo>
                    <a:pt x="10272" y="4879"/>
                  </a:lnTo>
                  <a:lnTo>
                    <a:pt x="10052" y="5209"/>
                  </a:lnTo>
                  <a:lnTo>
                    <a:pt x="9942" y="5246"/>
                  </a:lnTo>
                  <a:lnTo>
                    <a:pt x="9648" y="5392"/>
                  </a:lnTo>
                  <a:lnTo>
                    <a:pt x="9391" y="5539"/>
                  </a:lnTo>
                  <a:lnTo>
                    <a:pt x="9281" y="5539"/>
                  </a:lnTo>
                  <a:lnTo>
                    <a:pt x="9135" y="5576"/>
                  </a:lnTo>
                  <a:lnTo>
                    <a:pt x="8805" y="5759"/>
                  </a:lnTo>
                  <a:lnTo>
                    <a:pt x="8548" y="5979"/>
                  </a:lnTo>
                  <a:lnTo>
                    <a:pt x="8364" y="6089"/>
                  </a:lnTo>
                  <a:lnTo>
                    <a:pt x="8071" y="6346"/>
                  </a:lnTo>
                  <a:lnTo>
                    <a:pt x="7924" y="6566"/>
                  </a:lnTo>
                  <a:lnTo>
                    <a:pt x="7741" y="6750"/>
                  </a:lnTo>
                  <a:lnTo>
                    <a:pt x="7631" y="6970"/>
                  </a:lnTo>
                  <a:lnTo>
                    <a:pt x="7594" y="7153"/>
                  </a:lnTo>
                  <a:lnTo>
                    <a:pt x="7631" y="7227"/>
                  </a:lnTo>
                  <a:lnTo>
                    <a:pt x="7667" y="7300"/>
                  </a:lnTo>
                  <a:lnTo>
                    <a:pt x="7741" y="7373"/>
                  </a:lnTo>
                  <a:lnTo>
                    <a:pt x="7851" y="7410"/>
                  </a:lnTo>
                  <a:lnTo>
                    <a:pt x="7998" y="7410"/>
                  </a:lnTo>
                  <a:lnTo>
                    <a:pt x="8144" y="7337"/>
                  </a:lnTo>
                  <a:lnTo>
                    <a:pt x="8401" y="7190"/>
                  </a:lnTo>
                  <a:lnTo>
                    <a:pt x="8548" y="7153"/>
                  </a:lnTo>
                  <a:lnTo>
                    <a:pt x="8731" y="7227"/>
                  </a:lnTo>
                  <a:lnTo>
                    <a:pt x="8805" y="7263"/>
                  </a:lnTo>
                  <a:lnTo>
                    <a:pt x="8878" y="7337"/>
                  </a:lnTo>
                  <a:lnTo>
                    <a:pt x="8915" y="7410"/>
                  </a:lnTo>
                  <a:lnTo>
                    <a:pt x="8915" y="7483"/>
                  </a:lnTo>
                  <a:lnTo>
                    <a:pt x="8841" y="7593"/>
                  </a:lnTo>
                  <a:lnTo>
                    <a:pt x="8731" y="7740"/>
                  </a:lnTo>
                  <a:lnTo>
                    <a:pt x="8584" y="7850"/>
                  </a:lnTo>
                  <a:lnTo>
                    <a:pt x="8401" y="7960"/>
                  </a:lnTo>
                  <a:lnTo>
                    <a:pt x="8144" y="8070"/>
                  </a:lnTo>
                  <a:lnTo>
                    <a:pt x="7961" y="8144"/>
                  </a:lnTo>
                  <a:lnTo>
                    <a:pt x="7741" y="8254"/>
                  </a:lnTo>
                  <a:lnTo>
                    <a:pt x="7557" y="8400"/>
                  </a:lnTo>
                  <a:lnTo>
                    <a:pt x="7521" y="8474"/>
                  </a:lnTo>
                  <a:lnTo>
                    <a:pt x="7484" y="8584"/>
                  </a:lnTo>
                  <a:lnTo>
                    <a:pt x="7447" y="8767"/>
                  </a:lnTo>
                  <a:lnTo>
                    <a:pt x="7521" y="8914"/>
                  </a:lnTo>
                  <a:lnTo>
                    <a:pt x="7631" y="9061"/>
                  </a:lnTo>
                  <a:lnTo>
                    <a:pt x="7777" y="9134"/>
                  </a:lnTo>
                  <a:lnTo>
                    <a:pt x="7887" y="9171"/>
                  </a:lnTo>
                  <a:lnTo>
                    <a:pt x="8034" y="9207"/>
                  </a:lnTo>
                  <a:lnTo>
                    <a:pt x="8254" y="9134"/>
                  </a:lnTo>
                  <a:lnTo>
                    <a:pt x="8694" y="8951"/>
                  </a:lnTo>
                  <a:lnTo>
                    <a:pt x="9208" y="8951"/>
                  </a:lnTo>
                  <a:lnTo>
                    <a:pt x="9391" y="8877"/>
                  </a:lnTo>
                  <a:lnTo>
                    <a:pt x="9575" y="8767"/>
                  </a:lnTo>
                  <a:lnTo>
                    <a:pt x="9685" y="8657"/>
                  </a:lnTo>
                  <a:lnTo>
                    <a:pt x="9795" y="8547"/>
                  </a:lnTo>
                  <a:lnTo>
                    <a:pt x="9905" y="8547"/>
                  </a:lnTo>
                  <a:lnTo>
                    <a:pt x="10052" y="8584"/>
                  </a:lnTo>
                  <a:lnTo>
                    <a:pt x="10088" y="8620"/>
                  </a:lnTo>
                  <a:lnTo>
                    <a:pt x="10125" y="8620"/>
                  </a:lnTo>
                  <a:lnTo>
                    <a:pt x="10198" y="8657"/>
                  </a:lnTo>
                  <a:lnTo>
                    <a:pt x="10382" y="8804"/>
                  </a:lnTo>
                  <a:lnTo>
                    <a:pt x="10565" y="8987"/>
                  </a:lnTo>
                  <a:lnTo>
                    <a:pt x="11115" y="9648"/>
                  </a:lnTo>
                  <a:lnTo>
                    <a:pt x="10382" y="9391"/>
                  </a:lnTo>
                  <a:lnTo>
                    <a:pt x="10015" y="9281"/>
                  </a:lnTo>
                  <a:lnTo>
                    <a:pt x="9648" y="9171"/>
                  </a:lnTo>
                  <a:lnTo>
                    <a:pt x="9612" y="9207"/>
                  </a:lnTo>
                  <a:lnTo>
                    <a:pt x="9281" y="9171"/>
                  </a:lnTo>
                  <a:lnTo>
                    <a:pt x="8951" y="9207"/>
                  </a:lnTo>
                  <a:lnTo>
                    <a:pt x="8621" y="9281"/>
                  </a:lnTo>
                  <a:lnTo>
                    <a:pt x="8328" y="9391"/>
                  </a:lnTo>
                  <a:lnTo>
                    <a:pt x="8291" y="9427"/>
                  </a:lnTo>
                  <a:lnTo>
                    <a:pt x="8144" y="9427"/>
                  </a:lnTo>
                  <a:lnTo>
                    <a:pt x="7631" y="9537"/>
                  </a:lnTo>
                  <a:lnTo>
                    <a:pt x="7117" y="9648"/>
                  </a:lnTo>
                  <a:lnTo>
                    <a:pt x="6934" y="9684"/>
                  </a:lnTo>
                  <a:lnTo>
                    <a:pt x="6787" y="9794"/>
                  </a:lnTo>
                  <a:lnTo>
                    <a:pt x="6677" y="9904"/>
                  </a:lnTo>
                  <a:lnTo>
                    <a:pt x="6567" y="10088"/>
                  </a:lnTo>
                  <a:lnTo>
                    <a:pt x="6494" y="10271"/>
                  </a:lnTo>
                  <a:lnTo>
                    <a:pt x="6494" y="10455"/>
                  </a:lnTo>
                  <a:lnTo>
                    <a:pt x="6494" y="10601"/>
                  </a:lnTo>
                  <a:lnTo>
                    <a:pt x="6530" y="10785"/>
                  </a:lnTo>
                  <a:lnTo>
                    <a:pt x="6604" y="10968"/>
                  </a:lnTo>
                  <a:lnTo>
                    <a:pt x="6714" y="11115"/>
                  </a:lnTo>
                  <a:lnTo>
                    <a:pt x="6824" y="11225"/>
                  </a:lnTo>
                  <a:lnTo>
                    <a:pt x="6970" y="11335"/>
                  </a:lnTo>
                  <a:lnTo>
                    <a:pt x="7117" y="11408"/>
                  </a:lnTo>
                  <a:lnTo>
                    <a:pt x="7301" y="11445"/>
                  </a:lnTo>
                  <a:lnTo>
                    <a:pt x="7484" y="11482"/>
                  </a:lnTo>
                  <a:lnTo>
                    <a:pt x="7777" y="11482"/>
                  </a:lnTo>
                  <a:lnTo>
                    <a:pt x="7851" y="11555"/>
                  </a:lnTo>
                  <a:lnTo>
                    <a:pt x="7924" y="11665"/>
                  </a:lnTo>
                  <a:lnTo>
                    <a:pt x="7961" y="11812"/>
                  </a:lnTo>
                  <a:lnTo>
                    <a:pt x="8034" y="12105"/>
                  </a:lnTo>
                  <a:lnTo>
                    <a:pt x="8071" y="12362"/>
                  </a:lnTo>
                  <a:lnTo>
                    <a:pt x="8108" y="12509"/>
                  </a:lnTo>
                  <a:lnTo>
                    <a:pt x="7851" y="12435"/>
                  </a:lnTo>
                  <a:lnTo>
                    <a:pt x="7631" y="12399"/>
                  </a:lnTo>
                  <a:lnTo>
                    <a:pt x="7557" y="12362"/>
                  </a:lnTo>
                  <a:lnTo>
                    <a:pt x="7521" y="12215"/>
                  </a:lnTo>
                  <a:lnTo>
                    <a:pt x="7521" y="12179"/>
                  </a:lnTo>
                  <a:lnTo>
                    <a:pt x="7447" y="12179"/>
                  </a:lnTo>
                  <a:lnTo>
                    <a:pt x="7447" y="12215"/>
                  </a:lnTo>
                  <a:lnTo>
                    <a:pt x="7411" y="12472"/>
                  </a:lnTo>
                  <a:lnTo>
                    <a:pt x="7411" y="12509"/>
                  </a:lnTo>
                  <a:lnTo>
                    <a:pt x="7447" y="12545"/>
                  </a:lnTo>
                  <a:lnTo>
                    <a:pt x="7851" y="12729"/>
                  </a:lnTo>
                  <a:lnTo>
                    <a:pt x="8254" y="12949"/>
                  </a:lnTo>
                  <a:lnTo>
                    <a:pt x="8438" y="13316"/>
                  </a:lnTo>
                  <a:lnTo>
                    <a:pt x="8474" y="13389"/>
                  </a:lnTo>
                  <a:lnTo>
                    <a:pt x="8548" y="13426"/>
                  </a:lnTo>
                  <a:lnTo>
                    <a:pt x="8621" y="13426"/>
                  </a:lnTo>
                  <a:lnTo>
                    <a:pt x="8694" y="13389"/>
                  </a:lnTo>
                  <a:lnTo>
                    <a:pt x="8841" y="13279"/>
                  </a:lnTo>
                  <a:lnTo>
                    <a:pt x="9428" y="13609"/>
                  </a:lnTo>
                  <a:lnTo>
                    <a:pt x="9281" y="13609"/>
                  </a:lnTo>
                  <a:lnTo>
                    <a:pt x="8548" y="13536"/>
                  </a:lnTo>
                  <a:lnTo>
                    <a:pt x="7851" y="13536"/>
                  </a:lnTo>
                  <a:lnTo>
                    <a:pt x="7374" y="13206"/>
                  </a:lnTo>
                  <a:lnTo>
                    <a:pt x="6860" y="12912"/>
                  </a:lnTo>
                  <a:lnTo>
                    <a:pt x="6824" y="12876"/>
                  </a:lnTo>
                  <a:lnTo>
                    <a:pt x="6750" y="12912"/>
                  </a:lnTo>
                  <a:lnTo>
                    <a:pt x="6750" y="12949"/>
                  </a:lnTo>
                  <a:lnTo>
                    <a:pt x="6750" y="13022"/>
                  </a:lnTo>
                  <a:lnTo>
                    <a:pt x="6970" y="13316"/>
                  </a:lnTo>
                  <a:lnTo>
                    <a:pt x="7227" y="13572"/>
                  </a:lnTo>
                  <a:lnTo>
                    <a:pt x="6897" y="13609"/>
                  </a:lnTo>
                  <a:lnTo>
                    <a:pt x="6567" y="13646"/>
                  </a:lnTo>
                  <a:lnTo>
                    <a:pt x="6310" y="13426"/>
                  </a:lnTo>
                  <a:lnTo>
                    <a:pt x="6090" y="13169"/>
                  </a:lnTo>
                  <a:lnTo>
                    <a:pt x="6017" y="13169"/>
                  </a:lnTo>
                  <a:lnTo>
                    <a:pt x="5943" y="13242"/>
                  </a:lnTo>
                  <a:lnTo>
                    <a:pt x="5907" y="13389"/>
                  </a:lnTo>
                  <a:lnTo>
                    <a:pt x="5943" y="13499"/>
                  </a:lnTo>
                  <a:lnTo>
                    <a:pt x="5980" y="13646"/>
                  </a:lnTo>
                  <a:lnTo>
                    <a:pt x="6090" y="13756"/>
                  </a:lnTo>
                  <a:lnTo>
                    <a:pt x="5760" y="13829"/>
                  </a:lnTo>
                  <a:lnTo>
                    <a:pt x="5430" y="13939"/>
                  </a:lnTo>
                  <a:lnTo>
                    <a:pt x="5393" y="13903"/>
                  </a:lnTo>
                  <a:lnTo>
                    <a:pt x="5173" y="13682"/>
                  </a:lnTo>
                  <a:lnTo>
                    <a:pt x="5026" y="13609"/>
                  </a:lnTo>
                  <a:lnTo>
                    <a:pt x="4916" y="13572"/>
                  </a:lnTo>
                  <a:lnTo>
                    <a:pt x="4880" y="13572"/>
                  </a:lnTo>
                  <a:lnTo>
                    <a:pt x="4880" y="13609"/>
                  </a:lnTo>
                  <a:lnTo>
                    <a:pt x="4880" y="13682"/>
                  </a:lnTo>
                  <a:lnTo>
                    <a:pt x="4916" y="13793"/>
                  </a:lnTo>
                  <a:lnTo>
                    <a:pt x="4990" y="13939"/>
                  </a:lnTo>
                  <a:lnTo>
                    <a:pt x="5100" y="14086"/>
                  </a:lnTo>
                  <a:lnTo>
                    <a:pt x="5136" y="14086"/>
                  </a:lnTo>
                  <a:lnTo>
                    <a:pt x="4843" y="14306"/>
                  </a:lnTo>
                  <a:lnTo>
                    <a:pt x="4623" y="14269"/>
                  </a:lnTo>
                  <a:lnTo>
                    <a:pt x="4109" y="14196"/>
                  </a:lnTo>
                  <a:lnTo>
                    <a:pt x="3853" y="14159"/>
                  </a:lnTo>
                  <a:lnTo>
                    <a:pt x="3596" y="14086"/>
                  </a:lnTo>
                  <a:lnTo>
                    <a:pt x="3669" y="14013"/>
                  </a:lnTo>
                  <a:lnTo>
                    <a:pt x="3706" y="13903"/>
                  </a:lnTo>
                  <a:lnTo>
                    <a:pt x="3706" y="13829"/>
                  </a:lnTo>
                  <a:lnTo>
                    <a:pt x="3669" y="13719"/>
                  </a:lnTo>
                  <a:lnTo>
                    <a:pt x="3632" y="13646"/>
                  </a:lnTo>
                  <a:lnTo>
                    <a:pt x="3559" y="13609"/>
                  </a:lnTo>
                  <a:lnTo>
                    <a:pt x="3632" y="13242"/>
                  </a:lnTo>
                  <a:lnTo>
                    <a:pt x="3742" y="12876"/>
                  </a:lnTo>
                  <a:lnTo>
                    <a:pt x="3889" y="12509"/>
                  </a:lnTo>
                  <a:lnTo>
                    <a:pt x="4073" y="12179"/>
                  </a:lnTo>
                  <a:lnTo>
                    <a:pt x="4293" y="11848"/>
                  </a:lnTo>
                  <a:lnTo>
                    <a:pt x="4549" y="11555"/>
                  </a:lnTo>
                  <a:lnTo>
                    <a:pt x="4843" y="11298"/>
                  </a:lnTo>
                  <a:lnTo>
                    <a:pt x="5173" y="11115"/>
                  </a:lnTo>
                  <a:lnTo>
                    <a:pt x="5246" y="11041"/>
                  </a:lnTo>
                  <a:lnTo>
                    <a:pt x="5283" y="10931"/>
                  </a:lnTo>
                  <a:lnTo>
                    <a:pt x="5283" y="10858"/>
                  </a:lnTo>
                  <a:lnTo>
                    <a:pt x="5210" y="10785"/>
                  </a:lnTo>
                  <a:lnTo>
                    <a:pt x="4770" y="10234"/>
                  </a:lnTo>
                  <a:lnTo>
                    <a:pt x="4549" y="9978"/>
                  </a:lnTo>
                  <a:lnTo>
                    <a:pt x="4293" y="9758"/>
                  </a:lnTo>
                  <a:lnTo>
                    <a:pt x="3999" y="9574"/>
                  </a:lnTo>
                  <a:lnTo>
                    <a:pt x="3706" y="9427"/>
                  </a:lnTo>
                  <a:lnTo>
                    <a:pt x="3376" y="9317"/>
                  </a:lnTo>
                  <a:lnTo>
                    <a:pt x="3046" y="9281"/>
                  </a:lnTo>
                  <a:lnTo>
                    <a:pt x="3046" y="8877"/>
                  </a:lnTo>
                  <a:lnTo>
                    <a:pt x="3119" y="8510"/>
                  </a:lnTo>
                  <a:lnTo>
                    <a:pt x="3266" y="8180"/>
                  </a:lnTo>
                  <a:lnTo>
                    <a:pt x="3486" y="7887"/>
                  </a:lnTo>
                  <a:lnTo>
                    <a:pt x="3632" y="7740"/>
                  </a:lnTo>
                  <a:lnTo>
                    <a:pt x="3816" y="7593"/>
                  </a:lnTo>
                  <a:lnTo>
                    <a:pt x="3889" y="7557"/>
                  </a:lnTo>
                  <a:lnTo>
                    <a:pt x="3963" y="7557"/>
                  </a:lnTo>
                  <a:lnTo>
                    <a:pt x="4036" y="7593"/>
                  </a:lnTo>
                  <a:lnTo>
                    <a:pt x="4109" y="7630"/>
                  </a:lnTo>
                  <a:lnTo>
                    <a:pt x="4219" y="7740"/>
                  </a:lnTo>
                  <a:lnTo>
                    <a:pt x="4329" y="7887"/>
                  </a:lnTo>
                  <a:lnTo>
                    <a:pt x="4916" y="8657"/>
                  </a:lnTo>
                  <a:lnTo>
                    <a:pt x="5026" y="8730"/>
                  </a:lnTo>
                  <a:lnTo>
                    <a:pt x="5136" y="8767"/>
                  </a:lnTo>
                  <a:lnTo>
                    <a:pt x="5210" y="8730"/>
                  </a:lnTo>
                  <a:lnTo>
                    <a:pt x="5246" y="8694"/>
                  </a:lnTo>
                  <a:lnTo>
                    <a:pt x="5283" y="8620"/>
                  </a:lnTo>
                  <a:lnTo>
                    <a:pt x="5283" y="8547"/>
                  </a:lnTo>
                  <a:lnTo>
                    <a:pt x="5136" y="7006"/>
                  </a:lnTo>
                  <a:lnTo>
                    <a:pt x="5100" y="6823"/>
                  </a:lnTo>
                  <a:lnTo>
                    <a:pt x="4990" y="6640"/>
                  </a:lnTo>
                  <a:lnTo>
                    <a:pt x="4880" y="6493"/>
                  </a:lnTo>
                  <a:lnTo>
                    <a:pt x="4660" y="6456"/>
                  </a:lnTo>
                  <a:lnTo>
                    <a:pt x="4733" y="6420"/>
                  </a:lnTo>
                  <a:lnTo>
                    <a:pt x="4843" y="6346"/>
                  </a:lnTo>
                  <a:lnTo>
                    <a:pt x="5026" y="6199"/>
                  </a:lnTo>
                  <a:lnTo>
                    <a:pt x="5430" y="6016"/>
                  </a:lnTo>
                  <a:lnTo>
                    <a:pt x="5613" y="5943"/>
                  </a:lnTo>
                  <a:lnTo>
                    <a:pt x="5760" y="5796"/>
                  </a:lnTo>
                  <a:lnTo>
                    <a:pt x="5870" y="5649"/>
                  </a:lnTo>
                  <a:lnTo>
                    <a:pt x="5980" y="5466"/>
                  </a:lnTo>
                  <a:lnTo>
                    <a:pt x="5980" y="5392"/>
                  </a:lnTo>
                  <a:lnTo>
                    <a:pt x="5943" y="5319"/>
                  </a:lnTo>
                  <a:lnTo>
                    <a:pt x="5907" y="5246"/>
                  </a:lnTo>
                  <a:lnTo>
                    <a:pt x="5833" y="5209"/>
                  </a:lnTo>
                  <a:lnTo>
                    <a:pt x="4990" y="5099"/>
                  </a:lnTo>
                  <a:lnTo>
                    <a:pt x="4109" y="4989"/>
                  </a:lnTo>
                  <a:lnTo>
                    <a:pt x="3742" y="4989"/>
                  </a:lnTo>
                  <a:lnTo>
                    <a:pt x="3302" y="4952"/>
                  </a:lnTo>
                  <a:lnTo>
                    <a:pt x="2899" y="4989"/>
                  </a:lnTo>
                  <a:lnTo>
                    <a:pt x="2715" y="5026"/>
                  </a:lnTo>
                  <a:lnTo>
                    <a:pt x="2532" y="5099"/>
                  </a:lnTo>
                  <a:lnTo>
                    <a:pt x="2495" y="5136"/>
                  </a:lnTo>
                  <a:lnTo>
                    <a:pt x="2532" y="5209"/>
                  </a:lnTo>
                  <a:lnTo>
                    <a:pt x="2165" y="5062"/>
                  </a:lnTo>
                  <a:lnTo>
                    <a:pt x="2459" y="4732"/>
                  </a:lnTo>
                  <a:lnTo>
                    <a:pt x="2752" y="4402"/>
                  </a:lnTo>
                  <a:lnTo>
                    <a:pt x="3082" y="4145"/>
                  </a:lnTo>
                  <a:lnTo>
                    <a:pt x="3449" y="3889"/>
                  </a:lnTo>
                  <a:lnTo>
                    <a:pt x="3816" y="3668"/>
                  </a:lnTo>
                  <a:lnTo>
                    <a:pt x="4219" y="3448"/>
                  </a:lnTo>
                  <a:lnTo>
                    <a:pt x="4623" y="3302"/>
                  </a:lnTo>
                  <a:lnTo>
                    <a:pt x="5026" y="3155"/>
                  </a:lnTo>
                  <a:lnTo>
                    <a:pt x="5467" y="3045"/>
                  </a:lnTo>
                  <a:lnTo>
                    <a:pt x="5907" y="2972"/>
                  </a:lnTo>
                  <a:lnTo>
                    <a:pt x="6310" y="2935"/>
                  </a:lnTo>
                  <a:close/>
                  <a:moveTo>
                    <a:pt x="5393" y="14343"/>
                  </a:moveTo>
                  <a:lnTo>
                    <a:pt x="5430" y="14379"/>
                  </a:lnTo>
                  <a:lnTo>
                    <a:pt x="5356" y="14379"/>
                  </a:lnTo>
                  <a:lnTo>
                    <a:pt x="5393" y="14343"/>
                  </a:lnTo>
                  <a:close/>
                  <a:moveTo>
                    <a:pt x="7704" y="13903"/>
                  </a:moveTo>
                  <a:lnTo>
                    <a:pt x="7961" y="14049"/>
                  </a:lnTo>
                  <a:lnTo>
                    <a:pt x="8291" y="14196"/>
                  </a:lnTo>
                  <a:lnTo>
                    <a:pt x="8584" y="14306"/>
                  </a:lnTo>
                  <a:lnTo>
                    <a:pt x="8181" y="14379"/>
                  </a:lnTo>
                  <a:lnTo>
                    <a:pt x="7741" y="14416"/>
                  </a:lnTo>
                  <a:lnTo>
                    <a:pt x="7704" y="14306"/>
                  </a:lnTo>
                  <a:lnTo>
                    <a:pt x="7631" y="14233"/>
                  </a:lnTo>
                  <a:lnTo>
                    <a:pt x="7264" y="14123"/>
                  </a:lnTo>
                  <a:lnTo>
                    <a:pt x="6970" y="13939"/>
                  </a:lnTo>
                  <a:lnTo>
                    <a:pt x="7521" y="13903"/>
                  </a:lnTo>
                  <a:close/>
                  <a:moveTo>
                    <a:pt x="6420" y="14013"/>
                  </a:moveTo>
                  <a:lnTo>
                    <a:pt x="6567" y="14123"/>
                  </a:lnTo>
                  <a:lnTo>
                    <a:pt x="6787" y="14306"/>
                  </a:lnTo>
                  <a:lnTo>
                    <a:pt x="7007" y="14453"/>
                  </a:lnTo>
                  <a:lnTo>
                    <a:pt x="6053" y="14416"/>
                  </a:lnTo>
                  <a:lnTo>
                    <a:pt x="6053" y="14343"/>
                  </a:lnTo>
                  <a:lnTo>
                    <a:pt x="6053" y="14269"/>
                  </a:lnTo>
                  <a:lnTo>
                    <a:pt x="5980" y="14196"/>
                  </a:lnTo>
                  <a:lnTo>
                    <a:pt x="5907" y="14159"/>
                  </a:lnTo>
                  <a:lnTo>
                    <a:pt x="5870" y="14159"/>
                  </a:lnTo>
                  <a:lnTo>
                    <a:pt x="5980" y="14123"/>
                  </a:lnTo>
                  <a:lnTo>
                    <a:pt x="6420" y="14013"/>
                  </a:lnTo>
                  <a:close/>
                  <a:moveTo>
                    <a:pt x="6824" y="2385"/>
                  </a:moveTo>
                  <a:lnTo>
                    <a:pt x="6750" y="2421"/>
                  </a:lnTo>
                  <a:lnTo>
                    <a:pt x="6677" y="2495"/>
                  </a:lnTo>
                  <a:lnTo>
                    <a:pt x="6127" y="2531"/>
                  </a:lnTo>
                  <a:lnTo>
                    <a:pt x="5540" y="2605"/>
                  </a:lnTo>
                  <a:lnTo>
                    <a:pt x="5026" y="2715"/>
                  </a:lnTo>
                  <a:lnTo>
                    <a:pt x="4476" y="2861"/>
                  </a:lnTo>
                  <a:lnTo>
                    <a:pt x="3926" y="3082"/>
                  </a:lnTo>
                  <a:lnTo>
                    <a:pt x="3376" y="3375"/>
                  </a:lnTo>
                  <a:lnTo>
                    <a:pt x="2899" y="3705"/>
                  </a:lnTo>
                  <a:lnTo>
                    <a:pt x="2459" y="4109"/>
                  </a:lnTo>
                  <a:lnTo>
                    <a:pt x="2018" y="4512"/>
                  </a:lnTo>
                  <a:lnTo>
                    <a:pt x="1652" y="4989"/>
                  </a:lnTo>
                  <a:lnTo>
                    <a:pt x="1321" y="5466"/>
                  </a:lnTo>
                  <a:lnTo>
                    <a:pt x="1065" y="6016"/>
                  </a:lnTo>
                  <a:lnTo>
                    <a:pt x="735" y="6713"/>
                  </a:lnTo>
                  <a:lnTo>
                    <a:pt x="478" y="7447"/>
                  </a:lnTo>
                  <a:lnTo>
                    <a:pt x="221" y="8180"/>
                  </a:lnTo>
                  <a:lnTo>
                    <a:pt x="74" y="8914"/>
                  </a:lnTo>
                  <a:lnTo>
                    <a:pt x="38" y="9244"/>
                  </a:lnTo>
                  <a:lnTo>
                    <a:pt x="1" y="9611"/>
                  </a:lnTo>
                  <a:lnTo>
                    <a:pt x="38" y="9941"/>
                  </a:lnTo>
                  <a:lnTo>
                    <a:pt x="74" y="10271"/>
                  </a:lnTo>
                  <a:lnTo>
                    <a:pt x="148" y="10601"/>
                  </a:lnTo>
                  <a:lnTo>
                    <a:pt x="258" y="10931"/>
                  </a:lnTo>
                  <a:lnTo>
                    <a:pt x="368" y="11262"/>
                  </a:lnTo>
                  <a:lnTo>
                    <a:pt x="514" y="11555"/>
                  </a:lnTo>
                  <a:lnTo>
                    <a:pt x="881" y="12142"/>
                  </a:lnTo>
                  <a:lnTo>
                    <a:pt x="1285" y="12692"/>
                  </a:lnTo>
                  <a:lnTo>
                    <a:pt x="1725" y="13206"/>
                  </a:lnTo>
                  <a:lnTo>
                    <a:pt x="2202" y="13719"/>
                  </a:lnTo>
                  <a:lnTo>
                    <a:pt x="2459" y="13976"/>
                  </a:lnTo>
                  <a:lnTo>
                    <a:pt x="2752" y="14233"/>
                  </a:lnTo>
                  <a:lnTo>
                    <a:pt x="2825" y="14343"/>
                  </a:lnTo>
                  <a:lnTo>
                    <a:pt x="2899" y="14416"/>
                  </a:lnTo>
                  <a:lnTo>
                    <a:pt x="3009" y="14453"/>
                  </a:lnTo>
                  <a:lnTo>
                    <a:pt x="3119" y="14453"/>
                  </a:lnTo>
                  <a:lnTo>
                    <a:pt x="3192" y="14526"/>
                  </a:lnTo>
                  <a:lnTo>
                    <a:pt x="3559" y="14636"/>
                  </a:lnTo>
                  <a:lnTo>
                    <a:pt x="3889" y="14746"/>
                  </a:lnTo>
                  <a:lnTo>
                    <a:pt x="4623" y="14820"/>
                  </a:lnTo>
                  <a:lnTo>
                    <a:pt x="6017" y="14966"/>
                  </a:lnTo>
                  <a:lnTo>
                    <a:pt x="6714" y="15003"/>
                  </a:lnTo>
                  <a:lnTo>
                    <a:pt x="7411" y="15003"/>
                  </a:lnTo>
                  <a:lnTo>
                    <a:pt x="8108" y="14930"/>
                  </a:lnTo>
                  <a:lnTo>
                    <a:pt x="8768" y="14783"/>
                  </a:lnTo>
                  <a:lnTo>
                    <a:pt x="9465" y="14600"/>
                  </a:lnTo>
                  <a:lnTo>
                    <a:pt x="9758" y="14453"/>
                  </a:lnTo>
                  <a:lnTo>
                    <a:pt x="10088" y="14306"/>
                  </a:lnTo>
                  <a:lnTo>
                    <a:pt x="10382" y="14159"/>
                  </a:lnTo>
                  <a:lnTo>
                    <a:pt x="10675" y="13976"/>
                  </a:lnTo>
                  <a:lnTo>
                    <a:pt x="11152" y="13536"/>
                  </a:lnTo>
                  <a:lnTo>
                    <a:pt x="11629" y="13059"/>
                  </a:lnTo>
                  <a:lnTo>
                    <a:pt x="12033" y="12509"/>
                  </a:lnTo>
                  <a:lnTo>
                    <a:pt x="12399" y="11958"/>
                  </a:lnTo>
                  <a:lnTo>
                    <a:pt x="12729" y="11372"/>
                  </a:lnTo>
                  <a:lnTo>
                    <a:pt x="12986" y="10748"/>
                  </a:lnTo>
                  <a:lnTo>
                    <a:pt x="13243" y="10161"/>
                  </a:lnTo>
                  <a:lnTo>
                    <a:pt x="13426" y="9464"/>
                  </a:lnTo>
                  <a:lnTo>
                    <a:pt x="13500" y="9097"/>
                  </a:lnTo>
                  <a:lnTo>
                    <a:pt x="13573" y="8730"/>
                  </a:lnTo>
                  <a:lnTo>
                    <a:pt x="13573" y="8400"/>
                  </a:lnTo>
                  <a:lnTo>
                    <a:pt x="13573" y="8034"/>
                  </a:lnTo>
                  <a:lnTo>
                    <a:pt x="13573" y="7667"/>
                  </a:lnTo>
                  <a:lnTo>
                    <a:pt x="13500" y="7300"/>
                  </a:lnTo>
                  <a:lnTo>
                    <a:pt x="13426" y="6970"/>
                  </a:lnTo>
                  <a:lnTo>
                    <a:pt x="13353" y="6640"/>
                  </a:lnTo>
                  <a:lnTo>
                    <a:pt x="13206" y="6346"/>
                  </a:lnTo>
                  <a:lnTo>
                    <a:pt x="13060" y="6053"/>
                  </a:lnTo>
                  <a:lnTo>
                    <a:pt x="12693" y="5466"/>
                  </a:lnTo>
                  <a:lnTo>
                    <a:pt x="12289" y="4916"/>
                  </a:lnTo>
                  <a:lnTo>
                    <a:pt x="11849" y="4475"/>
                  </a:lnTo>
                  <a:lnTo>
                    <a:pt x="11372" y="4035"/>
                  </a:lnTo>
                  <a:lnTo>
                    <a:pt x="10895" y="3668"/>
                  </a:lnTo>
                  <a:lnTo>
                    <a:pt x="10345" y="3338"/>
                  </a:lnTo>
                  <a:lnTo>
                    <a:pt x="9795" y="3045"/>
                  </a:lnTo>
                  <a:lnTo>
                    <a:pt x="9208" y="2788"/>
                  </a:lnTo>
                  <a:lnTo>
                    <a:pt x="8584" y="2605"/>
                  </a:lnTo>
                  <a:lnTo>
                    <a:pt x="7998" y="2458"/>
                  </a:lnTo>
                  <a:lnTo>
                    <a:pt x="7447" y="238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97" name="CustomShape 162"/>
            <p:cNvSpPr/>
            <p:nvPr/>
          </p:nvSpPr>
          <p:spPr>
            <a:xfrm>
              <a:off x="9226080" y="5188680"/>
              <a:ext cx="577080" cy="396360"/>
            </a:xfrm>
            <a:custGeom>
              <a:avLst/>
              <a:gdLst/>
              <a:ahLst/>
              <a:cxnLst/>
              <a:rect l="l" t="t" r="r" b="b"/>
              <a:pathLst>
                <a:path w="17461" h="11995">
                  <a:moveTo>
                    <a:pt x="9758" y="2238"/>
                  </a:moveTo>
                  <a:lnTo>
                    <a:pt x="9721" y="2274"/>
                  </a:lnTo>
                  <a:lnTo>
                    <a:pt x="9648" y="2311"/>
                  </a:lnTo>
                  <a:lnTo>
                    <a:pt x="9611" y="2458"/>
                  </a:lnTo>
                  <a:lnTo>
                    <a:pt x="9648" y="2568"/>
                  </a:lnTo>
                  <a:lnTo>
                    <a:pt x="9721" y="2605"/>
                  </a:lnTo>
                  <a:lnTo>
                    <a:pt x="9758" y="2641"/>
                  </a:lnTo>
                  <a:lnTo>
                    <a:pt x="9941" y="2641"/>
                  </a:lnTo>
                  <a:lnTo>
                    <a:pt x="9978" y="2605"/>
                  </a:lnTo>
                  <a:lnTo>
                    <a:pt x="10051" y="2531"/>
                  </a:lnTo>
                  <a:lnTo>
                    <a:pt x="10051" y="2458"/>
                  </a:lnTo>
                  <a:lnTo>
                    <a:pt x="10051" y="2348"/>
                  </a:lnTo>
                  <a:lnTo>
                    <a:pt x="9978" y="2274"/>
                  </a:lnTo>
                  <a:lnTo>
                    <a:pt x="9941" y="2238"/>
                  </a:lnTo>
                  <a:close/>
                  <a:moveTo>
                    <a:pt x="9795" y="3191"/>
                  </a:moveTo>
                  <a:lnTo>
                    <a:pt x="9721" y="3265"/>
                  </a:lnTo>
                  <a:lnTo>
                    <a:pt x="9684" y="3301"/>
                  </a:lnTo>
                  <a:lnTo>
                    <a:pt x="9684" y="3375"/>
                  </a:lnTo>
                  <a:lnTo>
                    <a:pt x="9684" y="3485"/>
                  </a:lnTo>
                  <a:lnTo>
                    <a:pt x="9758" y="3522"/>
                  </a:lnTo>
                  <a:lnTo>
                    <a:pt x="9795" y="3558"/>
                  </a:lnTo>
                  <a:lnTo>
                    <a:pt x="9941" y="3558"/>
                  </a:lnTo>
                  <a:lnTo>
                    <a:pt x="9978" y="3522"/>
                  </a:lnTo>
                  <a:lnTo>
                    <a:pt x="10015" y="3485"/>
                  </a:lnTo>
                  <a:lnTo>
                    <a:pt x="10051" y="3375"/>
                  </a:lnTo>
                  <a:lnTo>
                    <a:pt x="10015" y="3301"/>
                  </a:lnTo>
                  <a:lnTo>
                    <a:pt x="9978" y="3228"/>
                  </a:lnTo>
                  <a:lnTo>
                    <a:pt x="9941" y="3191"/>
                  </a:lnTo>
                  <a:close/>
                  <a:moveTo>
                    <a:pt x="11519" y="3045"/>
                  </a:moveTo>
                  <a:lnTo>
                    <a:pt x="11409" y="3081"/>
                  </a:lnTo>
                  <a:lnTo>
                    <a:pt x="11335" y="3118"/>
                  </a:lnTo>
                  <a:lnTo>
                    <a:pt x="11298" y="3191"/>
                  </a:lnTo>
                  <a:lnTo>
                    <a:pt x="11262" y="3265"/>
                  </a:lnTo>
                  <a:lnTo>
                    <a:pt x="11262" y="3338"/>
                  </a:lnTo>
                  <a:lnTo>
                    <a:pt x="11262" y="3412"/>
                  </a:lnTo>
                  <a:lnTo>
                    <a:pt x="11298" y="3485"/>
                  </a:lnTo>
                  <a:lnTo>
                    <a:pt x="11372" y="3522"/>
                  </a:lnTo>
                  <a:lnTo>
                    <a:pt x="11445" y="3595"/>
                  </a:lnTo>
                  <a:lnTo>
                    <a:pt x="11592" y="3595"/>
                  </a:lnTo>
                  <a:lnTo>
                    <a:pt x="11665" y="3522"/>
                  </a:lnTo>
                  <a:lnTo>
                    <a:pt x="11702" y="3485"/>
                  </a:lnTo>
                  <a:lnTo>
                    <a:pt x="11739" y="3412"/>
                  </a:lnTo>
                  <a:lnTo>
                    <a:pt x="11702" y="3265"/>
                  </a:lnTo>
                  <a:lnTo>
                    <a:pt x="11702" y="3155"/>
                  </a:lnTo>
                  <a:lnTo>
                    <a:pt x="11629" y="3081"/>
                  </a:lnTo>
                  <a:lnTo>
                    <a:pt x="11519" y="3045"/>
                  </a:lnTo>
                  <a:close/>
                  <a:moveTo>
                    <a:pt x="15554" y="1541"/>
                  </a:moveTo>
                  <a:lnTo>
                    <a:pt x="15407" y="1871"/>
                  </a:lnTo>
                  <a:lnTo>
                    <a:pt x="15187" y="2164"/>
                  </a:lnTo>
                  <a:lnTo>
                    <a:pt x="14967" y="2458"/>
                  </a:lnTo>
                  <a:lnTo>
                    <a:pt x="14710" y="2715"/>
                  </a:lnTo>
                  <a:lnTo>
                    <a:pt x="14416" y="2935"/>
                  </a:lnTo>
                  <a:lnTo>
                    <a:pt x="14123" y="3155"/>
                  </a:lnTo>
                  <a:lnTo>
                    <a:pt x="13536" y="3595"/>
                  </a:lnTo>
                  <a:lnTo>
                    <a:pt x="13279" y="3265"/>
                  </a:lnTo>
                  <a:lnTo>
                    <a:pt x="12986" y="2971"/>
                  </a:lnTo>
                  <a:lnTo>
                    <a:pt x="13096" y="2935"/>
                  </a:lnTo>
                  <a:lnTo>
                    <a:pt x="13683" y="2531"/>
                  </a:lnTo>
                  <a:lnTo>
                    <a:pt x="14306" y="2164"/>
                  </a:lnTo>
                  <a:lnTo>
                    <a:pt x="14930" y="1834"/>
                  </a:lnTo>
                  <a:lnTo>
                    <a:pt x="15554" y="1541"/>
                  </a:lnTo>
                  <a:close/>
                  <a:moveTo>
                    <a:pt x="8914" y="3228"/>
                  </a:moveTo>
                  <a:lnTo>
                    <a:pt x="8841" y="3301"/>
                  </a:lnTo>
                  <a:lnTo>
                    <a:pt x="8804" y="3375"/>
                  </a:lnTo>
                  <a:lnTo>
                    <a:pt x="8804" y="3485"/>
                  </a:lnTo>
                  <a:lnTo>
                    <a:pt x="8804" y="3558"/>
                  </a:lnTo>
                  <a:lnTo>
                    <a:pt x="8877" y="3632"/>
                  </a:lnTo>
                  <a:lnTo>
                    <a:pt x="8951" y="3668"/>
                  </a:lnTo>
                  <a:lnTo>
                    <a:pt x="9098" y="3668"/>
                  </a:lnTo>
                  <a:lnTo>
                    <a:pt x="9134" y="3632"/>
                  </a:lnTo>
                  <a:lnTo>
                    <a:pt x="9208" y="3558"/>
                  </a:lnTo>
                  <a:lnTo>
                    <a:pt x="9208" y="3485"/>
                  </a:lnTo>
                  <a:lnTo>
                    <a:pt x="9208" y="3375"/>
                  </a:lnTo>
                  <a:lnTo>
                    <a:pt x="9171" y="3338"/>
                  </a:lnTo>
                  <a:lnTo>
                    <a:pt x="9134" y="3265"/>
                  </a:lnTo>
                  <a:lnTo>
                    <a:pt x="9061" y="3228"/>
                  </a:lnTo>
                  <a:close/>
                  <a:moveTo>
                    <a:pt x="16324" y="1101"/>
                  </a:moveTo>
                  <a:lnTo>
                    <a:pt x="16140" y="1541"/>
                  </a:lnTo>
                  <a:lnTo>
                    <a:pt x="15884" y="1944"/>
                  </a:lnTo>
                  <a:lnTo>
                    <a:pt x="15590" y="2348"/>
                  </a:lnTo>
                  <a:lnTo>
                    <a:pt x="15297" y="2751"/>
                  </a:lnTo>
                  <a:lnTo>
                    <a:pt x="14967" y="3081"/>
                  </a:lnTo>
                  <a:lnTo>
                    <a:pt x="14600" y="3412"/>
                  </a:lnTo>
                  <a:lnTo>
                    <a:pt x="13829" y="4072"/>
                  </a:lnTo>
                  <a:lnTo>
                    <a:pt x="13756" y="3925"/>
                  </a:lnTo>
                  <a:lnTo>
                    <a:pt x="13976" y="3778"/>
                  </a:lnTo>
                  <a:lnTo>
                    <a:pt x="14343" y="3558"/>
                  </a:lnTo>
                  <a:lnTo>
                    <a:pt x="14673" y="3301"/>
                  </a:lnTo>
                  <a:lnTo>
                    <a:pt x="15003" y="3008"/>
                  </a:lnTo>
                  <a:lnTo>
                    <a:pt x="15297" y="2715"/>
                  </a:lnTo>
                  <a:lnTo>
                    <a:pt x="15554" y="2384"/>
                  </a:lnTo>
                  <a:lnTo>
                    <a:pt x="15774" y="2018"/>
                  </a:lnTo>
                  <a:lnTo>
                    <a:pt x="15957" y="1651"/>
                  </a:lnTo>
                  <a:lnTo>
                    <a:pt x="16104" y="1211"/>
                  </a:lnTo>
                  <a:lnTo>
                    <a:pt x="16104" y="1137"/>
                  </a:lnTo>
                  <a:lnTo>
                    <a:pt x="16324" y="1101"/>
                  </a:lnTo>
                  <a:close/>
                  <a:moveTo>
                    <a:pt x="10528" y="3962"/>
                  </a:moveTo>
                  <a:lnTo>
                    <a:pt x="10455" y="3998"/>
                  </a:lnTo>
                  <a:lnTo>
                    <a:pt x="10381" y="4072"/>
                  </a:lnTo>
                  <a:lnTo>
                    <a:pt x="10381" y="4108"/>
                  </a:lnTo>
                  <a:lnTo>
                    <a:pt x="10345" y="4219"/>
                  </a:lnTo>
                  <a:lnTo>
                    <a:pt x="10381" y="4329"/>
                  </a:lnTo>
                  <a:lnTo>
                    <a:pt x="10455" y="4402"/>
                  </a:lnTo>
                  <a:lnTo>
                    <a:pt x="10491" y="4439"/>
                  </a:lnTo>
                  <a:lnTo>
                    <a:pt x="10638" y="4439"/>
                  </a:lnTo>
                  <a:lnTo>
                    <a:pt x="10748" y="4365"/>
                  </a:lnTo>
                  <a:lnTo>
                    <a:pt x="10785" y="4292"/>
                  </a:lnTo>
                  <a:lnTo>
                    <a:pt x="10822" y="4219"/>
                  </a:lnTo>
                  <a:lnTo>
                    <a:pt x="10785" y="4108"/>
                  </a:lnTo>
                  <a:lnTo>
                    <a:pt x="10748" y="4072"/>
                  </a:lnTo>
                  <a:lnTo>
                    <a:pt x="10712" y="3998"/>
                  </a:lnTo>
                  <a:lnTo>
                    <a:pt x="10675" y="3962"/>
                  </a:lnTo>
                  <a:close/>
                  <a:moveTo>
                    <a:pt x="16434" y="477"/>
                  </a:moveTo>
                  <a:lnTo>
                    <a:pt x="16617" y="514"/>
                  </a:lnTo>
                  <a:lnTo>
                    <a:pt x="16764" y="587"/>
                  </a:lnTo>
                  <a:lnTo>
                    <a:pt x="16837" y="734"/>
                  </a:lnTo>
                  <a:lnTo>
                    <a:pt x="16911" y="880"/>
                  </a:lnTo>
                  <a:lnTo>
                    <a:pt x="16947" y="1064"/>
                  </a:lnTo>
                  <a:lnTo>
                    <a:pt x="16947" y="1247"/>
                  </a:lnTo>
                  <a:lnTo>
                    <a:pt x="16911" y="1541"/>
                  </a:lnTo>
                  <a:lnTo>
                    <a:pt x="16764" y="1871"/>
                  </a:lnTo>
                  <a:lnTo>
                    <a:pt x="16544" y="2128"/>
                  </a:lnTo>
                  <a:lnTo>
                    <a:pt x="16104" y="2641"/>
                  </a:lnTo>
                  <a:lnTo>
                    <a:pt x="15077" y="3668"/>
                  </a:lnTo>
                  <a:lnTo>
                    <a:pt x="14086" y="4549"/>
                  </a:lnTo>
                  <a:lnTo>
                    <a:pt x="14013" y="4402"/>
                  </a:lnTo>
                  <a:lnTo>
                    <a:pt x="14123" y="4329"/>
                  </a:lnTo>
                  <a:lnTo>
                    <a:pt x="14967" y="3632"/>
                  </a:lnTo>
                  <a:lnTo>
                    <a:pt x="15370" y="3228"/>
                  </a:lnTo>
                  <a:lnTo>
                    <a:pt x="15737" y="2825"/>
                  </a:lnTo>
                  <a:lnTo>
                    <a:pt x="16067" y="2384"/>
                  </a:lnTo>
                  <a:lnTo>
                    <a:pt x="16361" y="1908"/>
                  </a:lnTo>
                  <a:lnTo>
                    <a:pt x="16617" y="1431"/>
                  </a:lnTo>
                  <a:lnTo>
                    <a:pt x="16764" y="880"/>
                  </a:lnTo>
                  <a:lnTo>
                    <a:pt x="16764" y="770"/>
                  </a:lnTo>
                  <a:lnTo>
                    <a:pt x="16727" y="697"/>
                  </a:lnTo>
                  <a:lnTo>
                    <a:pt x="16654" y="660"/>
                  </a:lnTo>
                  <a:lnTo>
                    <a:pt x="16544" y="660"/>
                  </a:lnTo>
                  <a:lnTo>
                    <a:pt x="15920" y="770"/>
                  </a:lnTo>
                  <a:lnTo>
                    <a:pt x="15333" y="954"/>
                  </a:lnTo>
                  <a:lnTo>
                    <a:pt x="15333" y="954"/>
                  </a:lnTo>
                  <a:lnTo>
                    <a:pt x="15590" y="807"/>
                  </a:lnTo>
                  <a:lnTo>
                    <a:pt x="15884" y="660"/>
                  </a:lnTo>
                  <a:lnTo>
                    <a:pt x="16177" y="550"/>
                  </a:lnTo>
                  <a:lnTo>
                    <a:pt x="16434" y="477"/>
                  </a:lnTo>
                  <a:close/>
                  <a:moveTo>
                    <a:pt x="9354" y="4182"/>
                  </a:moveTo>
                  <a:lnTo>
                    <a:pt x="9208" y="4255"/>
                  </a:lnTo>
                  <a:lnTo>
                    <a:pt x="9134" y="4365"/>
                  </a:lnTo>
                  <a:lnTo>
                    <a:pt x="9134" y="4439"/>
                  </a:lnTo>
                  <a:lnTo>
                    <a:pt x="9171" y="4512"/>
                  </a:lnTo>
                  <a:lnTo>
                    <a:pt x="9208" y="4585"/>
                  </a:lnTo>
                  <a:lnTo>
                    <a:pt x="9281" y="4622"/>
                  </a:lnTo>
                  <a:lnTo>
                    <a:pt x="9428" y="4622"/>
                  </a:lnTo>
                  <a:lnTo>
                    <a:pt x="9538" y="4585"/>
                  </a:lnTo>
                  <a:lnTo>
                    <a:pt x="9611" y="4475"/>
                  </a:lnTo>
                  <a:lnTo>
                    <a:pt x="9648" y="4402"/>
                  </a:lnTo>
                  <a:lnTo>
                    <a:pt x="9648" y="4292"/>
                  </a:lnTo>
                  <a:lnTo>
                    <a:pt x="9611" y="4255"/>
                  </a:lnTo>
                  <a:lnTo>
                    <a:pt x="9538" y="4182"/>
                  </a:lnTo>
                  <a:close/>
                  <a:moveTo>
                    <a:pt x="13243" y="6566"/>
                  </a:moveTo>
                  <a:lnTo>
                    <a:pt x="13169" y="6639"/>
                  </a:lnTo>
                  <a:lnTo>
                    <a:pt x="13133" y="6713"/>
                  </a:lnTo>
                  <a:lnTo>
                    <a:pt x="13133" y="6860"/>
                  </a:lnTo>
                  <a:lnTo>
                    <a:pt x="13133" y="6933"/>
                  </a:lnTo>
                  <a:lnTo>
                    <a:pt x="13206" y="6970"/>
                  </a:lnTo>
                  <a:lnTo>
                    <a:pt x="13316" y="7006"/>
                  </a:lnTo>
                  <a:lnTo>
                    <a:pt x="13463" y="6970"/>
                  </a:lnTo>
                  <a:lnTo>
                    <a:pt x="13536" y="6933"/>
                  </a:lnTo>
                  <a:lnTo>
                    <a:pt x="13536" y="6860"/>
                  </a:lnTo>
                  <a:lnTo>
                    <a:pt x="13573" y="6750"/>
                  </a:lnTo>
                  <a:lnTo>
                    <a:pt x="13536" y="6676"/>
                  </a:lnTo>
                  <a:lnTo>
                    <a:pt x="13463" y="6603"/>
                  </a:lnTo>
                  <a:lnTo>
                    <a:pt x="13316" y="6566"/>
                  </a:lnTo>
                  <a:close/>
                  <a:moveTo>
                    <a:pt x="12216" y="7300"/>
                  </a:moveTo>
                  <a:lnTo>
                    <a:pt x="12105" y="7336"/>
                  </a:lnTo>
                  <a:lnTo>
                    <a:pt x="12032" y="7410"/>
                  </a:lnTo>
                  <a:lnTo>
                    <a:pt x="11995" y="7520"/>
                  </a:lnTo>
                  <a:lnTo>
                    <a:pt x="11995" y="7630"/>
                  </a:lnTo>
                  <a:lnTo>
                    <a:pt x="12032" y="7703"/>
                  </a:lnTo>
                  <a:lnTo>
                    <a:pt x="12105" y="7777"/>
                  </a:lnTo>
                  <a:lnTo>
                    <a:pt x="12216" y="7777"/>
                  </a:lnTo>
                  <a:lnTo>
                    <a:pt x="12289" y="7740"/>
                  </a:lnTo>
                  <a:lnTo>
                    <a:pt x="12362" y="7703"/>
                  </a:lnTo>
                  <a:lnTo>
                    <a:pt x="12436" y="7630"/>
                  </a:lnTo>
                  <a:lnTo>
                    <a:pt x="12436" y="7520"/>
                  </a:lnTo>
                  <a:lnTo>
                    <a:pt x="12436" y="7410"/>
                  </a:lnTo>
                  <a:lnTo>
                    <a:pt x="12326" y="7336"/>
                  </a:lnTo>
                  <a:lnTo>
                    <a:pt x="12216" y="7300"/>
                  </a:lnTo>
                  <a:close/>
                  <a:moveTo>
                    <a:pt x="12729" y="8033"/>
                  </a:moveTo>
                  <a:lnTo>
                    <a:pt x="12656" y="8107"/>
                  </a:lnTo>
                  <a:lnTo>
                    <a:pt x="12656" y="8143"/>
                  </a:lnTo>
                  <a:lnTo>
                    <a:pt x="12619" y="8253"/>
                  </a:lnTo>
                  <a:lnTo>
                    <a:pt x="12619" y="8400"/>
                  </a:lnTo>
                  <a:lnTo>
                    <a:pt x="12656" y="8437"/>
                  </a:lnTo>
                  <a:lnTo>
                    <a:pt x="12692" y="8474"/>
                  </a:lnTo>
                  <a:lnTo>
                    <a:pt x="12729" y="8474"/>
                  </a:lnTo>
                  <a:lnTo>
                    <a:pt x="12802" y="8510"/>
                  </a:lnTo>
                  <a:lnTo>
                    <a:pt x="12912" y="8474"/>
                  </a:lnTo>
                  <a:lnTo>
                    <a:pt x="12986" y="8437"/>
                  </a:lnTo>
                  <a:lnTo>
                    <a:pt x="13022" y="8400"/>
                  </a:lnTo>
                  <a:lnTo>
                    <a:pt x="13022" y="8253"/>
                  </a:lnTo>
                  <a:lnTo>
                    <a:pt x="13022" y="8180"/>
                  </a:lnTo>
                  <a:lnTo>
                    <a:pt x="12949" y="8107"/>
                  </a:lnTo>
                  <a:lnTo>
                    <a:pt x="12912" y="8033"/>
                  </a:lnTo>
                  <a:close/>
                  <a:moveTo>
                    <a:pt x="10051" y="2128"/>
                  </a:moveTo>
                  <a:lnTo>
                    <a:pt x="10455" y="2164"/>
                  </a:lnTo>
                  <a:lnTo>
                    <a:pt x="10858" y="2238"/>
                  </a:lnTo>
                  <a:lnTo>
                    <a:pt x="11262" y="2348"/>
                  </a:lnTo>
                  <a:lnTo>
                    <a:pt x="11225" y="2458"/>
                  </a:lnTo>
                  <a:lnTo>
                    <a:pt x="11262" y="2568"/>
                  </a:lnTo>
                  <a:lnTo>
                    <a:pt x="11335" y="2641"/>
                  </a:lnTo>
                  <a:lnTo>
                    <a:pt x="11445" y="2715"/>
                  </a:lnTo>
                  <a:lnTo>
                    <a:pt x="11629" y="2715"/>
                  </a:lnTo>
                  <a:lnTo>
                    <a:pt x="11775" y="2788"/>
                  </a:lnTo>
                  <a:lnTo>
                    <a:pt x="12105" y="2935"/>
                  </a:lnTo>
                  <a:lnTo>
                    <a:pt x="12179" y="2971"/>
                  </a:lnTo>
                  <a:lnTo>
                    <a:pt x="12252" y="3008"/>
                  </a:lnTo>
                  <a:lnTo>
                    <a:pt x="12472" y="3191"/>
                  </a:lnTo>
                  <a:lnTo>
                    <a:pt x="12692" y="3412"/>
                  </a:lnTo>
                  <a:lnTo>
                    <a:pt x="13096" y="3852"/>
                  </a:lnTo>
                  <a:lnTo>
                    <a:pt x="11482" y="4842"/>
                  </a:lnTo>
                  <a:lnTo>
                    <a:pt x="9868" y="5796"/>
                  </a:lnTo>
                  <a:lnTo>
                    <a:pt x="6090" y="8070"/>
                  </a:lnTo>
                  <a:lnTo>
                    <a:pt x="5209" y="8620"/>
                  </a:lnTo>
                  <a:lnTo>
                    <a:pt x="5356" y="8327"/>
                  </a:lnTo>
                  <a:lnTo>
                    <a:pt x="5649" y="7960"/>
                  </a:lnTo>
                  <a:lnTo>
                    <a:pt x="5943" y="7557"/>
                  </a:lnTo>
                  <a:lnTo>
                    <a:pt x="5906" y="7483"/>
                  </a:lnTo>
                  <a:lnTo>
                    <a:pt x="5870" y="7483"/>
                  </a:lnTo>
                  <a:lnTo>
                    <a:pt x="5686" y="7593"/>
                  </a:lnTo>
                  <a:lnTo>
                    <a:pt x="5539" y="7740"/>
                  </a:lnTo>
                  <a:lnTo>
                    <a:pt x="5209" y="8070"/>
                  </a:lnTo>
                  <a:lnTo>
                    <a:pt x="4989" y="8437"/>
                  </a:lnTo>
                  <a:lnTo>
                    <a:pt x="4769" y="8840"/>
                  </a:lnTo>
                  <a:lnTo>
                    <a:pt x="4732" y="8877"/>
                  </a:lnTo>
                  <a:lnTo>
                    <a:pt x="4622" y="8584"/>
                  </a:lnTo>
                  <a:lnTo>
                    <a:pt x="4916" y="8107"/>
                  </a:lnTo>
                  <a:lnTo>
                    <a:pt x="5283" y="7630"/>
                  </a:lnTo>
                  <a:lnTo>
                    <a:pt x="5649" y="7190"/>
                  </a:lnTo>
                  <a:lnTo>
                    <a:pt x="6016" y="6786"/>
                  </a:lnTo>
                  <a:lnTo>
                    <a:pt x="6016" y="6750"/>
                  </a:lnTo>
                  <a:lnTo>
                    <a:pt x="6016" y="6713"/>
                  </a:lnTo>
                  <a:lnTo>
                    <a:pt x="5943" y="6713"/>
                  </a:lnTo>
                  <a:lnTo>
                    <a:pt x="5539" y="7043"/>
                  </a:lnTo>
                  <a:lnTo>
                    <a:pt x="5173" y="7410"/>
                  </a:lnTo>
                  <a:lnTo>
                    <a:pt x="4842" y="7777"/>
                  </a:lnTo>
                  <a:lnTo>
                    <a:pt x="4512" y="8180"/>
                  </a:lnTo>
                  <a:lnTo>
                    <a:pt x="4476" y="7923"/>
                  </a:lnTo>
                  <a:lnTo>
                    <a:pt x="4439" y="7667"/>
                  </a:lnTo>
                  <a:lnTo>
                    <a:pt x="4659" y="7336"/>
                  </a:lnTo>
                  <a:lnTo>
                    <a:pt x="4879" y="7080"/>
                  </a:lnTo>
                  <a:lnTo>
                    <a:pt x="5686" y="6016"/>
                  </a:lnTo>
                  <a:lnTo>
                    <a:pt x="5723" y="5943"/>
                  </a:lnTo>
                  <a:lnTo>
                    <a:pt x="5686" y="5906"/>
                  </a:lnTo>
                  <a:lnTo>
                    <a:pt x="5576" y="5906"/>
                  </a:lnTo>
                  <a:lnTo>
                    <a:pt x="5283" y="6199"/>
                  </a:lnTo>
                  <a:lnTo>
                    <a:pt x="4953" y="6529"/>
                  </a:lnTo>
                  <a:lnTo>
                    <a:pt x="4402" y="7153"/>
                  </a:lnTo>
                  <a:lnTo>
                    <a:pt x="4402" y="6529"/>
                  </a:lnTo>
                  <a:lnTo>
                    <a:pt x="4622" y="6199"/>
                  </a:lnTo>
                  <a:lnTo>
                    <a:pt x="4953" y="5759"/>
                  </a:lnTo>
                  <a:lnTo>
                    <a:pt x="5136" y="5502"/>
                  </a:lnTo>
                  <a:lnTo>
                    <a:pt x="5246" y="5392"/>
                  </a:lnTo>
                  <a:lnTo>
                    <a:pt x="5393" y="5319"/>
                  </a:lnTo>
                  <a:lnTo>
                    <a:pt x="5429" y="5319"/>
                  </a:lnTo>
                  <a:lnTo>
                    <a:pt x="5429" y="5282"/>
                  </a:lnTo>
                  <a:lnTo>
                    <a:pt x="5393" y="5246"/>
                  </a:lnTo>
                  <a:lnTo>
                    <a:pt x="5393" y="5209"/>
                  </a:lnTo>
                  <a:lnTo>
                    <a:pt x="5173" y="5209"/>
                  </a:lnTo>
                  <a:lnTo>
                    <a:pt x="5063" y="5282"/>
                  </a:lnTo>
                  <a:lnTo>
                    <a:pt x="4953" y="5356"/>
                  </a:lnTo>
                  <a:lnTo>
                    <a:pt x="4769" y="5539"/>
                  </a:lnTo>
                  <a:lnTo>
                    <a:pt x="4622" y="5722"/>
                  </a:lnTo>
                  <a:lnTo>
                    <a:pt x="4476" y="5869"/>
                  </a:lnTo>
                  <a:lnTo>
                    <a:pt x="4586" y="5466"/>
                  </a:lnTo>
                  <a:lnTo>
                    <a:pt x="4732" y="5062"/>
                  </a:lnTo>
                  <a:lnTo>
                    <a:pt x="4879" y="4842"/>
                  </a:lnTo>
                  <a:lnTo>
                    <a:pt x="5026" y="4622"/>
                  </a:lnTo>
                  <a:lnTo>
                    <a:pt x="5209" y="4402"/>
                  </a:lnTo>
                  <a:lnTo>
                    <a:pt x="5393" y="4219"/>
                  </a:lnTo>
                  <a:lnTo>
                    <a:pt x="5796" y="3852"/>
                  </a:lnTo>
                  <a:lnTo>
                    <a:pt x="6236" y="3522"/>
                  </a:lnTo>
                  <a:lnTo>
                    <a:pt x="6677" y="3228"/>
                  </a:lnTo>
                  <a:lnTo>
                    <a:pt x="7117" y="2935"/>
                  </a:lnTo>
                  <a:lnTo>
                    <a:pt x="7594" y="2715"/>
                  </a:lnTo>
                  <a:lnTo>
                    <a:pt x="8070" y="2494"/>
                  </a:lnTo>
                  <a:lnTo>
                    <a:pt x="8474" y="2348"/>
                  </a:lnTo>
                  <a:lnTo>
                    <a:pt x="8841" y="2238"/>
                  </a:lnTo>
                  <a:lnTo>
                    <a:pt x="9244" y="2164"/>
                  </a:lnTo>
                  <a:lnTo>
                    <a:pt x="9648" y="2128"/>
                  </a:lnTo>
                  <a:close/>
                  <a:moveTo>
                    <a:pt x="13316" y="4219"/>
                  </a:moveTo>
                  <a:lnTo>
                    <a:pt x="13426" y="4365"/>
                  </a:lnTo>
                  <a:lnTo>
                    <a:pt x="12582" y="5026"/>
                  </a:lnTo>
                  <a:lnTo>
                    <a:pt x="11702" y="5649"/>
                  </a:lnTo>
                  <a:lnTo>
                    <a:pt x="10785" y="6273"/>
                  </a:lnTo>
                  <a:lnTo>
                    <a:pt x="9868" y="6860"/>
                  </a:lnTo>
                  <a:lnTo>
                    <a:pt x="8877" y="7446"/>
                  </a:lnTo>
                  <a:lnTo>
                    <a:pt x="7887" y="8033"/>
                  </a:lnTo>
                  <a:lnTo>
                    <a:pt x="6860" y="8584"/>
                  </a:lnTo>
                  <a:lnTo>
                    <a:pt x="5796" y="9097"/>
                  </a:lnTo>
                  <a:lnTo>
                    <a:pt x="4989" y="9464"/>
                  </a:lnTo>
                  <a:lnTo>
                    <a:pt x="4916" y="9317"/>
                  </a:lnTo>
                  <a:lnTo>
                    <a:pt x="4953" y="9207"/>
                  </a:lnTo>
                  <a:lnTo>
                    <a:pt x="6053" y="8584"/>
                  </a:lnTo>
                  <a:lnTo>
                    <a:pt x="10198" y="6089"/>
                  </a:lnTo>
                  <a:lnTo>
                    <a:pt x="11775" y="5136"/>
                  </a:lnTo>
                  <a:lnTo>
                    <a:pt x="13316" y="4219"/>
                  </a:lnTo>
                  <a:close/>
                  <a:moveTo>
                    <a:pt x="3962" y="7960"/>
                  </a:moveTo>
                  <a:lnTo>
                    <a:pt x="3999" y="8070"/>
                  </a:lnTo>
                  <a:lnTo>
                    <a:pt x="3999" y="8107"/>
                  </a:lnTo>
                  <a:lnTo>
                    <a:pt x="4146" y="8694"/>
                  </a:lnTo>
                  <a:lnTo>
                    <a:pt x="3962" y="9024"/>
                  </a:lnTo>
                  <a:lnTo>
                    <a:pt x="3925" y="9097"/>
                  </a:lnTo>
                  <a:lnTo>
                    <a:pt x="3925" y="9134"/>
                  </a:lnTo>
                  <a:lnTo>
                    <a:pt x="3999" y="9244"/>
                  </a:lnTo>
                  <a:lnTo>
                    <a:pt x="3339" y="9501"/>
                  </a:lnTo>
                  <a:lnTo>
                    <a:pt x="3008" y="9611"/>
                  </a:lnTo>
                  <a:lnTo>
                    <a:pt x="2642" y="9684"/>
                  </a:lnTo>
                  <a:lnTo>
                    <a:pt x="2898" y="9171"/>
                  </a:lnTo>
                  <a:lnTo>
                    <a:pt x="3229" y="8694"/>
                  </a:lnTo>
                  <a:lnTo>
                    <a:pt x="3559" y="8327"/>
                  </a:lnTo>
                  <a:lnTo>
                    <a:pt x="3962" y="7960"/>
                  </a:lnTo>
                  <a:close/>
                  <a:moveTo>
                    <a:pt x="13609" y="4732"/>
                  </a:moveTo>
                  <a:lnTo>
                    <a:pt x="13683" y="4915"/>
                  </a:lnTo>
                  <a:lnTo>
                    <a:pt x="12986" y="5502"/>
                  </a:lnTo>
                  <a:lnTo>
                    <a:pt x="12105" y="6199"/>
                  </a:lnTo>
                  <a:lnTo>
                    <a:pt x="11225" y="6823"/>
                  </a:lnTo>
                  <a:lnTo>
                    <a:pt x="10308" y="7446"/>
                  </a:lnTo>
                  <a:lnTo>
                    <a:pt x="9354" y="8033"/>
                  </a:lnTo>
                  <a:lnTo>
                    <a:pt x="8401" y="8584"/>
                  </a:lnTo>
                  <a:lnTo>
                    <a:pt x="7447" y="9097"/>
                  </a:lnTo>
                  <a:lnTo>
                    <a:pt x="6456" y="9574"/>
                  </a:lnTo>
                  <a:lnTo>
                    <a:pt x="5429" y="10014"/>
                  </a:lnTo>
                  <a:lnTo>
                    <a:pt x="5246" y="9794"/>
                  </a:lnTo>
                  <a:lnTo>
                    <a:pt x="5466" y="9684"/>
                  </a:lnTo>
                  <a:lnTo>
                    <a:pt x="6603" y="9134"/>
                  </a:lnTo>
                  <a:lnTo>
                    <a:pt x="7740" y="8547"/>
                  </a:lnTo>
                  <a:lnTo>
                    <a:pt x="8877" y="7923"/>
                  </a:lnTo>
                  <a:lnTo>
                    <a:pt x="9978" y="7263"/>
                  </a:lnTo>
                  <a:lnTo>
                    <a:pt x="10895" y="6676"/>
                  </a:lnTo>
                  <a:lnTo>
                    <a:pt x="11812" y="6053"/>
                  </a:lnTo>
                  <a:lnTo>
                    <a:pt x="12729" y="5392"/>
                  </a:lnTo>
                  <a:lnTo>
                    <a:pt x="13609" y="4732"/>
                  </a:lnTo>
                  <a:close/>
                  <a:moveTo>
                    <a:pt x="11995" y="9721"/>
                  </a:moveTo>
                  <a:lnTo>
                    <a:pt x="12472" y="9831"/>
                  </a:lnTo>
                  <a:lnTo>
                    <a:pt x="12436" y="9867"/>
                  </a:lnTo>
                  <a:lnTo>
                    <a:pt x="12032" y="10271"/>
                  </a:lnTo>
                  <a:lnTo>
                    <a:pt x="12032" y="10198"/>
                  </a:lnTo>
                  <a:lnTo>
                    <a:pt x="11995" y="9721"/>
                  </a:lnTo>
                  <a:close/>
                  <a:moveTo>
                    <a:pt x="2715" y="8804"/>
                  </a:moveTo>
                  <a:lnTo>
                    <a:pt x="2422" y="9317"/>
                  </a:lnTo>
                  <a:lnTo>
                    <a:pt x="2165" y="9867"/>
                  </a:lnTo>
                  <a:lnTo>
                    <a:pt x="2165" y="9941"/>
                  </a:lnTo>
                  <a:lnTo>
                    <a:pt x="2201" y="10051"/>
                  </a:lnTo>
                  <a:lnTo>
                    <a:pt x="2275" y="10088"/>
                  </a:lnTo>
                  <a:lnTo>
                    <a:pt x="2348" y="10124"/>
                  </a:lnTo>
                  <a:lnTo>
                    <a:pt x="2898" y="10014"/>
                  </a:lnTo>
                  <a:lnTo>
                    <a:pt x="3449" y="9867"/>
                  </a:lnTo>
                  <a:lnTo>
                    <a:pt x="3925" y="9684"/>
                  </a:lnTo>
                  <a:lnTo>
                    <a:pt x="4439" y="9464"/>
                  </a:lnTo>
                  <a:lnTo>
                    <a:pt x="4549" y="9684"/>
                  </a:lnTo>
                  <a:lnTo>
                    <a:pt x="3559" y="10124"/>
                  </a:lnTo>
                  <a:lnTo>
                    <a:pt x="3082" y="10308"/>
                  </a:lnTo>
                  <a:lnTo>
                    <a:pt x="2568" y="10528"/>
                  </a:lnTo>
                  <a:lnTo>
                    <a:pt x="2275" y="10638"/>
                  </a:lnTo>
                  <a:lnTo>
                    <a:pt x="2018" y="10674"/>
                  </a:lnTo>
                  <a:lnTo>
                    <a:pt x="1761" y="10711"/>
                  </a:lnTo>
                  <a:lnTo>
                    <a:pt x="1468" y="10711"/>
                  </a:lnTo>
                  <a:lnTo>
                    <a:pt x="2091" y="9794"/>
                  </a:lnTo>
                  <a:lnTo>
                    <a:pt x="2348" y="9317"/>
                  </a:lnTo>
                  <a:lnTo>
                    <a:pt x="2642" y="8877"/>
                  </a:lnTo>
                  <a:lnTo>
                    <a:pt x="2715" y="8804"/>
                  </a:lnTo>
                  <a:close/>
                  <a:moveTo>
                    <a:pt x="13829" y="5429"/>
                  </a:moveTo>
                  <a:lnTo>
                    <a:pt x="13940" y="5943"/>
                  </a:lnTo>
                  <a:lnTo>
                    <a:pt x="13940" y="6456"/>
                  </a:lnTo>
                  <a:lnTo>
                    <a:pt x="13940" y="6896"/>
                  </a:lnTo>
                  <a:lnTo>
                    <a:pt x="13866" y="7336"/>
                  </a:lnTo>
                  <a:lnTo>
                    <a:pt x="13756" y="7740"/>
                  </a:lnTo>
                  <a:lnTo>
                    <a:pt x="13609" y="8143"/>
                  </a:lnTo>
                  <a:lnTo>
                    <a:pt x="13426" y="8547"/>
                  </a:lnTo>
                  <a:lnTo>
                    <a:pt x="13206" y="8914"/>
                  </a:lnTo>
                  <a:lnTo>
                    <a:pt x="12949" y="9281"/>
                  </a:lnTo>
                  <a:lnTo>
                    <a:pt x="12656" y="9647"/>
                  </a:lnTo>
                  <a:lnTo>
                    <a:pt x="12289" y="9611"/>
                  </a:lnTo>
                  <a:lnTo>
                    <a:pt x="11922" y="9537"/>
                  </a:lnTo>
                  <a:lnTo>
                    <a:pt x="11849" y="9574"/>
                  </a:lnTo>
                  <a:lnTo>
                    <a:pt x="11812" y="9574"/>
                  </a:lnTo>
                  <a:lnTo>
                    <a:pt x="11775" y="9647"/>
                  </a:lnTo>
                  <a:lnTo>
                    <a:pt x="11702" y="10418"/>
                  </a:lnTo>
                  <a:lnTo>
                    <a:pt x="11702" y="10491"/>
                  </a:lnTo>
                  <a:lnTo>
                    <a:pt x="11409" y="10711"/>
                  </a:lnTo>
                  <a:lnTo>
                    <a:pt x="11188" y="10821"/>
                  </a:lnTo>
                  <a:lnTo>
                    <a:pt x="11152" y="10858"/>
                  </a:lnTo>
                  <a:lnTo>
                    <a:pt x="11042" y="10931"/>
                  </a:lnTo>
                  <a:lnTo>
                    <a:pt x="11042" y="10564"/>
                  </a:lnTo>
                  <a:lnTo>
                    <a:pt x="11115" y="10198"/>
                  </a:lnTo>
                  <a:lnTo>
                    <a:pt x="11188" y="9867"/>
                  </a:lnTo>
                  <a:lnTo>
                    <a:pt x="11298" y="9501"/>
                  </a:lnTo>
                  <a:lnTo>
                    <a:pt x="11298" y="9464"/>
                  </a:lnTo>
                  <a:lnTo>
                    <a:pt x="11262" y="9427"/>
                  </a:lnTo>
                  <a:lnTo>
                    <a:pt x="11225" y="9427"/>
                  </a:lnTo>
                  <a:lnTo>
                    <a:pt x="11188" y="9464"/>
                  </a:lnTo>
                  <a:lnTo>
                    <a:pt x="11078" y="9647"/>
                  </a:lnTo>
                  <a:lnTo>
                    <a:pt x="10968" y="9831"/>
                  </a:lnTo>
                  <a:lnTo>
                    <a:pt x="10785" y="10234"/>
                  </a:lnTo>
                  <a:lnTo>
                    <a:pt x="10712" y="10638"/>
                  </a:lnTo>
                  <a:lnTo>
                    <a:pt x="10712" y="11078"/>
                  </a:lnTo>
                  <a:lnTo>
                    <a:pt x="10271" y="11261"/>
                  </a:lnTo>
                  <a:lnTo>
                    <a:pt x="9831" y="11371"/>
                  </a:lnTo>
                  <a:lnTo>
                    <a:pt x="9868" y="11005"/>
                  </a:lnTo>
                  <a:lnTo>
                    <a:pt x="9978" y="10638"/>
                  </a:lnTo>
                  <a:lnTo>
                    <a:pt x="10051" y="10344"/>
                  </a:lnTo>
                  <a:lnTo>
                    <a:pt x="10161" y="10088"/>
                  </a:lnTo>
                  <a:lnTo>
                    <a:pt x="10418" y="9574"/>
                  </a:lnTo>
                  <a:lnTo>
                    <a:pt x="10418" y="9537"/>
                  </a:lnTo>
                  <a:lnTo>
                    <a:pt x="10381" y="9501"/>
                  </a:lnTo>
                  <a:lnTo>
                    <a:pt x="10345" y="9501"/>
                  </a:lnTo>
                  <a:lnTo>
                    <a:pt x="10345" y="9537"/>
                  </a:lnTo>
                  <a:lnTo>
                    <a:pt x="10015" y="9941"/>
                  </a:lnTo>
                  <a:lnTo>
                    <a:pt x="9758" y="10418"/>
                  </a:lnTo>
                  <a:lnTo>
                    <a:pt x="9538" y="10895"/>
                  </a:lnTo>
                  <a:lnTo>
                    <a:pt x="9501" y="11151"/>
                  </a:lnTo>
                  <a:lnTo>
                    <a:pt x="9428" y="11408"/>
                  </a:lnTo>
                  <a:lnTo>
                    <a:pt x="8951" y="11408"/>
                  </a:lnTo>
                  <a:lnTo>
                    <a:pt x="8951" y="11261"/>
                  </a:lnTo>
                  <a:lnTo>
                    <a:pt x="8914" y="11225"/>
                  </a:lnTo>
                  <a:lnTo>
                    <a:pt x="8877" y="11188"/>
                  </a:lnTo>
                  <a:lnTo>
                    <a:pt x="8841" y="11188"/>
                  </a:lnTo>
                  <a:lnTo>
                    <a:pt x="8804" y="11225"/>
                  </a:lnTo>
                  <a:lnTo>
                    <a:pt x="8731" y="11298"/>
                  </a:lnTo>
                  <a:lnTo>
                    <a:pt x="9171" y="10454"/>
                  </a:lnTo>
                  <a:lnTo>
                    <a:pt x="9391" y="10051"/>
                  </a:lnTo>
                  <a:lnTo>
                    <a:pt x="9684" y="9647"/>
                  </a:lnTo>
                  <a:lnTo>
                    <a:pt x="9684" y="9611"/>
                  </a:lnTo>
                  <a:lnTo>
                    <a:pt x="9648" y="9611"/>
                  </a:lnTo>
                  <a:lnTo>
                    <a:pt x="9648" y="9574"/>
                  </a:lnTo>
                  <a:lnTo>
                    <a:pt x="9611" y="9611"/>
                  </a:lnTo>
                  <a:lnTo>
                    <a:pt x="9244" y="10014"/>
                  </a:lnTo>
                  <a:lnTo>
                    <a:pt x="8914" y="10418"/>
                  </a:lnTo>
                  <a:lnTo>
                    <a:pt x="8621" y="10858"/>
                  </a:lnTo>
                  <a:lnTo>
                    <a:pt x="8327" y="11335"/>
                  </a:lnTo>
                  <a:lnTo>
                    <a:pt x="7960" y="11225"/>
                  </a:lnTo>
                  <a:lnTo>
                    <a:pt x="7997" y="11188"/>
                  </a:lnTo>
                  <a:lnTo>
                    <a:pt x="7997" y="11151"/>
                  </a:lnTo>
                  <a:lnTo>
                    <a:pt x="7960" y="11115"/>
                  </a:lnTo>
                  <a:lnTo>
                    <a:pt x="7960" y="11078"/>
                  </a:lnTo>
                  <a:lnTo>
                    <a:pt x="7924" y="10968"/>
                  </a:lnTo>
                  <a:lnTo>
                    <a:pt x="7960" y="10858"/>
                  </a:lnTo>
                  <a:lnTo>
                    <a:pt x="8034" y="10601"/>
                  </a:lnTo>
                  <a:lnTo>
                    <a:pt x="8181" y="10308"/>
                  </a:lnTo>
                  <a:lnTo>
                    <a:pt x="8474" y="9831"/>
                  </a:lnTo>
                  <a:lnTo>
                    <a:pt x="8767" y="9427"/>
                  </a:lnTo>
                  <a:lnTo>
                    <a:pt x="8804" y="9391"/>
                  </a:lnTo>
                  <a:lnTo>
                    <a:pt x="8767" y="9317"/>
                  </a:lnTo>
                  <a:lnTo>
                    <a:pt x="8694" y="9317"/>
                  </a:lnTo>
                  <a:lnTo>
                    <a:pt x="8364" y="9537"/>
                  </a:lnTo>
                  <a:lnTo>
                    <a:pt x="8107" y="9831"/>
                  </a:lnTo>
                  <a:lnTo>
                    <a:pt x="7887" y="10124"/>
                  </a:lnTo>
                  <a:lnTo>
                    <a:pt x="7704" y="10454"/>
                  </a:lnTo>
                  <a:lnTo>
                    <a:pt x="7594" y="10784"/>
                  </a:lnTo>
                  <a:lnTo>
                    <a:pt x="7557" y="10968"/>
                  </a:lnTo>
                  <a:lnTo>
                    <a:pt x="7594" y="11115"/>
                  </a:lnTo>
                  <a:lnTo>
                    <a:pt x="7153" y="10968"/>
                  </a:lnTo>
                  <a:lnTo>
                    <a:pt x="6713" y="10784"/>
                  </a:lnTo>
                  <a:lnTo>
                    <a:pt x="6933" y="10564"/>
                  </a:lnTo>
                  <a:lnTo>
                    <a:pt x="7080" y="10344"/>
                  </a:lnTo>
                  <a:lnTo>
                    <a:pt x="7153" y="10234"/>
                  </a:lnTo>
                  <a:lnTo>
                    <a:pt x="7190" y="10124"/>
                  </a:lnTo>
                  <a:lnTo>
                    <a:pt x="7190" y="10088"/>
                  </a:lnTo>
                  <a:lnTo>
                    <a:pt x="7153" y="10088"/>
                  </a:lnTo>
                  <a:lnTo>
                    <a:pt x="7080" y="10124"/>
                  </a:lnTo>
                  <a:lnTo>
                    <a:pt x="7007" y="10161"/>
                  </a:lnTo>
                  <a:lnTo>
                    <a:pt x="6823" y="10308"/>
                  </a:lnTo>
                  <a:lnTo>
                    <a:pt x="6493" y="10564"/>
                  </a:lnTo>
                  <a:lnTo>
                    <a:pt x="6420" y="10638"/>
                  </a:lnTo>
                  <a:lnTo>
                    <a:pt x="5906" y="10344"/>
                  </a:lnTo>
                  <a:lnTo>
                    <a:pt x="6897" y="9904"/>
                  </a:lnTo>
                  <a:lnTo>
                    <a:pt x="7887" y="9391"/>
                  </a:lnTo>
                  <a:lnTo>
                    <a:pt x="8877" y="8877"/>
                  </a:lnTo>
                  <a:lnTo>
                    <a:pt x="9795" y="8327"/>
                  </a:lnTo>
                  <a:lnTo>
                    <a:pt x="10748" y="7740"/>
                  </a:lnTo>
                  <a:lnTo>
                    <a:pt x="11665" y="7116"/>
                  </a:lnTo>
                  <a:lnTo>
                    <a:pt x="12546" y="6456"/>
                  </a:lnTo>
                  <a:lnTo>
                    <a:pt x="13426" y="5796"/>
                  </a:lnTo>
                  <a:lnTo>
                    <a:pt x="13829" y="5429"/>
                  </a:lnTo>
                  <a:close/>
                  <a:moveTo>
                    <a:pt x="1651" y="9757"/>
                  </a:moveTo>
                  <a:lnTo>
                    <a:pt x="1028" y="10711"/>
                  </a:lnTo>
                  <a:lnTo>
                    <a:pt x="991" y="10784"/>
                  </a:lnTo>
                  <a:lnTo>
                    <a:pt x="1028" y="10858"/>
                  </a:lnTo>
                  <a:lnTo>
                    <a:pt x="1028" y="10931"/>
                  </a:lnTo>
                  <a:lnTo>
                    <a:pt x="1101" y="10968"/>
                  </a:lnTo>
                  <a:lnTo>
                    <a:pt x="1358" y="11041"/>
                  </a:lnTo>
                  <a:lnTo>
                    <a:pt x="1651" y="11078"/>
                  </a:lnTo>
                  <a:lnTo>
                    <a:pt x="1908" y="11078"/>
                  </a:lnTo>
                  <a:lnTo>
                    <a:pt x="2165" y="11041"/>
                  </a:lnTo>
                  <a:lnTo>
                    <a:pt x="2715" y="10858"/>
                  </a:lnTo>
                  <a:lnTo>
                    <a:pt x="3229" y="10638"/>
                  </a:lnTo>
                  <a:lnTo>
                    <a:pt x="4769" y="10014"/>
                  </a:lnTo>
                  <a:lnTo>
                    <a:pt x="4953" y="10198"/>
                  </a:lnTo>
                  <a:lnTo>
                    <a:pt x="4072" y="10564"/>
                  </a:lnTo>
                  <a:lnTo>
                    <a:pt x="3192" y="10895"/>
                  </a:lnTo>
                  <a:lnTo>
                    <a:pt x="2238" y="11188"/>
                  </a:lnTo>
                  <a:lnTo>
                    <a:pt x="1248" y="11445"/>
                  </a:lnTo>
                  <a:lnTo>
                    <a:pt x="1101" y="11518"/>
                  </a:lnTo>
                  <a:lnTo>
                    <a:pt x="844" y="11555"/>
                  </a:lnTo>
                  <a:lnTo>
                    <a:pt x="624" y="11555"/>
                  </a:lnTo>
                  <a:lnTo>
                    <a:pt x="551" y="11518"/>
                  </a:lnTo>
                  <a:lnTo>
                    <a:pt x="477" y="11481"/>
                  </a:lnTo>
                  <a:lnTo>
                    <a:pt x="477" y="11408"/>
                  </a:lnTo>
                  <a:lnTo>
                    <a:pt x="514" y="11298"/>
                  </a:lnTo>
                  <a:lnTo>
                    <a:pt x="661" y="11005"/>
                  </a:lnTo>
                  <a:lnTo>
                    <a:pt x="991" y="10601"/>
                  </a:lnTo>
                  <a:lnTo>
                    <a:pt x="1321" y="10161"/>
                  </a:lnTo>
                  <a:lnTo>
                    <a:pt x="1651" y="9757"/>
                  </a:lnTo>
                  <a:close/>
                  <a:moveTo>
                    <a:pt x="16324" y="0"/>
                  </a:moveTo>
                  <a:lnTo>
                    <a:pt x="16140" y="37"/>
                  </a:lnTo>
                  <a:lnTo>
                    <a:pt x="15774" y="147"/>
                  </a:lnTo>
                  <a:lnTo>
                    <a:pt x="15480" y="330"/>
                  </a:lnTo>
                  <a:lnTo>
                    <a:pt x="14636" y="807"/>
                  </a:lnTo>
                  <a:lnTo>
                    <a:pt x="13866" y="1357"/>
                  </a:lnTo>
                  <a:lnTo>
                    <a:pt x="13059" y="1908"/>
                  </a:lnTo>
                  <a:lnTo>
                    <a:pt x="12289" y="2458"/>
                  </a:lnTo>
                  <a:lnTo>
                    <a:pt x="12032" y="2311"/>
                  </a:lnTo>
                  <a:lnTo>
                    <a:pt x="11812" y="2238"/>
                  </a:lnTo>
                  <a:lnTo>
                    <a:pt x="11629" y="2238"/>
                  </a:lnTo>
                  <a:lnTo>
                    <a:pt x="11372" y="2091"/>
                  </a:lnTo>
                  <a:lnTo>
                    <a:pt x="11115" y="1981"/>
                  </a:lnTo>
                  <a:lnTo>
                    <a:pt x="10858" y="1908"/>
                  </a:lnTo>
                  <a:lnTo>
                    <a:pt x="10565" y="1834"/>
                  </a:lnTo>
                  <a:lnTo>
                    <a:pt x="10015" y="1761"/>
                  </a:lnTo>
                  <a:lnTo>
                    <a:pt x="9464" y="1761"/>
                  </a:lnTo>
                  <a:lnTo>
                    <a:pt x="8914" y="1834"/>
                  </a:lnTo>
                  <a:lnTo>
                    <a:pt x="8364" y="1981"/>
                  </a:lnTo>
                  <a:lnTo>
                    <a:pt x="7814" y="2164"/>
                  </a:lnTo>
                  <a:lnTo>
                    <a:pt x="7300" y="2384"/>
                  </a:lnTo>
                  <a:lnTo>
                    <a:pt x="6677" y="2715"/>
                  </a:lnTo>
                  <a:lnTo>
                    <a:pt x="6090" y="3081"/>
                  </a:lnTo>
                  <a:lnTo>
                    <a:pt x="5503" y="3522"/>
                  </a:lnTo>
                  <a:lnTo>
                    <a:pt x="4989" y="3962"/>
                  </a:lnTo>
                  <a:lnTo>
                    <a:pt x="4769" y="4219"/>
                  </a:lnTo>
                  <a:lnTo>
                    <a:pt x="4549" y="4475"/>
                  </a:lnTo>
                  <a:lnTo>
                    <a:pt x="4402" y="4769"/>
                  </a:lnTo>
                  <a:lnTo>
                    <a:pt x="4256" y="5062"/>
                  </a:lnTo>
                  <a:lnTo>
                    <a:pt x="4146" y="5356"/>
                  </a:lnTo>
                  <a:lnTo>
                    <a:pt x="4035" y="5686"/>
                  </a:lnTo>
                  <a:lnTo>
                    <a:pt x="3999" y="6016"/>
                  </a:lnTo>
                  <a:lnTo>
                    <a:pt x="3925" y="6346"/>
                  </a:lnTo>
                  <a:lnTo>
                    <a:pt x="3889" y="6970"/>
                  </a:lnTo>
                  <a:lnTo>
                    <a:pt x="3925" y="7630"/>
                  </a:lnTo>
                  <a:lnTo>
                    <a:pt x="3339" y="7960"/>
                  </a:lnTo>
                  <a:lnTo>
                    <a:pt x="2752" y="8290"/>
                  </a:lnTo>
                  <a:lnTo>
                    <a:pt x="2238" y="8657"/>
                  </a:lnTo>
                  <a:lnTo>
                    <a:pt x="1725" y="9097"/>
                  </a:lnTo>
                  <a:lnTo>
                    <a:pt x="1248" y="9574"/>
                  </a:lnTo>
                  <a:lnTo>
                    <a:pt x="808" y="10051"/>
                  </a:lnTo>
                  <a:lnTo>
                    <a:pt x="404" y="10601"/>
                  </a:lnTo>
                  <a:lnTo>
                    <a:pt x="221" y="10858"/>
                  </a:lnTo>
                  <a:lnTo>
                    <a:pt x="74" y="11151"/>
                  </a:lnTo>
                  <a:lnTo>
                    <a:pt x="1" y="11371"/>
                  </a:lnTo>
                  <a:lnTo>
                    <a:pt x="37" y="11555"/>
                  </a:lnTo>
                  <a:lnTo>
                    <a:pt x="111" y="11738"/>
                  </a:lnTo>
                  <a:lnTo>
                    <a:pt x="184" y="11812"/>
                  </a:lnTo>
                  <a:lnTo>
                    <a:pt x="257" y="11885"/>
                  </a:lnTo>
                  <a:lnTo>
                    <a:pt x="477" y="11958"/>
                  </a:lnTo>
                  <a:lnTo>
                    <a:pt x="697" y="11995"/>
                  </a:lnTo>
                  <a:lnTo>
                    <a:pt x="918" y="11995"/>
                  </a:lnTo>
                  <a:lnTo>
                    <a:pt x="1174" y="11958"/>
                  </a:lnTo>
                  <a:lnTo>
                    <a:pt x="1835" y="11812"/>
                  </a:lnTo>
                  <a:lnTo>
                    <a:pt x="2495" y="11591"/>
                  </a:lnTo>
                  <a:lnTo>
                    <a:pt x="3815" y="11151"/>
                  </a:lnTo>
                  <a:lnTo>
                    <a:pt x="4586" y="10858"/>
                  </a:lnTo>
                  <a:lnTo>
                    <a:pt x="5356" y="10564"/>
                  </a:lnTo>
                  <a:lnTo>
                    <a:pt x="5760" y="10858"/>
                  </a:lnTo>
                  <a:lnTo>
                    <a:pt x="6200" y="11078"/>
                  </a:lnTo>
                  <a:lnTo>
                    <a:pt x="6236" y="11261"/>
                  </a:lnTo>
                  <a:lnTo>
                    <a:pt x="6273" y="11335"/>
                  </a:lnTo>
                  <a:lnTo>
                    <a:pt x="6346" y="11371"/>
                  </a:lnTo>
                  <a:lnTo>
                    <a:pt x="6493" y="11371"/>
                  </a:lnTo>
                  <a:lnTo>
                    <a:pt x="6603" y="11261"/>
                  </a:lnTo>
                  <a:lnTo>
                    <a:pt x="7410" y="11591"/>
                  </a:lnTo>
                  <a:lnTo>
                    <a:pt x="7814" y="11702"/>
                  </a:lnTo>
                  <a:lnTo>
                    <a:pt x="8217" y="11812"/>
                  </a:lnTo>
                  <a:lnTo>
                    <a:pt x="8291" y="11848"/>
                  </a:lnTo>
                  <a:lnTo>
                    <a:pt x="8364" y="11885"/>
                  </a:lnTo>
                  <a:lnTo>
                    <a:pt x="8474" y="11848"/>
                  </a:lnTo>
                  <a:lnTo>
                    <a:pt x="8547" y="11885"/>
                  </a:lnTo>
                  <a:lnTo>
                    <a:pt x="8877" y="11922"/>
                  </a:lnTo>
                  <a:lnTo>
                    <a:pt x="9574" y="11922"/>
                  </a:lnTo>
                  <a:lnTo>
                    <a:pt x="9905" y="11885"/>
                  </a:lnTo>
                  <a:lnTo>
                    <a:pt x="10235" y="11812"/>
                  </a:lnTo>
                  <a:lnTo>
                    <a:pt x="10565" y="11702"/>
                  </a:lnTo>
                  <a:lnTo>
                    <a:pt x="10895" y="11555"/>
                  </a:lnTo>
                  <a:lnTo>
                    <a:pt x="11225" y="11408"/>
                  </a:lnTo>
                  <a:lnTo>
                    <a:pt x="11555" y="11225"/>
                  </a:lnTo>
                  <a:lnTo>
                    <a:pt x="11885" y="11041"/>
                  </a:lnTo>
                  <a:lnTo>
                    <a:pt x="12179" y="10784"/>
                  </a:lnTo>
                  <a:lnTo>
                    <a:pt x="12472" y="10564"/>
                  </a:lnTo>
                  <a:lnTo>
                    <a:pt x="12766" y="10308"/>
                  </a:lnTo>
                  <a:lnTo>
                    <a:pt x="13022" y="10014"/>
                  </a:lnTo>
                  <a:lnTo>
                    <a:pt x="13279" y="9721"/>
                  </a:lnTo>
                  <a:lnTo>
                    <a:pt x="13499" y="9391"/>
                  </a:lnTo>
                  <a:lnTo>
                    <a:pt x="13719" y="9097"/>
                  </a:lnTo>
                  <a:lnTo>
                    <a:pt x="13903" y="8730"/>
                  </a:lnTo>
                  <a:lnTo>
                    <a:pt x="14050" y="8400"/>
                  </a:lnTo>
                  <a:lnTo>
                    <a:pt x="14196" y="8033"/>
                  </a:lnTo>
                  <a:lnTo>
                    <a:pt x="14306" y="7667"/>
                  </a:lnTo>
                  <a:lnTo>
                    <a:pt x="14380" y="7300"/>
                  </a:lnTo>
                  <a:lnTo>
                    <a:pt x="14453" y="6933"/>
                  </a:lnTo>
                  <a:lnTo>
                    <a:pt x="14490" y="6529"/>
                  </a:lnTo>
                  <a:lnTo>
                    <a:pt x="14490" y="6163"/>
                  </a:lnTo>
                  <a:lnTo>
                    <a:pt x="14453" y="5796"/>
                  </a:lnTo>
                  <a:lnTo>
                    <a:pt x="14380" y="5429"/>
                  </a:lnTo>
                  <a:lnTo>
                    <a:pt x="14270" y="5062"/>
                  </a:lnTo>
                  <a:lnTo>
                    <a:pt x="15113" y="4329"/>
                  </a:lnTo>
                  <a:lnTo>
                    <a:pt x="15920" y="3558"/>
                  </a:lnTo>
                  <a:lnTo>
                    <a:pt x="16434" y="3045"/>
                  </a:lnTo>
                  <a:lnTo>
                    <a:pt x="16691" y="2751"/>
                  </a:lnTo>
                  <a:lnTo>
                    <a:pt x="16947" y="2458"/>
                  </a:lnTo>
                  <a:lnTo>
                    <a:pt x="17168" y="2128"/>
                  </a:lnTo>
                  <a:lnTo>
                    <a:pt x="17351" y="1798"/>
                  </a:lnTo>
                  <a:lnTo>
                    <a:pt x="17461" y="1431"/>
                  </a:lnTo>
                  <a:lnTo>
                    <a:pt x="17461" y="1247"/>
                  </a:lnTo>
                  <a:lnTo>
                    <a:pt x="17461" y="1064"/>
                  </a:lnTo>
                  <a:lnTo>
                    <a:pt x="17388" y="770"/>
                  </a:lnTo>
                  <a:lnTo>
                    <a:pt x="17278" y="514"/>
                  </a:lnTo>
                  <a:lnTo>
                    <a:pt x="17094" y="257"/>
                  </a:lnTo>
                  <a:lnTo>
                    <a:pt x="16837" y="74"/>
                  </a:lnTo>
                  <a:lnTo>
                    <a:pt x="16691" y="37"/>
                  </a:lnTo>
                  <a:lnTo>
                    <a:pt x="1650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98" name="CustomShape 163"/>
            <p:cNvSpPr/>
            <p:nvPr/>
          </p:nvSpPr>
          <p:spPr>
            <a:xfrm>
              <a:off x="8568720" y="2812680"/>
              <a:ext cx="433800" cy="448560"/>
            </a:xfrm>
            <a:custGeom>
              <a:avLst/>
              <a:gdLst/>
              <a:ahLst/>
              <a:cxnLst/>
              <a:rect l="l" t="t" r="r" b="b"/>
              <a:pathLst>
                <a:path w="13133" h="13573">
                  <a:moveTo>
                    <a:pt x="2714" y="1798"/>
                  </a:moveTo>
                  <a:lnTo>
                    <a:pt x="2971" y="1908"/>
                  </a:lnTo>
                  <a:lnTo>
                    <a:pt x="3118" y="2018"/>
                  </a:lnTo>
                  <a:lnTo>
                    <a:pt x="3265" y="2128"/>
                  </a:lnTo>
                  <a:lnTo>
                    <a:pt x="3411" y="2311"/>
                  </a:lnTo>
                  <a:lnTo>
                    <a:pt x="3485" y="2458"/>
                  </a:lnTo>
                  <a:lnTo>
                    <a:pt x="3375" y="2458"/>
                  </a:lnTo>
                  <a:lnTo>
                    <a:pt x="3301" y="2495"/>
                  </a:lnTo>
                  <a:lnTo>
                    <a:pt x="3265" y="2568"/>
                  </a:lnTo>
                  <a:lnTo>
                    <a:pt x="3228" y="2605"/>
                  </a:lnTo>
                  <a:lnTo>
                    <a:pt x="3155" y="2568"/>
                  </a:lnTo>
                  <a:lnTo>
                    <a:pt x="3008" y="2348"/>
                  </a:lnTo>
                  <a:lnTo>
                    <a:pt x="2825" y="1981"/>
                  </a:lnTo>
                  <a:lnTo>
                    <a:pt x="2714" y="1798"/>
                  </a:lnTo>
                  <a:close/>
                  <a:moveTo>
                    <a:pt x="1908" y="2825"/>
                  </a:moveTo>
                  <a:lnTo>
                    <a:pt x="1797" y="2861"/>
                  </a:lnTo>
                  <a:lnTo>
                    <a:pt x="1761" y="2898"/>
                  </a:lnTo>
                  <a:lnTo>
                    <a:pt x="1687" y="2971"/>
                  </a:lnTo>
                  <a:lnTo>
                    <a:pt x="1687" y="3045"/>
                  </a:lnTo>
                  <a:lnTo>
                    <a:pt x="1687" y="3118"/>
                  </a:lnTo>
                  <a:lnTo>
                    <a:pt x="1724" y="3191"/>
                  </a:lnTo>
                  <a:lnTo>
                    <a:pt x="1797" y="3228"/>
                  </a:lnTo>
                  <a:lnTo>
                    <a:pt x="1944" y="3301"/>
                  </a:lnTo>
                  <a:lnTo>
                    <a:pt x="2054" y="3412"/>
                  </a:lnTo>
                  <a:lnTo>
                    <a:pt x="2164" y="3522"/>
                  </a:lnTo>
                  <a:lnTo>
                    <a:pt x="2201" y="3595"/>
                  </a:lnTo>
                  <a:lnTo>
                    <a:pt x="2274" y="3632"/>
                  </a:lnTo>
                  <a:lnTo>
                    <a:pt x="2384" y="3632"/>
                  </a:lnTo>
                  <a:lnTo>
                    <a:pt x="2458" y="3558"/>
                  </a:lnTo>
                  <a:lnTo>
                    <a:pt x="2494" y="3448"/>
                  </a:lnTo>
                  <a:lnTo>
                    <a:pt x="2494" y="3338"/>
                  </a:lnTo>
                  <a:lnTo>
                    <a:pt x="2421" y="3228"/>
                  </a:lnTo>
                  <a:lnTo>
                    <a:pt x="2348" y="3155"/>
                  </a:lnTo>
                  <a:lnTo>
                    <a:pt x="2164" y="2971"/>
                  </a:lnTo>
                  <a:lnTo>
                    <a:pt x="1981" y="2861"/>
                  </a:lnTo>
                  <a:lnTo>
                    <a:pt x="1908" y="2825"/>
                  </a:lnTo>
                  <a:close/>
                  <a:moveTo>
                    <a:pt x="1137" y="2311"/>
                  </a:moveTo>
                  <a:lnTo>
                    <a:pt x="1614" y="2458"/>
                  </a:lnTo>
                  <a:lnTo>
                    <a:pt x="2054" y="2678"/>
                  </a:lnTo>
                  <a:lnTo>
                    <a:pt x="2201" y="2751"/>
                  </a:lnTo>
                  <a:lnTo>
                    <a:pt x="2348" y="2898"/>
                  </a:lnTo>
                  <a:lnTo>
                    <a:pt x="2458" y="3008"/>
                  </a:lnTo>
                  <a:lnTo>
                    <a:pt x="2531" y="3191"/>
                  </a:lnTo>
                  <a:lnTo>
                    <a:pt x="2568" y="3265"/>
                  </a:lnTo>
                  <a:lnTo>
                    <a:pt x="2568" y="3338"/>
                  </a:lnTo>
                  <a:lnTo>
                    <a:pt x="2531" y="3485"/>
                  </a:lnTo>
                  <a:lnTo>
                    <a:pt x="2384" y="3742"/>
                  </a:lnTo>
                  <a:lnTo>
                    <a:pt x="2274" y="3852"/>
                  </a:lnTo>
                  <a:lnTo>
                    <a:pt x="2164" y="3962"/>
                  </a:lnTo>
                  <a:lnTo>
                    <a:pt x="1834" y="3632"/>
                  </a:lnTo>
                  <a:lnTo>
                    <a:pt x="1541" y="3228"/>
                  </a:lnTo>
                  <a:lnTo>
                    <a:pt x="1321" y="2788"/>
                  </a:lnTo>
                  <a:lnTo>
                    <a:pt x="1137" y="2311"/>
                  </a:lnTo>
                  <a:close/>
                  <a:moveTo>
                    <a:pt x="8804" y="514"/>
                  </a:moveTo>
                  <a:lnTo>
                    <a:pt x="8694" y="2531"/>
                  </a:lnTo>
                  <a:lnTo>
                    <a:pt x="8657" y="3632"/>
                  </a:lnTo>
                  <a:lnTo>
                    <a:pt x="8657" y="4549"/>
                  </a:lnTo>
                  <a:lnTo>
                    <a:pt x="7556" y="3778"/>
                  </a:lnTo>
                  <a:lnTo>
                    <a:pt x="7043" y="3375"/>
                  </a:lnTo>
                  <a:lnTo>
                    <a:pt x="6529" y="2971"/>
                  </a:lnTo>
                  <a:lnTo>
                    <a:pt x="6639" y="2788"/>
                  </a:lnTo>
                  <a:lnTo>
                    <a:pt x="6713" y="2678"/>
                  </a:lnTo>
                  <a:lnTo>
                    <a:pt x="7556" y="1798"/>
                  </a:lnTo>
                  <a:lnTo>
                    <a:pt x="8290" y="991"/>
                  </a:lnTo>
                  <a:lnTo>
                    <a:pt x="8510" y="734"/>
                  </a:lnTo>
                  <a:lnTo>
                    <a:pt x="8657" y="624"/>
                  </a:lnTo>
                  <a:lnTo>
                    <a:pt x="8804" y="514"/>
                  </a:lnTo>
                  <a:close/>
                  <a:moveTo>
                    <a:pt x="660" y="4145"/>
                  </a:moveTo>
                  <a:lnTo>
                    <a:pt x="880" y="4219"/>
                  </a:lnTo>
                  <a:lnTo>
                    <a:pt x="1064" y="4255"/>
                  </a:lnTo>
                  <a:lnTo>
                    <a:pt x="1247" y="4329"/>
                  </a:lnTo>
                  <a:lnTo>
                    <a:pt x="1357" y="4439"/>
                  </a:lnTo>
                  <a:lnTo>
                    <a:pt x="1431" y="4585"/>
                  </a:lnTo>
                  <a:lnTo>
                    <a:pt x="1467" y="4659"/>
                  </a:lnTo>
                  <a:lnTo>
                    <a:pt x="1467" y="4732"/>
                  </a:lnTo>
                  <a:lnTo>
                    <a:pt x="1467" y="4805"/>
                  </a:lnTo>
                  <a:lnTo>
                    <a:pt x="1394" y="4842"/>
                  </a:lnTo>
                  <a:lnTo>
                    <a:pt x="1284" y="4805"/>
                  </a:lnTo>
                  <a:lnTo>
                    <a:pt x="1211" y="4769"/>
                  </a:lnTo>
                  <a:lnTo>
                    <a:pt x="990" y="4585"/>
                  </a:lnTo>
                  <a:lnTo>
                    <a:pt x="844" y="4402"/>
                  </a:lnTo>
                  <a:lnTo>
                    <a:pt x="660" y="4145"/>
                  </a:lnTo>
                  <a:close/>
                  <a:moveTo>
                    <a:pt x="3962" y="2935"/>
                  </a:moveTo>
                  <a:lnTo>
                    <a:pt x="4218" y="3155"/>
                  </a:lnTo>
                  <a:lnTo>
                    <a:pt x="4035" y="3338"/>
                  </a:lnTo>
                  <a:lnTo>
                    <a:pt x="2641" y="4659"/>
                  </a:lnTo>
                  <a:lnTo>
                    <a:pt x="2311" y="5026"/>
                  </a:lnTo>
                  <a:lnTo>
                    <a:pt x="2054" y="5392"/>
                  </a:lnTo>
                  <a:lnTo>
                    <a:pt x="1797" y="5172"/>
                  </a:lnTo>
                  <a:lnTo>
                    <a:pt x="2971" y="4072"/>
                  </a:lnTo>
                  <a:lnTo>
                    <a:pt x="3485" y="3522"/>
                  </a:lnTo>
                  <a:lnTo>
                    <a:pt x="3742" y="3265"/>
                  </a:lnTo>
                  <a:lnTo>
                    <a:pt x="3962" y="2935"/>
                  </a:lnTo>
                  <a:close/>
                  <a:moveTo>
                    <a:pt x="4989" y="5209"/>
                  </a:moveTo>
                  <a:lnTo>
                    <a:pt x="5356" y="5686"/>
                  </a:lnTo>
                  <a:lnTo>
                    <a:pt x="5686" y="6199"/>
                  </a:lnTo>
                  <a:lnTo>
                    <a:pt x="6199" y="7080"/>
                  </a:lnTo>
                  <a:lnTo>
                    <a:pt x="6199" y="7080"/>
                  </a:lnTo>
                  <a:lnTo>
                    <a:pt x="5282" y="6640"/>
                  </a:lnTo>
                  <a:lnTo>
                    <a:pt x="4365" y="6199"/>
                  </a:lnTo>
                  <a:lnTo>
                    <a:pt x="4512" y="5943"/>
                  </a:lnTo>
                  <a:lnTo>
                    <a:pt x="4989" y="5209"/>
                  </a:lnTo>
                  <a:close/>
                  <a:moveTo>
                    <a:pt x="4879" y="4695"/>
                  </a:moveTo>
                  <a:lnTo>
                    <a:pt x="4805" y="4805"/>
                  </a:lnTo>
                  <a:lnTo>
                    <a:pt x="4218" y="5649"/>
                  </a:lnTo>
                  <a:lnTo>
                    <a:pt x="3962" y="6053"/>
                  </a:lnTo>
                  <a:lnTo>
                    <a:pt x="3852" y="6053"/>
                  </a:lnTo>
                  <a:lnTo>
                    <a:pt x="3778" y="6126"/>
                  </a:lnTo>
                  <a:lnTo>
                    <a:pt x="3742" y="6199"/>
                  </a:lnTo>
                  <a:lnTo>
                    <a:pt x="3705" y="6273"/>
                  </a:lnTo>
                  <a:lnTo>
                    <a:pt x="3742" y="6346"/>
                  </a:lnTo>
                  <a:lnTo>
                    <a:pt x="3778" y="6493"/>
                  </a:lnTo>
                  <a:lnTo>
                    <a:pt x="3852" y="6529"/>
                  </a:lnTo>
                  <a:lnTo>
                    <a:pt x="3925" y="6566"/>
                  </a:lnTo>
                  <a:lnTo>
                    <a:pt x="3998" y="6566"/>
                  </a:lnTo>
                  <a:lnTo>
                    <a:pt x="5172" y="7080"/>
                  </a:lnTo>
                  <a:lnTo>
                    <a:pt x="5722" y="7336"/>
                  </a:lnTo>
                  <a:lnTo>
                    <a:pt x="6053" y="7447"/>
                  </a:lnTo>
                  <a:lnTo>
                    <a:pt x="6346" y="7483"/>
                  </a:lnTo>
                  <a:lnTo>
                    <a:pt x="6419" y="7483"/>
                  </a:lnTo>
                  <a:lnTo>
                    <a:pt x="6493" y="7447"/>
                  </a:lnTo>
                  <a:lnTo>
                    <a:pt x="6529" y="7483"/>
                  </a:lnTo>
                  <a:lnTo>
                    <a:pt x="6603" y="7483"/>
                  </a:lnTo>
                  <a:lnTo>
                    <a:pt x="6639" y="7447"/>
                  </a:lnTo>
                  <a:lnTo>
                    <a:pt x="6639" y="7410"/>
                  </a:lnTo>
                  <a:lnTo>
                    <a:pt x="6566" y="7080"/>
                  </a:lnTo>
                  <a:lnTo>
                    <a:pt x="6456" y="6750"/>
                  </a:lnTo>
                  <a:lnTo>
                    <a:pt x="6273" y="6419"/>
                  </a:lnTo>
                  <a:lnTo>
                    <a:pt x="6089" y="6089"/>
                  </a:lnTo>
                  <a:lnTo>
                    <a:pt x="5649" y="5429"/>
                  </a:lnTo>
                  <a:lnTo>
                    <a:pt x="5135" y="4769"/>
                  </a:lnTo>
                  <a:lnTo>
                    <a:pt x="5062" y="4695"/>
                  </a:lnTo>
                  <a:close/>
                  <a:moveTo>
                    <a:pt x="9757" y="9537"/>
                  </a:moveTo>
                  <a:lnTo>
                    <a:pt x="9794" y="9647"/>
                  </a:lnTo>
                  <a:lnTo>
                    <a:pt x="9831" y="9757"/>
                  </a:lnTo>
                  <a:lnTo>
                    <a:pt x="9867" y="9867"/>
                  </a:lnTo>
                  <a:lnTo>
                    <a:pt x="9867" y="9978"/>
                  </a:lnTo>
                  <a:lnTo>
                    <a:pt x="9831" y="10088"/>
                  </a:lnTo>
                  <a:lnTo>
                    <a:pt x="9794" y="9757"/>
                  </a:lnTo>
                  <a:lnTo>
                    <a:pt x="9757" y="9537"/>
                  </a:lnTo>
                  <a:close/>
                  <a:moveTo>
                    <a:pt x="8950" y="8877"/>
                  </a:moveTo>
                  <a:lnTo>
                    <a:pt x="9207" y="9024"/>
                  </a:lnTo>
                  <a:lnTo>
                    <a:pt x="9207" y="9207"/>
                  </a:lnTo>
                  <a:lnTo>
                    <a:pt x="9281" y="9391"/>
                  </a:lnTo>
                  <a:lnTo>
                    <a:pt x="9391" y="9757"/>
                  </a:lnTo>
                  <a:lnTo>
                    <a:pt x="9574" y="10418"/>
                  </a:lnTo>
                  <a:lnTo>
                    <a:pt x="9464" y="10491"/>
                  </a:lnTo>
                  <a:lnTo>
                    <a:pt x="9391" y="10271"/>
                  </a:lnTo>
                  <a:lnTo>
                    <a:pt x="9281" y="10088"/>
                  </a:lnTo>
                  <a:lnTo>
                    <a:pt x="8914" y="9281"/>
                  </a:lnTo>
                  <a:lnTo>
                    <a:pt x="8840" y="9134"/>
                  </a:lnTo>
                  <a:lnTo>
                    <a:pt x="8767" y="9024"/>
                  </a:lnTo>
                  <a:lnTo>
                    <a:pt x="8950" y="8877"/>
                  </a:lnTo>
                  <a:close/>
                  <a:moveTo>
                    <a:pt x="8547" y="9244"/>
                  </a:moveTo>
                  <a:lnTo>
                    <a:pt x="8547" y="9281"/>
                  </a:lnTo>
                  <a:lnTo>
                    <a:pt x="8657" y="9281"/>
                  </a:lnTo>
                  <a:lnTo>
                    <a:pt x="8694" y="9244"/>
                  </a:lnTo>
                  <a:lnTo>
                    <a:pt x="8657" y="9354"/>
                  </a:lnTo>
                  <a:lnTo>
                    <a:pt x="8657" y="9464"/>
                  </a:lnTo>
                  <a:lnTo>
                    <a:pt x="8767" y="9721"/>
                  </a:lnTo>
                  <a:lnTo>
                    <a:pt x="9024" y="10198"/>
                  </a:lnTo>
                  <a:lnTo>
                    <a:pt x="9170" y="10528"/>
                  </a:lnTo>
                  <a:lnTo>
                    <a:pt x="8804" y="10234"/>
                  </a:lnTo>
                  <a:lnTo>
                    <a:pt x="8804" y="10198"/>
                  </a:lnTo>
                  <a:lnTo>
                    <a:pt x="8767" y="9904"/>
                  </a:lnTo>
                  <a:lnTo>
                    <a:pt x="8657" y="9611"/>
                  </a:lnTo>
                  <a:lnTo>
                    <a:pt x="8584" y="9464"/>
                  </a:lnTo>
                  <a:lnTo>
                    <a:pt x="8474" y="9317"/>
                  </a:lnTo>
                  <a:lnTo>
                    <a:pt x="8547" y="9244"/>
                  </a:lnTo>
                  <a:close/>
                  <a:moveTo>
                    <a:pt x="9464" y="10601"/>
                  </a:moveTo>
                  <a:lnTo>
                    <a:pt x="9574" y="10638"/>
                  </a:lnTo>
                  <a:lnTo>
                    <a:pt x="9464" y="10638"/>
                  </a:lnTo>
                  <a:lnTo>
                    <a:pt x="9464" y="10601"/>
                  </a:lnTo>
                  <a:close/>
                  <a:moveTo>
                    <a:pt x="8877" y="8510"/>
                  </a:moveTo>
                  <a:lnTo>
                    <a:pt x="8584" y="8730"/>
                  </a:lnTo>
                  <a:lnTo>
                    <a:pt x="8327" y="8914"/>
                  </a:lnTo>
                  <a:lnTo>
                    <a:pt x="8143" y="9171"/>
                  </a:lnTo>
                  <a:lnTo>
                    <a:pt x="8070" y="9354"/>
                  </a:lnTo>
                  <a:lnTo>
                    <a:pt x="7997" y="9501"/>
                  </a:lnTo>
                  <a:lnTo>
                    <a:pt x="7997" y="9647"/>
                  </a:lnTo>
                  <a:lnTo>
                    <a:pt x="8033" y="9831"/>
                  </a:lnTo>
                  <a:lnTo>
                    <a:pt x="8070" y="9978"/>
                  </a:lnTo>
                  <a:lnTo>
                    <a:pt x="8143" y="10088"/>
                  </a:lnTo>
                  <a:lnTo>
                    <a:pt x="8363" y="10344"/>
                  </a:lnTo>
                  <a:lnTo>
                    <a:pt x="8584" y="10564"/>
                  </a:lnTo>
                  <a:lnTo>
                    <a:pt x="8914" y="10785"/>
                  </a:lnTo>
                  <a:lnTo>
                    <a:pt x="9244" y="10968"/>
                  </a:lnTo>
                  <a:lnTo>
                    <a:pt x="9391" y="11041"/>
                  </a:lnTo>
                  <a:lnTo>
                    <a:pt x="9537" y="11078"/>
                  </a:lnTo>
                  <a:lnTo>
                    <a:pt x="9684" y="11041"/>
                  </a:lnTo>
                  <a:lnTo>
                    <a:pt x="9867" y="10968"/>
                  </a:lnTo>
                  <a:lnTo>
                    <a:pt x="10051" y="10821"/>
                  </a:lnTo>
                  <a:lnTo>
                    <a:pt x="10234" y="10601"/>
                  </a:lnTo>
                  <a:lnTo>
                    <a:pt x="10271" y="10491"/>
                  </a:lnTo>
                  <a:lnTo>
                    <a:pt x="10271" y="10381"/>
                  </a:lnTo>
                  <a:lnTo>
                    <a:pt x="10271" y="10271"/>
                  </a:lnTo>
                  <a:lnTo>
                    <a:pt x="10198" y="10161"/>
                  </a:lnTo>
                  <a:lnTo>
                    <a:pt x="10198" y="9904"/>
                  </a:lnTo>
                  <a:lnTo>
                    <a:pt x="10161" y="9684"/>
                  </a:lnTo>
                  <a:lnTo>
                    <a:pt x="10088" y="9464"/>
                  </a:lnTo>
                  <a:lnTo>
                    <a:pt x="9977" y="9244"/>
                  </a:lnTo>
                  <a:lnTo>
                    <a:pt x="9831" y="9060"/>
                  </a:lnTo>
                  <a:lnTo>
                    <a:pt x="9647" y="8914"/>
                  </a:lnTo>
                  <a:lnTo>
                    <a:pt x="9464" y="8767"/>
                  </a:lnTo>
                  <a:lnTo>
                    <a:pt x="9060" y="8510"/>
                  </a:lnTo>
                  <a:close/>
                  <a:moveTo>
                    <a:pt x="2604" y="8510"/>
                  </a:moveTo>
                  <a:lnTo>
                    <a:pt x="3815" y="9757"/>
                  </a:lnTo>
                  <a:lnTo>
                    <a:pt x="4292" y="10271"/>
                  </a:lnTo>
                  <a:lnTo>
                    <a:pt x="3852" y="10344"/>
                  </a:lnTo>
                  <a:lnTo>
                    <a:pt x="2678" y="10674"/>
                  </a:lnTo>
                  <a:lnTo>
                    <a:pt x="1577" y="10968"/>
                  </a:lnTo>
                  <a:lnTo>
                    <a:pt x="1064" y="11115"/>
                  </a:lnTo>
                  <a:lnTo>
                    <a:pt x="697" y="11188"/>
                  </a:lnTo>
                  <a:lnTo>
                    <a:pt x="587" y="11188"/>
                  </a:lnTo>
                  <a:lnTo>
                    <a:pt x="477" y="11151"/>
                  </a:lnTo>
                  <a:lnTo>
                    <a:pt x="1577" y="9721"/>
                  </a:lnTo>
                  <a:lnTo>
                    <a:pt x="1908" y="9317"/>
                  </a:lnTo>
                  <a:lnTo>
                    <a:pt x="2201" y="8914"/>
                  </a:lnTo>
                  <a:lnTo>
                    <a:pt x="2421" y="8730"/>
                  </a:lnTo>
                  <a:lnTo>
                    <a:pt x="2604" y="8510"/>
                  </a:lnTo>
                  <a:close/>
                  <a:moveTo>
                    <a:pt x="8914" y="8180"/>
                  </a:moveTo>
                  <a:lnTo>
                    <a:pt x="9097" y="8217"/>
                  </a:lnTo>
                  <a:lnTo>
                    <a:pt x="9244" y="8253"/>
                  </a:lnTo>
                  <a:lnTo>
                    <a:pt x="9574" y="8400"/>
                  </a:lnTo>
                  <a:lnTo>
                    <a:pt x="9867" y="8584"/>
                  </a:lnTo>
                  <a:lnTo>
                    <a:pt x="10124" y="8840"/>
                  </a:lnTo>
                  <a:lnTo>
                    <a:pt x="10308" y="9171"/>
                  </a:lnTo>
                  <a:lnTo>
                    <a:pt x="10454" y="9464"/>
                  </a:lnTo>
                  <a:lnTo>
                    <a:pt x="10564" y="9794"/>
                  </a:lnTo>
                  <a:lnTo>
                    <a:pt x="10601" y="10161"/>
                  </a:lnTo>
                  <a:lnTo>
                    <a:pt x="10601" y="10528"/>
                  </a:lnTo>
                  <a:lnTo>
                    <a:pt x="10491" y="10858"/>
                  </a:lnTo>
                  <a:lnTo>
                    <a:pt x="10491" y="10895"/>
                  </a:lnTo>
                  <a:lnTo>
                    <a:pt x="10454" y="10858"/>
                  </a:lnTo>
                  <a:lnTo>
                    <a:pt x="10344" y="10785"/>
                  </a:lnTo>
                  <a:lnTo>
                    <a:pt x="10271" y="10785"/>
                  </a:lnTo>
                  <a:lnTo>
                    <a:pt x="10161" y="10821"/>
                  </a:lnTo>
                  <a:lnTo>
                    <a:pt x="10124" y="10931"/>
                  </a:lnTo>
                  <a:lnTo>
                    <a:pt x="10088" y="11078"/>
                  </a:lnTo>
                  <a:lnTo>
                    <a:pt x="10051" y="11188"/>
                  </a:lnTo>
                  <a:lnTo>
                    <a:pt x="9867" y="11298"/>
                  </a:lnTo>
                  <a:lnTo>
                    <a:pt x="9794" y="11371"/>
                  </a:lnTo>
                  <a:lnTo>
                    <a:pt x="9757" y="11445"/>
                  </a:lnTo>
                  <a:lnTo>
                    <a:pt x="9611" y="11481"/>
                  </a:lnTo>
                  <a:lnTo>
                    <a:pt x="9464" y="11481"/>
                  </a:lnTo>
                  <a:lnTo>
                    <a:pt x="9354" y="11445"/>
                  </a:lnTo>
                  <a:lnTo>
                    <a:pt x="9207" y="11408"/>
                  </a:lnTo>
                  <a:lnTo>
                    <a:pt x="8620" y="11078"/>
                  </a:lnTo>
                  <a:lnTo>
                    <a:pt x="8327" y="10895"/>
                  </a:lnTo>
                  <a:lnTo>
                    <a:pt x="8070" y="10674"/>
                  </a:lnTo>
                  <a:lnTo>
                    <a:pt x="7850" y="10418"/>
                  </a:lnTo>
                  <a:lnTo>
                    <a:pt x="7703" y="10124"/>
                  </a:lnTo>
                  <a:lnTo>
                    <a:pt x="7593" y="9794"/>
                  </a:lnTo>
                  <a:lnTo>
                    <a:pt x="7593" y="9501"/>
                  </a:lnTo>
                  <a:lnTo>
                    <a:pt x="7630" y="9171"/>
                  </a:lnTo>
                  <a:lnTo>
                    <a:pt x="7777" y="8877"/>
                  </a:lnTo>
                  <a:lnTo>
                    <a:pt x="7960" y="8620"/>
                  </a:lnTo>
                  <a:lnTo>
                    <a:pt x="8217" y="8400"/>
                  </a:lnTo>
                  <a:lnTo>
                    <a:pt x="8400" y="8290"/>
                  </a:lnTo>
                  <a:lnTo>
                    <a:pt x="8584" y="8217"/>
                  </a:lnTo>
                  <a:lnTo>
                    <a:pt x="8730" y="8180"/>
                  </a:lnTo>
                  <a:close/>
                  <a:moveTo>
                    <a:pt x="8767" y="7777"/>
                  </a:moveTo>
                  <a:lnTo>
                    <a:pt x="8547" y="7813"/>
                  </a:lnTo>
                  <a:lnTo>
                    <a:pt x="8363" y="7850"/>
                  </a:lnTo>
                  <a:lnTo>
                    <a:pt x="8143" y="7960"/>
                  </a:lnTo>
                  <a:lnTo>
                    <a:pt x="7960" y="8033"/>
                  </a:lnTo>
                  <a:lnTo>
                    <a:pt x="7777" y="8180"/>
                  </a:lnTo>
                  <a:lnTo>
                    <a:pt x="7593" y="8364"/>
                  </a:lnTo>
                  <a:lnTo>
                    <a:pt x="7446" y="8510"/>
                  </a:lnTo>
                  <a:lnTo>
                    <a:pt x="7336" y="8657"/>
                  </a:lnTo>
                  <a:lnTo>
                    <a:pt x="7190" y="9024"/>
                  </a:lnTo>
                  <a:lnTo>
                    <a:pt x="7116" y="9427"/>
                  </a:lnTo>
                  <a:lnTo>
                    <a:pt x="7116" y="9831"/>
                  </a:lnTo>
                  <a:lnTo>
                    <a:pt x="7153" y="10051"/>
                  </a:lnTo>
                  <a:lnTo>
                    <a:pt x="7226" y="10271"/>
                  </a:lnTo>
                  <a:lnTo>
                    <a:pt x="7336" y="10454"/>
                  </a:lnTo>
                  <a:lnTo>
                    <a:pt x="7446" y="10638"/>
                  </a:lnTo>
                  <a:lnTo>
                    <a:pt x="7740" y="11005"/>
                  </a:lnTo>
                  <a:lnTo>
                    <a:pt x="8107" y="11298"/>
                  </a:lnTo>
                  <a:lnTo>
                    <a:pt x="8510" y="11555"/>
                  </a:lnTo>
                  <a:lnTo>
                    <a:pt x="8914" y="11775"/>
                  </a:lnTo>
                  <a:lnTo>
                    <a:pt x="9134" y="11885"/>
                  </a:lnTo>
                  <a:lnTo>
                    <a:pt x="9354" y="11958"/>
                  </a:lnTo>
                  <a:lnTo>
                    <a:pt x="9574" y="11958"/>
                  </a:lnTo>
                  <a:lnTo>
                    <a:pt x="9757" y="11922"/>
                  </a:lnTo>
                  <a:lnTo>
                    <a:pt x="9977" y="11848"/>
                  </a:lnTo>
                  <a:lnTo>
                    <a:pt x="10198" y="11702"/>
                  </a:lnTo>
                  <a:lnTo>
                    <a:pt x="10381" y="11555"/>
                  </a:lnTo>
                  <a:lnTo>
                    <a:pt x="10491" y="11371"/>
                  </a:lnTo>
                  <a:lnTo>
                    <a:pt x="10674" y="11298"/>
                  </a:lnTo>
                  <a:lnTo>
                    <a:pt x="10784" y="11151"/>
                  </a:lnTo>
                  <a:lnTo>
                    <a:pt x="10895" y="10968"/>
                  </a:lnTo>
                  <a:lnTo>
                    <a:pt x="10968" y="10785"/>
                  </a:lnTo>
                  <a:lnTo>
                    <a:pt x="11005" y="10601"/>
                  </a:lnTo>
                  <a:lnTo>
                    <a:pt x="11005" y="10381"/>
                  </a:lnTo>
                  <a:lnTo>
                    <a:pt x="11005" y="10124"/>
                  </a:lnTo>
                  <a:lnTo>
                    <a:pt x="10968" y="9684"/>
                  </a:lnTo>
                  <a:lnTo>
                    <a:pt x="10821" y="9207"/>
                  </a:lnTo>
                  <a:lnTo>
                    <a:pt x="10638" y="8804"/>
                  </a:lnTo>
                  <a:lnTo>
                    <a:pt x="10491" y="8620"/>
                  </a:lnTo>
                  <a:lnTo>
                    <a:pt x="10344" y="8437"/>
                  </a:lnTo>
                  <a:lnTo>
                    <a:pt x="10198" y="8290"/>
                  </a:lnTo>
                  <a:lnTo>
                    <a:pt x="10014" y="8143"/>
                  </a:lnTo>
                  <a:lnTo>
                    <a:pt x="9831" y="8033"/>
                  </a:lnTo>
                  <a:lnTo>
                    <a:pt x="9611" y="7923"/>
                  </a:lnTo>
                  <a:lnTo>
                    <a:pt x="9427" y="7850"/>
                  </a:lnTo>
                  <a:lnTo>
                    <a:pt x="9207" y="7813"/>
                  </a:lnTo>
                  <a:lnTo>
                    <a:pt x="8987" y="7777"/>
                  </a:lnTo>
                  <a:close/>
                  <a:moveTo>
                    <a:pt x="9024" y="0"/>
                  </a:moveTo>
                  <a:lnTo>
                    <a:pt x="8767" y="37"/>
                  </a:lnTo>
                  <a:lnTo>
                    <a:pt x="8547" y="110"/>
                  </a:lnTo>
                  <a:lnTo>
                    <a:pt x="8363" y="257"/>
                  </a:lnTo>
                  <a:lnTo>
                    <a:pt x="8180" y="440"/>
                  </a:lnTo>
                  <a:lnTo>
                    <a:pt x="7593" y="1027"/>
                  </a:lnTo>
                  <a:lnTo>
                    <a:pt x="7006" y="1651"/>
                  </a:lnTo>
                  <a:lnTo>
                    <a:pt x="6639" y="2054"/>
                  </a:lnTo>
                  <a:lnTo>
                    <a:pt x="6383" y="2311"/>
                  </a:lnTo>
                  <a:lnTo>
                    <a:pt x="6199" y="2605"/>
                  </a:lnTo>
                  <a:lnTo>
                    <a:pt x="5796" y="2201"/>
                  </a:lnTo>
                  <a:lnTo>
                    <a:pt x="5722" y="2128"/>
                  </a:lnTo>
                  <a:lnTo>
                    <a:pt x="5502" y="2128"/>
                  </a:lnTo>
                  <a:lnTo>
                    <a:pt x="5392" y="2201"/>
                  </a:lnTo>
                  <a:lnTo>
                    <a:pt x="5356" y="2238"/>
                  </a:lnTo>
                  <a:lnTo>
                    <a:pt x="4915" y="2531"/>
                  </a:lnTo>
                  <a:lnTo>
                    <a:pt x="4512" y="2898"/>
                  </a:lnTo>
                  <a:lnTo>
                    <a:pt x="4292" y="2715"/>
                  </a:lnTo>
                  <a:lnTo>
                    <a:pt x="4072" y="2495"/>
                  </a:lnTo>
                  <a:lnTo>
                    <a:pt x="3998" y="2458"/>
                  </a:lnTo>
                  <a:lnTo>
                    <a:pt x="3888" y="2458"/>
                  </a:lnTo>
                  <a:lnTo>
                    <a:pt x="3815" y="2495"/>
                  </a:lnTo>
                  <a:lnTo>
                    <a:pt x="3778" y="2568"/>
                  </a:lnTo>
                  <a:lnTo>
                    <a:pt x="3778" y="2421"/>
                  </a:lnTo>
                  <a:lnTo>
                    <a:pt x="3778" y="2311"/>
                  </a:lnTo>
                  <a:lnTo>
                    <a:pt x="3668" y="2128"/>
                  </a:lnTo>
                  <a:lnTo>
                    <a:pt x="3521" y="1908"/>
                  </a:lnTo>
                  <a:lnTo>
                    <a:pt x="3338" y="1761"/>
                  </a:lnTo>
                  <a:lnTo>
                    <a:pt x="3118" y="1614"/>
                  </a:lnTo>
                  <a:lnTo>
                    <a:pt x="2861" y="1504"/>
                  </a:lnTo>
                  <a:lnTo>
                    <a:pt x="2458" y="1321"/>
                  </a:lnTo>
                  <a:lnTo>
                    <a:pt x="2348" y="1321"/>
                  </a:lnTo>
                  <a:lnTo>
                    <a:pt x="2238" y="1357"/>
                  </a:lnTo>
                  <a:lnTo>
                    <a:pt x="2201" y="1431"/>
                  </a:lnTo>
                  <a:lnTo>
                    <a:pt x="2201" y="1504"/>
                  </a:lnTo>
                  <a:lnTo>
                    <a:pt x="2531" y="2238"/>
                  </a:lnTo>
                  <a:lnTo>
                    <a:pt x="2678" y="2531"/>
                  </a:lnTo>
                  <a:lnTo>
                    <a:pt x="2751" y="2678"/>
                  </a:lnTo>
                  <a:lnTo>
                    <a:pt x="2861" y="2825"/>
                  </a:lnTo>
                  <a:lnTo>
                    <a:pt x="3008" y="2898"/>
                  </a:lnTo>
                  <a:lnTo>
                    <a:pt x="3191" y="2935"/>
                  </a:lnTo>
                  <a:lnTo>
                    <a:pt x="3338" y="2935"/>
                  </a:lnTo>
                  <a:lnTo>
                    <a:pt x="3485" y="2861"/>
                  </a:lnTo>
                  <a:lnTo>
                    <a:pt x="3632" y="2788"/>
                  </a:lnTo>
                  <a:lnTo>
                    <a:pt x="3301" y="3155"/>
                  </a:lnTo>
                  <a:lnTo>
                    <a:pt x="2971" y="3485"/>
                  </a:lnTo>
                  <a:lnTo>
                    <a:pt x="2935" y="3412"/>
                  </a:lnTo>
                  <a:lnTo>
                    <a:pt x="2935" y="3265"/>
                  </a:lnTo>
                  <a:lnTo>
                    <a:pt x="2898" y="3081"/>
                  </a:lnTo>
                  <a:lnTo>
                    <a:pt x="2825" y="2825"/>
                  </a:lnTo>
                  <a:lnTo>
                    <a:pt x="2678" y="2605"/>
                  </a:lnTo>
                  <a:lnTo>
                    <a:pt x="2458" y="2384"/>
                  </a:lnTo>
                  <a:lnTo>
                    <a:pt x="2238" y="2238"/>
                  </a:lnTo>
                  <a:lnTo>
                    <a:pt x="1981" y="2091"/>
                  </a:lnTo>
                  <a:lnTo>
                    <a:pt x="1687" y="1981"/>
                  </a:lnTo>
                  <a:lnTo>
                    <a:pt x="1431" y="1908"/>
                  </a:lnTo>
                  <a:lnTo>
                    <a:pt x="880" y="1834"/>
                  </a:lnTo>
                  <a:lnTo>
                    <a:pt x="770" y="1834"/>
                  </a:lnTo>
                  <a:lnTo>
                    <a:pt x="697" y="1871"/>
                  </a:lnTo>
                  <a:lnTo>
                    <a:pt x="624" y="1944"/>
                  </a:lnTo>
                  <a:lnTo>
                    <a:pt x="624" y="2054"/>
                  </a:lnTo>
                  <a:lnTo>
                    <a:pt x="697" y="2384"/>
                  </a:lnTo>
                  <a:lnTo>
                    <a:pt x="807" y="2751"/>
                  </a:lnTo>
                  <a:lnTo>
                    <a:pt x="917" y="3045"/>
                  </a:lnTo>
                  <a:lnTo>
                    <a:pt x="1101" y="3375"/>
                  </a:lnTo>
                  <a:lnTo>
                    <a:pt x="1284" y="3668"/>
                  </a:lnTo>
                  <a:lnTo>
                    <a:pt x="1504" y="3925"/>
                  </a:lnTo>
                  <a:lnTo>
                    <a:pt x="1724" y="4182"/>
                  </a:lnTo>
                  <a:lnTo>
                    <a:pt x="1981" y="4439"/>
                  </a:lnTo>
                  <a:lnTo>
                    <a:pt x="2018" y="4439"/>
                  </a:lnTo>
                  <a:lnTo>
                    <a:pt x="1761" y="4695"/>
                  </a:lnTo>
                  <a:lnTo>
                    <a:pt x="1761" y="4549"/>
                  </a:lnTo>
                  <a:lnTo>
                    <a:pt x="1724" y="4402"/>
                  </a:lnTo>
                  <a:lnTo>
                    <a:pt x="1614" y="4255"/>
                  </a:lnTo>
                  <a:lnTo>
                    <a:pt x="1467" y="4108"/>
                  </a:lnTo>
                  <a:lnTo>
                    <a:pt x="1321" y="3998"/>
                  </a:lnTo>
                  <a:lnTo>
                    <a:pt x="1101" y="3925"/>
                  </a:lnTo>
                  <a:lnTo>
                    <a:pt x="697" y="3815"/>
                  </a:lnTo>
                  <a:lnTo>
                    <a:pt x="330" y="3742"/>
                  </a:lnTo>
                  <a:lnTo>
                    <a:pt x="220" y="3742"/>
                  </a:lnTo>
                  <a:lnTo>
                    <a:pt x="147" y="3815"/>
                  </a:lnTo>
                  <a:lnTo>
                    <a:pt x="110" y="3925"/>
                  </a:lnTo>
                  <a:lnTo>
                    <a:pt x="147" y="3998"/>
                  </a:lnTo>
                  <a:lnTo>
                    <a:pt x="367" y="4329"/>
                  </a:lnTo>
                  <a:lnTo>
                    <a:pt x="624" y="4732"/>
                  </a:lnTo>
                  <a:lnTo>
                    <a:pt x="807" y="4915"/>
                  </a:lnTo>
                  <a:lnTo>
                    <a:pt x="954" y="5062"/>
                  </a:lnTo>
                  <a:lnTo>
                    <a:pt x="1137" y="5172"/>
                  </a:lnTo>
                  <a:lnTo>
                    <a:pt x="1321" y="5246"/>
                  </a:lnTo>
                  <a:lnTo>
                    <a:pt x="1321" y="5282"/>
                  </a:lnTo>
                  <a:lnTo>
                    <a:pt x="1394" y="5356"/>
                  </a:lnTo>
                  <a:lnTo>
                    <a:pt x="1834" y="5759"/>
                  </a:lnTo>
                  <a:lnTo>
                    <a:pt x="1651" y="6126"/>
                  </a:lnTo>
                  <a:lnTo>
                    <a:pt x="1504" y="6493"/>
                  </a:lnTo>
                  <a:lnTo>
                    <a:pt x="1394" y="6896"/>
                  </a:lnTo>
                  <a:lnTo>
                    <a:pt x="1321" y="6933"/>
                  </a:lnTo>
                  <a:lnTo>
                    <a:pt x="1321" y="7043"/>
                  </a:lnTo>
                  <a:lnTo>
                    <a:pt x="1321" y="7153"/>
                  </a:lnTo>
                  <a:lnTo>
                    <a:pt x="1357" y="7263"/>
                  </a:lnTo>
                  <a:lnTo>
                    <a:pt x="1431" y="7373"/>
                  </a:lnTo>
                  <a:lnTo>
                    <a:pt x="1467" y="7410"/>
                  </a:lnTo>
                  <a:lnTo>
                    <a:pt x="1541" y="7447"/>
                  </a:lnTo>
                  <a:lnTo>
                    <a:pt x="1651" y="7593"/>
                  </a:lnTo>
                  <a:lnTo>
                    <a:pt x="2311" y="8217"/>
                  </a:lnTo>
                  <a:lnTo>
                    <a:pt x="2164" y="8327"/>
                  </a:lnTo>
                  <a:lnTo>
                    <a:pt x="2018" y="8437"/>
                  </a:lnTo>
                  <a:lnTo>
                    <a:pt x="1761" y="8694"/>
                  </a:lnTo>
                  <a:lnTo>
                    <a:pt x="1394" y="9207"/>
                  </a:lnTo>
                  <a:lnTo>
                    <a:pt x="990" y="9721"/>
                  </a:lnTo>
                  <a:lnTo>
                    <a:pt x="220" y="10748"/>
                  </a:lnTo>
                  <a:lnTo>
                    <a:pt x="73" y="10968"/>
                  </a:lnTo>
                  <a:lnTo>
                    <a:pt x="0" y="11151"/>
                  </a:lnTo>
                  <a:lnTo>
                    <a:pt x="0" y="11225"/>
                  </a:lnTo>
                  <a:lnTo>
                    <a:pt x="37" y="11335"/>
                  </a:lnTo>
                  <a:lnTo>
                    <a:pt x="183" y="11518"/>
                  </a:lnTo>
                  <a:lnTo>
                    <a:pt x="257" y="11592"/>
                  </a:lnTo>
                  <a:lnTo>
                    <a:pt x="367" y="11628"/>
                  </a:lnTo>
                  <a:lnTo>
                    <a:pt x="550" y="11665"/>
                  </a:lnTo>
                  <a:lnTo>
                    <a:pt x="770" y="11628"/>
                  </a:lnTo>
                  <a:lnTo>
                    <a:pt x="990" y="11592"/>
                  </a:lnTo>
                  <a:lnTo>
                    <a:pt x="2348" y="11188"/>
                  </a:lnTo>
                  <a:lnTo>
                    <a:pt x="3595" y="10821"/>
                  </a:lnTo>
                  <a:lnTo>
                    <a:pt x="4072" y="10711"/>
                  </a:lnTo>
                  <a:lnTo>
                    <a:pt x="4292" y="10638"/>
                  </a:lnTo>
                  <a:lnTo>
                    <a:pt x="4512" y="10491"/>
                  </a:lnTo>
                  <a:lnTo>
                    <a:pt x="5025" y="11005"/>
                  </a:lnTo>
                  <a:lnTo>
                    <a:pt x="5539" y="11518"/>
                  </a:lnTo>
                  <a:lnTo>
                    <a:pt x="6089" y="11995"/>
                  </a:lnTo>
                  <a:lnTo>
                    <a:pt x="6676" y="12398"/>
                  </a:lnTo>
                  <a:lnTo>
                    <a:pt x="7006" y="12619"/>
                  </a:lnTo>
                  <a:lnTo>
                    <a:pt x="7373" y="12802"/>
                  </a:lnTo>
                  <a:lnTo>
                    <a:pt x="7740" y="12985"/>
                  </a:lnTo>
                  <a:lnTo>
                    <a:pt x="8070" y="13132"/>
                  </a:lnTo>
                  <a:lnTo>
                    <a:pt x="8474" y="13242"/>
                  </a:lnTo>
                  <a:lnTo>
                    <a:pt x="8840" y="13352"/>
                  </a:lnTo>
                  <a:lnTo>
                    <a:pt x="9207" y="13426"/>
                  </a:lnTo>
                  <a:lnTo>
                    <a:pt x="9611" y="13499"/>
                  </a:lnTo>
                  <a:lnTo>
                    <a:pt x="9977" y="13536"/>
                  </a:lnTo>
                  <a:lnTo>
                    <a:pt x="10381" y="13572"/>
                  </a:lnTo>
                  <a:lnTo>
                    <a:pt x="11115" y="13536"/>
                  </a:lnTo>
                  <a:lnTo>
                    <a:pt x="11812" y="13426"/>
                  </a:lnTo>
                  <a:lnTo>
                    <a:pt x="12215" y="13316"/>
                  </a:lnTo>
                  <a:lnTo>
                    <a:pt x="12362" y="13279"/>
                  </a:lnTo>
                  <a:lnTo>
                    <a:pt x="12435" y="13279"/>
                  </a:lnTo>
                  <a:lnTo>
                    <a:pt x="12435" y="13316"/>
                  </a:lnTo>
                  <a:lnTo>
                    <a:pt x="12509" y="13352"/>
                  </a:lnTo>
                  <a:lnTo>
                    <a:pt x="12545" y="13352"/>
                  </a:lnTo>
                  <a:lnTo>
                    <a:pt x="12582" y="13316"/>
                  </a:lnTo>
                  <a:lnTo>
                    <a:pt x="12619" y="13279"/>
                  </a:lnTo>
                  <a:lnTo>
                    <a:pt x="12655" y="13169"/>
                  </a:lnTo>
                  <a:lnTo>
                    <a:pt x="12655" y="13022"/>
                  </a:lnTo>
                  <a:lnTo>
                    <a:pt x="12545" y="12949"/>
                  </a:lnTo>
                  <a:lnTo>
                    <a:pt x="12435" y="12912"/>
                  </a:lnTo>
                  <a:lnTo>
                    <a:pt x="12178" y="12912"/>
                  </a:lnTo>
                  <a:lnTo>
                    <a:pt x="11702" y="13022"/>
                  </a:lnTo>
                  <a:lnTo>
                    <a:pt x="11188" y="13095"/>
                  </a:lnTo>
                  <a:lnTo>
                    <a:pt x="10748" y="13132"/>
                  </a:lnTo>
                  <a:lnTo>
                    <a:pt x="10308" y="13095"/>
                  </a:lnTo>
                  <a:lnTo>
                    <a:pt x="9867" y="13095"/>
                  </a:lnTo>
                  <a:lnTo>
                    <a:pt x="9464" y="13022"/>
                  </a:lnTo>
                  <a:lnTo>
                    <a:pt x="9024" y="12949"/>
                  </a:lnTo>
                  <a:lnTo>
                    <a:pt x="8584" y="12802"/>
                  </a:lnTo>
                  <a:lnTo>
                    <a:pt x="8180" y="12655"/>
                  </a:lnTo>
                  <a:lnTo>
                    <a:pt x="7777" y="12509"/>
                  </a:lnTo>
                  <a:lnTo>
                    <a:pt x="7300" y="12252"/>
                  </a:lnTo>
                  <a:lnTo>
                    <a:pt x="6860" y="11958"/>
                  </a:lnTo>
                  <a:lnTo>
                    <a:pt x="6419" y="11628"/>
                  </a:lnTo>
                  <a:lnTo>
                    <a:pt x="6016" y="11298"/>
                  </a:lnTo>
                  <a:lnTo>
                    <a:pt x="5246" y="10564"/>
                  </a:lnTo>
                  <a:lnTo>
                    <a:pt x="4512" y="9794"/>
                  </a:lnTo>
                  <a:lnTo>
                    <a:pt x="3008" y="8290"/>
                  </a:lnTo>
                  <a:lnTo>
                    <a:pt x="2274" y="7520"/>
                  </a:lnTo>
                  <a:lnTo>
                    <a:pt x="2091" y="7300"/>
                  </a:lnTo>
                  <a:lnTo>
                    <a:pt x="1871" y="7080"/>
                  </a:lnTo>
                  <a:lnTo>
                    <a:pt x="1944" y="6713"/>
                  </a:lnTo>
                  <a:lnTo>
                    <a:pt x="2054" y="6383"/>
                  </a:lnTo>
                  <a:lnTo>
                    <a:pt x="2238" y="6053"/>
                  </a:lnTo>
                  <a:lnTo>
                    <a:pt x="2421" y="5722"/>
                  </a:lnTo>
                  <a:lnTo>
                    <a:pt x="2641" y="5429"/>
                  </a:lnTo>
                  <a:lnTo>
                    <a:pt x="2898" y="5172"/>
                  </a:lnTo>
                  <a:lnTo>
                    <a:pt x="3411" y="4622"/>
                  </a:lnTo>
                  <a:lnTo>
                    <a:pt x="4475" y="3558"/>
                  </a:lnTo>
                  <a:lnTo>
                    <a:pt x="5025" y="3045"/>
                  </a:lnTo>
                  <a:lnTo>
                    <a:pt x="5246" y="2825"/>
                  </a:lnTo>
                  <a:lnTo>
                    <a:pt x="5392" y="2678"/>
                  </a:lnTo>
                  <a:lnTo>
                    <a:pt x="5502" y="2605"/>
                  </a:lnTo>
                  <a:lnTo>
                    <a:pt x="5612" y="2715"/>
                  </a:lnTo>
                  <a:lnTo>
                    <a:pt x="5392" y="2825"/>
                  </a:lnTo>
                  <a:lnTo>
                    <a:pt x="5246" y="2971"/>
                  </a:lnTo>
                  <a:lnTo>
                    <a:pt x="4952" y="3301"/>
                  </a:lnTo>
                  <a:lnTo>
                    <a:pt x="4805" y="3485"/>
                  </a:lnTo>
                  <a:lnTo>
                    <a:pt x="4695" y="3668"/>
                  </a:lnTo>
                  <a:lnTo>
                    <a:pt x="4585" y="3888"/>
                  </a:lnTo>
                  <a:lnTo>
                    <a:pt x="4585" y="3962"/>
                  </a:lnTo>
                  <a:lnTo>
                    <a:pt x="4622" y="4072"/>
                  </a:lnTo>
                  <a:lnTo>
                    <a:pt x="4659" y="4145"/>
                  </a:lnTo>
                  <a:lnTo>
                    <a:pt x="4732" y="4145"/>
                  </a:lnTo>
                  <a:lnTo>
                    <a:pt x="4915" y="4035"/>
                  </a:lnTo>
                  <a:lnTo>
                    <a:pt x="5025" y="3888"/>
                  </a:lnTo>
                  <a:lnTo>
                    <a:pt x="5209" y="3558"/>
                  </a:lnTo>
                  <a:lnTo>
                    <a:pt x="5502" y="3228"/>
                  </a:lnTo>
                  <a:lnTo>
                    <a:pt x="5759" y="2898"/>
                  </a:lnTo>
                  <a:lnTo>
                    <a:pt x="6016" y="3118"/>
                  </a:lnTo>
                  <a:lnTo>
                    <a:pt x="5832" y="3301"/>
                  </a:lnTo>
                  <a:lnTo>
                    <a:pt x="5612" y="3522"/>
                  </a:lnTo>
                  <a:lnTo>
                    <a:pt x="5466" y="3742"/>
                  </a:lnTo>
                  <a:lnTo>
                    <a:pt x="5356" y="3962"/>
                  </a:lnTo>
                  <a:lnTo>
                    <a:pt x="5319" y="4072"/>
                  </a:lnTo>
                  <a:lnTo>
                    <a:pt x="5392" y="4182"/>
                  </a:lnTo>
                  <a:lnTo>
                    <a:pt x="5502" y="4219"/>
                  </a:lnTo>
                  <a:lnTo>
                    <a:pt x="5539" y="4219"/>
                  </a:lnTo>
                  <a:lnTo>
                    <a:pt x="5612" y="4182"/>
                  </a:lnTo>
                  <a:lnTo>
                    <a:pt x="5796" y="3998"/>
                  </a:lnTo>
                  <a:lnTo>
                    <a:pt x="5942" y="3778"/>
                  </a:lnTo>
                  <a:lnTo>
                    <a:pt x="6089" y="3558"/>
                  </a:lnTo>
                  <a:lnTo>
                    <a:pt x="6199" y="3301"/>
                  </a:lnTo>
                  <a:lnTo>
                    <a:pt x="6309" y="3375"/>
                  </a:lnTo>
                  <a:lnTo>
                    <a:pt x="6456" y="3485"/>
                  </a:lnTo>
                  <a:lnTo>
                    <a:pt x="6346" y="3595"/>
                  </a:lnTo>
                  <a:lnTo>
                    <a:pt x="6236" y="3705"/>
                  </a:lnTo>
                  <a:lnTo>
                    <a:pt x="6089" y="3962"/>
                  </a:lnTo>
                  <a:lnTo>
                    <a:pt x="5869" y="4255"/>
                  </a:lnTo>
                  <a:lnTo>
                    <a:pt x="5796" y="4402"/>
                  </a:lnTo>
                  <a:lnTo>
                    <a:pt x="5722" y="4585"/>
                  </a:lnTo>
                  <a:lnTo>
                    <a:pt x="5722" y="4622"/>
                  </a:lnTo>
                  <a:lnTo>
                    <a:pt x="5722" y="4695"/>
                  </a:lnTo>
                  <a:lnTo>
                    <a:pt x="5796" y="4732"/>
                  </a:lnTo>
                  <a:lnTo>
                    <a:pt x="5906" y="4769"/>
                  </a:lnTo>
                  <a:lnTo>
                    <a:pt x="6016" y="4695"/>
                  </a:lnTo>
                  <a:lnTo>
                    <a:pt x="6126" y="4585"/>
                  </a:lnTo>
                  <a:lnTo>
                    <a:pt x="6199" y="4439"/>
                  </a:lnTo>
                  <a:lnTo>
                    <a:pt x="6383" y="4145"/>
                  </a:lnTo>
                  <a:lnTo>
                    <a:pt x="6456" y="3962"/>
                  </a:lnTo>
                  <a:lnTo>
                    <a:pt x="6603" y="3632"/>
                  </a:lnTo>
                  <a:lnTo>
                    <a:pt x="7300" y="4145"/>
                  </a:lnTo>
                  <a:lnTo>
                    <a:pt x="7116" y="4292"/>
                  </a:lnTo>
                  <a:lnTo>
                    <a:pt x="6933" y="4439"/>
                  </a:lnTo>
                  <a:lnTo>
                    <a:pt x="6713" y="4695"/>
                  </a:lnTo>
                  <a:lnTo>
                    <a:pt x="6529" y="5026"/>
                  </a:lnTo>
                  <a:lnTo>
                    <a:pt x="6529" y="5099"/>
                  </a:lnTo>
                  <a:lnTo>
                    <a:pt x="6529" y="5172"/>
                  </a:lnTo>
                  <a:lnTo>
                    <a:pt x="6566" y="5209"/>
                  </a:lnTo>
                  <a:lnTo>
                    <a:pt x="6639" y="5246"/>
                  </a:lnTo>
                  <a:lnTo>
                    <a:pt x="6676" y="5282"/>
                  </a:lnTo>
                  <a:lnTo>
                    <a:pt x="6749" y="5282"/>
                  </a:lnTo>
                  <a:lnTo>
                    <a:pt x="6823" y="5246"/>
                  </a:lnTo>
                  <a:lnTo>
                    <a:pt x="6860" y="5172"/>
                  </a:lnTo>
                  <a:lnTo>
                    <a:pt x="7153" y="4695"/>
                  </a:lnTo>
                  <a:lnTo>
                    <a:pt x="7410" y="4255"/>
                  </a:lnTo>
                  <a:lnTo>
                    <a:pt x="7740" y="4475"/>
                  </a:lnTo>
                  <a:lnTo>
                    <a:pt x="7483" y="4732"/>
                  </a:lnTo>
                  <a:lnTo>
                    <a:pt x="7116" y="5136"/>
                  </a:lnTo>
                  <a:lnTo>
                    <a:pt x="7080" y="5209"/>
                  </a:lnTo>
                  <a:lnTo>
                    <a:pt x="7043" y="5246"/>
                  </a:lnTo>
                  <a:lnTo>
                    <a:pt x="7080" y="5319"/>
                  </a:lnTo>
                  <a:lnTo>
                    <a:pt x="7116" y="5356"/>
                  </a:lnTo>
                  <a:lnTo>
                    <a:pt x="7190" y="5392"/>
                  </a:lnTo>
                  <a:lnTo>
                    <a:pt x="7263" y="5429"/>
                  </a:lnTo>
                  <a:lnTo>
                    <a:pt x="7336" y="5429"/>
                  </a:lnTo>
                  <a:lnTo>
                    <a:pt x="7373" y="5356"/>
                  </a:lnTo>
                  <a:lnTo>
                    <a:pt x="7556" y="5172"/>
                  </a:lnTo>
                  <a:lnTo>
                    <a:pt x="7740" y="4989"/>
                  </a:lnTo>
                  <a:lnTo>
                    <a:pt x="7813" y="4805"/>
                  </a:lnTo>
                  <a:lnTo>
                    <a:pt x="7850" y="4695"/>
                  </a:lnTo>
                  <a:lnTo>
                    <a:pt x="7887" y="4585"/>
                  </a:lnTo>
                  <a:lnTo>
                    <a:pt x="8474" y="4989"/>
                  </a:lnTo>
                  <a:lnTo>
                    <a:pt x="8107" y="5319"/>
                  </a:lnTo>
                  <a:lnTo>
                    <a:pt x="7813" y="5722"/>
                  </a:lnTo>
                  <a:lnTo>
                    <a:pt x="7777" y="5796"/>
                  </a:lnTo>
                  <a:lnTo>
                    <a:pt x="7777" y="5833"/>
                  </a:lnTo>
                  <a:lnTo>
                    <a:pt x="7813" y="5943"/>
                  </a:lnTo>
                  <a:lnTo>
                    <a:pt x="7887" y="5979"/>
                  </a:lnTo>
                  <a:lnTo>
                    <a:pt x="7997" y="5979"/>
                  </a:lnTo>
                  <a:lnTo>
                    <a:pt x="8033" y="5943"/>
                  </a:lnTo>
                  <a:lnTo>
                    <a:pt x="8327" y="5502"/>
                  </a:lnTo>
                  <a:lnTo>
                    <a:pt x="8584" y="5062"/>
                  </a:lnTo>
                  <a:lnTo>
                    <a:pt x="9024" y="5356"/>
                  </a:lnTo>
                  <a:lnTo>
                    <a:pt x="8767" y="5612"/>
                  </a:lnTo>
                  <a:lnTo>
                    <a:pt x="8584" y="5796"/>
                  </a:lnTo>
                  <a:lnTo>
                    <a:pt x="8510" y="5906"/>
                  </a:lnTo>
                  <a:lnTo>
                    <a:pt x="8474" y="6053"/>
                  </a:lnTo>
                  <a:lnTo>
                    <a:pt x="8253" y="6383"/>
                  </a:lnTo>
                  <a:lnTo>
                    <a:pt x="8217" y="6456"/>
                  </a:lnTo>
                  <a:lnTo>
                    <a:pt x="8253" y="6566"/>
                  </a:lnTo>
                  <a:lnTo>
                    <a:pt x="8290" y="6603"/>
                  </a:lnTo>
                  <a:lnTo>
                    <a:pt x="8363" y="6640"/>
                  </a:lnTo>
                  <a:lnTo>
                    <a:pt x="8474" y="6640"/>
                  </a:lnTo>
                  <a:lnTo>
                    <a:pt x="8547" y="6566"/>
                  </a:lnTo>
                  <a:lnTo>
                    <a:pt x="8804" y="6199"/>
                  </a:lnTo>
                  <a:lnTo>
                    <a:pt x="8877" y="6126"/>
                  </a:lnTo>
                  <a:lnTo>
                    <a:pt x="8950" y="6016"/>
                  </a:lnTo>
                  <a:lnTo>
                    <a:pt x="9097" y="5796"/>
                  </a:lnTo>
                  <a:lnTo>
                    <a:pt x="9244" y="5539"/>
                  </a:lnTo>
                  <a:lnTo>
                    <a:pt x="9537" y="5722"/>
                  </a:lnTo>
                  <a:lnTo>
                    <a:pt x="9354" y="5906"/>
                  </a:lnTo>
                  <a:lnTo>
                    <a:pt x="9207" y="6126"/>
                  </a:lnTo>
                  <a:lnTo>
                    <a:pt x="8950" y="6419"/>
                  </a:lnTo>
                  <a:lnTo>
                    <a:pt x="8877" y="6566"/>
                  </a:lnTo>
                  <a:lnTo>
                    <a:pt x="8840" y="6750"/>
                  </a:lnTo>
                  <a:lnTo>
                    <a:pt x="8914" y="6823"/>
                  </a:lnTo>
                  <a:lnTo>
                    <a:pt x="8950" y="6860"/>
                  </a:lnTo>
                  <a:lnTo>
                    <a:pt x="8987" y="6860"/>
                  </a:lnTo>
                  <a:lnTo>
                    <a:pt x="9134" y="6786"/>
                  </a:lnTo>
                  <a:lnTo>
                    <a:pt x="9244" y="6640"/>
                  </a:lnTo>
                  <a:lnTo>
                    <a:pt x="9391" y="6383"/>
                  </a:lnTo>
                  <a:lnTo>
                    <a:pt x="9537" y="6126"/>
                  </a:lnTo>
                  <a:lnTo>
                    <a:pt x="9721" y="5869"/>
                  </a:lnTo>
                  <a:lnTo>
                    <a:pt x="10198" y="6236"/>
                  </a:lnTo>
                  <a:lnTo>
                    <a:pt x="10051" y="6419"/>
                  </a:lnTo>
                  <a:lnTo>
                    <a:pt x="9867" y="6640"/>
                  </a:lnTo>
                  <a:lnTo>
                    <a:pt x="9684" y="6860"/>
                  </a:lnTo>
                  <a:lnTo>
                    <a:pt x="9611" y="7006"/>
                  </a:lnTo>
                  <a:lnTo>
                    <a:pt x="9574" y="7116"/>
                  </a:lnTo>
                  <a:lnTo>
                    <a:pt x="9574" y="7190"/>
                  </a:lnTo>
                  <a:lnTo>
                    <a:pt x="9611" y="7263"/>
                  </a:lnTo>
                  <a:lnTo>
                    <a:pt x="9757" y="7263"/>
                  </a:lnTo>
                  <a:lnTo>
                    <a:pt x="9867" y="7190"/>
                  </a:lnTo>
                  <a:lnTo>
                    <a:pt x="9941" y="7080"/>
                  </a:lnTo>
                  <a:lnTo>
                    <a:pt x="10124" y="6823"/>
                  </a:lnTo>
                  <a:lnTo>
                    <a:pt x="10271" y="6603"/>
                  </a:lnTo>
                  <a:lnTo>
                    <a:pt x="10381" y="6383"/>
                  </a:lnTo>
                  <a:lnTo>
                    <a:pt x="10895" y="6823"/>
                  </a:lnTo>
                  <a:lnTo>
                    <a:pt x="10931" y="6860"/>
                  </a:lnTo>
                  <a:lnTo>
                    <a:pt x="10638" y="7226"/>
                  </a:lnTo>
                  <a:lnTo>
                    <a:pt x="10381" y="7593"/>
                  </a:lnTo>
                  <a:lnTo>
                    <a:pt x="10271" y="7703"/>
                  </a:lnTo>
                  <a:lnTo>
                    <a:pt x="10271" y="7777"/>
                  </a:lnTo>
                  <a:lnTo>
                    <a:pt x="10271" y="7813"/>
                  </a:lnTo>
                  <a:lnTo>
                    <a:pt x="10344" y="7923"/>
                  </a:lnTo>
                  <a:lnTo>
                    <a:pt x="10418" y="7960"/>
                  </a:lnTo>
                  <a:lnTo>
                    <a:pt x="10491" y="7923"/>
                  </a:lnTo>
                  <a:lnTo>
                    <a:pt x="10528" y="7887"/>
                  </a:lnTo>
                  <a:lnTo>
                    <a:pt x="10821" y="7483"/>
                  </a:lnTo>
                  <a:lnTo>
                    <a:pt x="11115" y="7043"/>
                  </a:lnTo>
                  <a:lnTo>
                    <a:pt x="11445" y="7447"/>
                  </a:lnTo>
                  <a:lnTo>
                    <a:pt x="11298" y="7703"/>
                  </a:lnTo>
                  <a:lnTo>
                    <a:pt x="11151" y="7960"/>
                  </a:lnTo>
                  <a:lnTo>
                    <a:pt x="10968" y="8253"/>
                  </a:lnTo>
                  <a:lnTo>
                    <a:pt x="10931" y="8437"/>
                  </a:lnTo>
                  <a:lnTo>
                    <a:pt x="10931" y="8510"/>
                  </a:lnTo>
                  <a:lnTo>
                    <a:pt x="10931" y="8584"/>
                  </a:lnTo>
                  <a:lnTo>
                    <a:pt x="10968" y="8657"/>
                  </a:lnTo>
                  <a:lnTo>
                    <a:pt x="11041" y="8657"/>
                  </a:lnTo>
                  <a:lnTo>
                    <a:pt x="11188" y="8584"/>
                  </a:lnTo>
                  <a:lnTo>
                    <a:pt x="11261" y="8474"/>
                  </a:lnTo>
                  <a:lnTo>
                    <a:pt x="11408" y="8180"/>
                  </a:lnTo>
                  <a:lnTo>
                    <a:pt x="11628" y="7703"/>
                  </a:lnTo>
                  <a:lnTo>
                    <a:pt x="11812" y="7997"/>
                  </a:lnTo>
                  <a:lnTo>
                    <a:pt x="11995" y="8290"/>
                  </a:lnTo>
                  <a:lnTo>
                    <a:pt x="11812" y="8694"/>
                  </a:lnTo>
                  <a:lnTo>
                    <a:pt x="11628" y="9097"/>
                  </a:lnTo>
                  <a:lnTo>
                    <a:pt x="11518" y="9097"/>
                  </a:lnTo>
                  <a:lnTo>
                    <a:pt x="11408" y="9317"/>
                  </a:lnTo>
                  <a:lnTo>
                    <a:pt x="11335" y="9501"/>
                  </a:lnTo>
                  <a:lnTo>
                    <a:pt x="11335" y="9574"/>
                  </a:lnTo>
                  <a:lnTo>
                    <a:pt x="11335" y="9647"/>
                  </a:lnTo>
                  <a:lnTo>
                    <a:pt x="11408" y="9721"/>
                  </a:lnTo>
                  <a:lnTo>
                    <a:pt x="11591" y="9721"/>
                  </a:lnTo>
                  <a:lnTo>
                    <a:pt x="11628" y="9684"/>
                  </a:lnTo>
                  <a:lnTo>
                    <a:pt x="11812" y="9427"/>
                  </a:lnTo>
                  <a:lnTo>
                    <a:pt x="11958" y="9171"/>
                  </a:lnTo>
                  <a:lnTo>
                    <a:pt x="12105" y="8914"/>
                  </a:lnTo>
                  <a:lnTo>
                    <a:pt x="12178" y="8657"/>
                  </a:lnTo>
                  <a:lnTo>
                    <a:pt x="12325" y="9024"/>
                  </a:lnTo>
                  <a:lnTo>
                    <a:pt x="12472" y="9427"/>
                  </a:lnTo>
                  <a:lnTo>
                    <a:pt x="12068" y="10088"/>
                  </a:lnTo>
                  <a:lnTo>
                    <a:pt x="11995" y="10088"/>
                  </a:lnTo>
                  <a:lnTo>
                    <a:pt x="11922" y="10271"/>
                  </a:lnTo>
                  <a:lnTo>
                    <a:pt x="11848" y="10418"/>
                  </a:lnTo>
                  <a:lnTo>
                    <a:pt x="11848" y="10491"/>
                  </a:lnTo>
                  <a:lnTo>
                    <a:pt x="11848" y="10528"/>
                  </a:lnTo>
                  <a:lnTo>
                    <a:pt x="11922" y="10601"/>
                  </a:lnTo>
                  <a:lnTo>
                    <a:pt x="12068" y="10601"/>
                  </a:lnTo>
                  <a:lnTo>
                    <a:pt x="12142" y="10564"/>
                  </a:lnTo>
                  <a:lnTo>
                    <a:pt x="12362" y="10198"/>
                  </a:lnTo>
                  <a:lnTo>
                    <a:pt x="12582" y="9831"/>
                  </a:lnTo>
                  <a:lnTo>
                    <a:pt x="12692" y="10454"/>
                  </a:lnTo>
                  <a:lnTo>
                    <a:pt x="12509" y="10638"/>
                  </a:lnTo>
                  <a:lnTo>
                    <a:pt x="12362" y="10858"/>
                  </a:lnTo>
                  <a:lnTo>
                    <a:pt x="12215" y="11078"/>
                  </a:lnTo>
                  <a:lnTo>
                    <a:pt x="12178" y="11225"/>
                  </a:lnTo>
                  <a:lnTo>
                    <a:pt x="12178" y="11371"/>
                  </a:lnTo>
                  <a:lnTo>
                    <a:pt x="12215" y="11408"/>
                  </a:lnTo>
                  <a:lnTo>
                    <a:pt x="12252" y="11408"/>
                  </a:lnTo>
                  <a:lnTo>
                    <a:pt x="12362" y="11371"/>
                  </a:lnTo>
                  <a:lnTo>
                    <a:pt x="12472" y="11298"/>
                  </a:lnTo>
                  <a:lnTo>
                    <a:pt x="12582" y="11078"/>
                  </a:lnTo>
                  <a:lnTo>
                    <a:pt x="12692" y="10858"/>
                  </a:lnTo>
                  <a:lnTo>
                    <a:pt x="12729" y="11188"/>
                  </a:lnTo>
                  <a:lnTo>
                    <a:pt x="12655" y="11775"/>
                  </a:lnTo>
                  <a:lnTo>
                    <a:pt x="12509" y="11922"/>
                  </a:lnTo>
                  <a:lnTo>
                    <a:pt x="12362" y="12068"/>
                  </a:lnTo>
                  <a:lnTo>
                    <a:pt x="12325" y="12215"/>
                  </a:lnTo>
                  <a:lnTo>
                    <a:pt x="12325" y="12288"/>
                  </a:lnTo>
                  <a:lnTo>
                    <a:pt x="12362" y="12362"/>
                  </a:lnTo>
                  <a:lnTo>
                    <a:pt x="12435" y="12398"/>
                  </a:lnTo>
                  <a:lnTo>
                    <a:pt x="12472" y="12398"/>
                  </a:lnTo>
                  <a:lnTo>
                    <a:pt x="12619" y="12288"/>
                  </a:lnTo>
                  <a:lnTo>
                    <a:pt x="12655" y="12655"/>
                  </a:lnTo>
                  <a:lnTo>
                    <a:pt x="12692" y="12692"/>
                  </a:lnTo>
                  <a:lnTo>
                    <a:pt x="12729" y="12655"/>
                  </a:lnTo>
                  <a:lnTo>
                    <a:pt x="12802" y="12545"/>
                  </a:lnTo>
                  <a:lnTo>
                    <a:pt x="12912" y="12398"/>
                  </a:lnTo>
                  <a:lnTo>
                    <a:pt x="13022" y="12068"/>
                  </a:lnTo>
                  <a:lnTo>
                    <a:pt x="13095" y="11738"/>
                  </a:lnTo>
                  <a:lnTo>
                    <a:pt x="13132" y="11408"/>
                  </a:lnTo>
                  <a:lnTo>
                    <a:pt x="13132" y="11005"/>
                  </a:lnTo>
                  <a:lnTo>
                    <a:pt x="13132" y="10638"/>
                  </a:lnTo>
                  <a:lnTo>
                    <a:pt x="13095" y="10234"/>
                  </a:lnTo>
                  <a:lnTo>
                    <a:pt x="13022" y="9867"/>
                  </a:lnTo>
                  <a:lnTo>
                    <a:pt x="12949" y="9464"/>
                  </a:lnTo>
                  <a:lnTo>
                    <a:pt x="12839" y="9060"/>
                  </a:lnTo>
                  <a:lnTo>
                    <a:pt x="12692" y="8694"/>
                  </a:lnTo>
                  <a:lnTo>
                    <a:pt x="12545" y="8327"/>
                  </a:lnTo>
                  <a:lnTo>
                    <a:pt x="12325" y="7960"/>
                  </a:lnTo>
                  <a:lnTo>
                    <a:pt x="12142" y="7630"/>
                  </a:lnTo>
                  <a:lnTo>
                    <a:pt x="11885" y="7300"/>
                  </a:lnTo>
                  <a:lnTo>
                    <a:pt x="11628" y="6970"/>
                  </a:lnTo>
                  <a:lnTo>
                    <a:pt x="11335" y="6640"/>
                  </a:lnTo>
                  <a:lnTo>
                    <a:pt x="11041" y="6346"/>
                  </a:lnTo>
                  <a:lnTo>
                    <a:pt x="10344" y="5759"/>
                  </a:lnTo>
                  <a:lnTo>
                    <a:pt x="9647" y="5246"/>
                  </a:lnTo>
                  <a:lnTo>
                    <a:pt x="8914" y="4732"/>
                  </a:lnTo>
                  <a:lnTo>
                    <a:pt x="8987" y="4439"/>
                  </a:lnTo>
                  <a:lnTo>
                    <a:pt x="9024" y="4182"/>
                  </a:lnTo>
                  <a:lnTo>
                    <a:pt x="9060" y="3558"/>
                  </a:lnTo>
                  <a:lnTo>
                    <a:pt x="9097" y="2898"/>
                  </a:lnTo>
                  <a:lnTo>
                    <a:pt x="9281" y="220"/>
                  </a:lnTo>
                  <a:lnTo>
                    <a:pt x="9244" y="110"/>
                  </a:lnTo>
                  <a:lnTo>
                    <a:pt x="9207" y="37"/>
                  </a:lnTo>
                  <a:lnTo>
                    <a:pt x="909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99" name="CustomShape 164"/>
            <p:cNvSpPr/>
            <p:nvPr/>
          </p:nvSpPr>
          <p:spPr>
            <a:xfrm>
              <a:off x="8743320" y="3601080"/>
              <a:ext cx="607320" cy="627840"/>
            </a:xfrm>
            <a:custGeom>
              <a:avLst/>
              <a:gdLst/>
              <a:ahLst/>
              <a:cxnLst/>
              <a:rect l="l" t="t" r="r" b="b"/>
              <a:pathLst>
                <a:path w="18378" h="19002">
                  <a:moveTo>
                    <a:pt x="13793" y="5429"/>
                  </a:moveTo>
                  <a:lnTo>
                    <a:pt x="13682" y="5466"/>
                  </a:lnTo>
                  <a:lnTo>
                    <a:pt x="13572" y="5502"/>
                  </a:lnTo>
                  <a:lnTo>
                    <a:pt x="13499" y="5576"/>
                  </a:lnTo>
                  <a:lnTo>
                    <a:pt x="13352" y="5759"/>
                  </a:lnTo>
                  <a:lnTo>
                    <a:pt x="13352" y="5869"/>
                  </a:lnTo>
                  <a:lnTo>
                    <a:pt x="13352" y="5979"/>
                  </a:lnTo>
                  <a:lnTo>
                    <a:pt x="13389" y="6016"/>
                  </a:lnTo>
                  <a:lnTo>
                    <a:pt x="13426" y="6053"/>
                  </a:lnTo>
                  <a:lnTo>
                    <a:pt x="13499" y="6053"/>
                  </a:lnTo>
                  <a:lnTo>
                    <a:pt x="13572" y="5979"/>
                  </a:lnTo>
                  <a:lnTo>
                    <a:pt x="13646" y="5943"/>
                  </a:lnTo>
                  <a:lnTo>
                    <a:pt x="13719" y="5796"/>
                  </a:lnTo>
                  <a:lnTo>
                    <a:pt x="13829" y="5649"/>
                  </a:lnTo>
                  <a:lnTo>
                    <a:pt x="13903" y="5502"/>
                  </a:lnTo>
                  <a:lnTo>
                    <a:pt x="13903" y="5466"/>
                  </a:lnTo>
                  <a:lnTo>
                    <a:pt x="13903" y="5429"/>
                  </a:lnTo>
                  <a:close/>
                  <a:moveTo>
                    <a:pt x="13242" y="6089"/>
                  </a:moveTo>
                  <a:lnTo>
                    <a:pt x="13169" y="6126"/>
                  </a:lnTo>
                  <a:lnTo>
                    <a:pt x="13022" y="6309"/>
                  </a:lnTo>
                  <a:lnTo>
                    <a:pt x="12912" y="6493"/>
                  </a:lnTo>
                  <a:lnTo>
                    <a:pt x="12875" y="6529"/>
                  </a:lnTo>
                  <a:lnTo>
                    <a:pt x="12875" y="6603"/>
                  </a:lnTo>
                  <a:lnTo>
                    <a:pt x="12949" y="6676"/>
                  </a:lnTo>
                  <a:lnTo>
                    <a:pt x="13022" y="6713"/>
                  </a:lnTo>
                  <a:lnTo>
                    <a:pt x="13096" y="6676"/>
                  </a:lnTo>
                  <a:lnTo>
                    <a:pt x="13132" y="6639"/>
                  </a:lnTo>
                  <a:lnTo>
                    <a:pt x="13242" y="6456"/>
                  </a:lnTo>
                  <a:lnTo>
                    <a:pt x="13352" y="6273"/>
                  </a:lnTo>
                  <a:lnTo>
                    <a:pt x="13389" y="6199"/>
                  </a:lnTo>
                  <a:lnTo>
                    <a:pt x="13316" y="6126"/>
                  </a:lnTo>
                  <a:lnTo>
                    <a:pt x="13242" y="6089"/>
                  </a:lnTo>
                  <a:close/>
                  <a:moveTo>
                    <a:pt x="17241" y="6419"/>
                  </a:moveTo>
                  <a:lnTo>
                    <a:pt x="17534" y="6713"/>
                  </a:lnTo>
                  <a:lnTo>
                    <a:pt x="17497" y="6713"/>
                  </a:lnTo>
                  <a:lnTo>
                    <a:pt x="17387" y="6823"/>
                  </a:lnTo>
                  <a:lnTo>
                    <a:pt x="17351" y="6676"/>
                  </a:lnTo>
                  <a:lnTo>
                    <a:pt x="17241" y="6419"/>
                  </a:lnTo>
                  <a:close/>
                  <a:moveTo>
                    <a:pt x="12692" y="6786"/>
                  </a:moveTo>
                  <a:lnTo>
                    <a:pt x="12582" y="6860"/>
                  </a:lnTo>
                  <a:lnTo>
                    <a:pt x="12435" y="6970"/>
                  </a:lnTo>
                  <a:lnTo>
                    <a:pt x="12399" y="7116"/>
                  </a:lnTo>
                  <a:lnTo>
                    <a:pt x="12362" y="7190"/>
                  </a:lnTo>
                  <a:lnTo>
                    <a:pt x="12399" y="7226"/>
                  </a:lnTo>
                  <a:lnTo>
                    <a:pt x="12472" y="7300"/>
                  </a:lnTo>
                  <a:lnTo>
                    <a:pt x="12582" y="7300"/>
                  </a:lnTo>
                  <a:lnTo>
                    <a:pt x="12619" y="7263"/>
                  </a:lnTo>
                  <a:lnTo>
                    <a:pt x="12655" y="7190"/>
                  </a:lnTo>
                  <a:lnTo>
                    <a:pt x="12729" y="7043"/>
                  </a:lnTo>
                  <a:lnTo>
                    <a:pt x="12802" y="7006"/>
                  </a:lnTo>
                  <a:lnTo>
                    <a:pt x="12839" y="6933"/>
                  </a:lnTo>
                  <a:lnTo>
                    <a:pt x="12875" y="6860"/>
                  </a:lnTo>
                  <a:lnTo>
                    <a:pt x="12875" y="6823"/>
                  </a:lnTo>
                  <a:lnTo>
                    <a:pt x="12839" y="6823"/>
                  </a:lnTo>
                  <a:lnTo>
                    <a:pt x="12765" y="6786"/>
                  </a:lnTo>
                  <a:close/>
                  <a:moveTo>
                    <a:pt x="17571" y="6750"/>
                  </a:moveTo>
                  <a:lnTo>
                    <a:pt x="17828" y="7043"/>
                  </a:lnTo>
                  <a:lnTo>
                    <a:pt x="18048" y="7373"/>
                  </a:lnTo>
                  <a:lnTo>
                    <a:pt x="17828" y="7593"/>
                  </a:lnTo>
                  <a:lnTo>
                    <a:pt x="17828" y="7520"/>
                  </a:lnTo>
                  <a:lnTo>
                    <a:pt x="17864" y="7336"/>
                  </a:lnTo>
                  <a:lnTo>
                    <a:pt x="17828" y="7116"/>
                  </a:lnTo>
                  <a:lnTo>
                    <a:pt x="17828" y="7080"/>
                  </a:lnTo>
                  <a:lnTo>
                    <a:pt x="17754" y="7006"/>
                  </a:lnTo>
                  <a:lnTo>
                    <a:pt x="17681" y="7006"/>
                  </a:lnTo>
                  <a:lnTo>
                    <a:pt x="17644" y="7043"/>
                  </a:lnTo>
                  <a:lnTo>
                    <a:pt x="17681" y="7080"/>
                  </a:lnTo>
                  <a:lnTo>
                    <a:pt x="17644" y="7226"/>
                  </a:lnTo>
                  <a:lnTo>
                    <a:pt x="17607" y="7446"/>
                  </a:lnTo>
                  <a:lnTo>
                    <a:pt x="17534" y="7667"/>
                  </a:lnTo>
                  <a:lnTo>
                    <a:pt x="17534" y="7887"/>
                  </a:lnTo>
                  <a:lnTo>
                    <a:pt x="17534" y="7960"/>
                  </a:lnTo>
                  <a:lnTo>
                    <a:pt x="17131" y="8584"/>
                  </a:lnTo>
                  <a:lnTo>
                    <a:pt x="17167" y="8217"/>
                  </a:lnTo>
                  <a:lnTo>
                    <a:pt x="17241" y="7850"/>
                  </a:lnTo>
                  <a:lnTo>
                    <a:pt x="17387" y="7630"/>
                  </a:lnTo>
                  <a:lnTo>
                    <a:pt x="17387" y="7593"/>
                  </a:lnTo>
                  <a:lnTo>
                    <a:pt x="17387" y="7520"/>
                  </a:lnTo>
                  <a:lnTo>
                    <a:pt x="17461" y="7483"/>
                  </a:lnTo>
                  <a:lnTo>
                    <a:pt x="17497" y="7446"/>
                  </a:lnTo>
                  <a:lnTo>
                    <a:pt x="17534" y="7373"/>
                  </a:lnTo>
                  <a:lnTo>
                    <a:pt x="17534" y="7263"/>
                  </a:lnTo>
                  <a:lnTo>
                    <a:pt x="17497" y="7080"/>
                  </a:lnTo>
                  <a:lnTo>
                    <a:pt x="17571" y="6750"/>
                  </a:lnTo>
                  <a:close/>
                  <a:moveTo>
                    <a:pt x="16874" y="8840"/>
                  </a:moveTo>
                  <a:lnTo>
                    <a:pt x="16947" y="8877"/>
                  </a:lnTo>
                  <a:lnTo>
                    <a:pt x="16874" y="8950"/>
                  </a:lnTo>
                  <a:lnTo>
                    <a:pt x="16874" y="8877"/>
                  </a:lnTo>
                  <a:lnTo>
                    <a:pt x="16874" y="8840"/>
                  </a:lnTo>
                  <a:close/>
                  <a:moveTo>
                    <a:pt x="11445" y="8584"/>
                  </a:moveTo>
                  <a:lnTo>
                    <a:pt x="11408" y="8620"/>
                  </a:lnTo>
                  <a:lnTo>
                    <a:pt x="11298" y="8657"/>
                  </a:lnTo>
                  <a:lnTo>
                    <a:pt x="11188" y="8804"/>
                  </a:lnTo>
                  <a:lnTo>
                    <a:pt x="11188" y="8840"/>
                  </a:lnTo>
                  <a:lnTo>
                    <a:pt x="11188" y="8914"/>
                  </a:lnTo>
                  <a:lnTo>
                    <a:pt x="11188" y="8987"/>
                  </a:lnTo>
                  <a:lnTo>
                    <a:pt x="11225" y="9024"/>
                  </a:lnTo>
                  <a:lnTo>
                    <a:pt x="11408" y="9024"/>
                  </a:lnTo>
                  <a:lnTo>
                    <a:pt x="11445" y="8987"/>
                  </a:lnTo>
                  <a:lnTo>
                    <a:pt x="11555" y="8804"/>
                  </a:lnTo>
                  <a:lnTo>
                    <a:pt x="11555" y="8730"/>
                  </a:lnTo>
                  <a:lnTo>
                    <a:pt x="11555" y="8657"/>
                  </a:lnTo>
                  <a:lnTo>
                    <a:pt x="11518" y="8620"/>
                  </a:lnTo>
                  <a:lnTo>
                    <a:pt x="11445" y="8584"/>
                  </a:lnTo>
                  <a:close/>
                  <a:moveTo>
                    <a:pt x="16580" y="8804"/>
                  </a:moveTo>
                  <a:lnTo>
                    <a:pt x="16580" y="8877"/>
                  </a:lnTo>
                  <a:lnTo>
                    <a:pt x="16580" y="9060"/>
                  </a:lnTo>
                  <a:lnTo>
                    <a:pt x="16617" y="9170"/>
                  </a:lnTo>
                  <a:lnTo>
                    <a:pt x="16654" y="9244"/>
                  </a:lnTo>
                  <a:lnTo>
                    <a:pt x="16397" y="9611"/>
                  </a:lnTo>
                  <a:lnTo>
                    <a:pt x="16360" y="9391"/>
                  </a:lnTo>
                  <a:lnTo>
                    <a:pt x="16324" y="9170"/>
                  </a:lnTo>
                  <a:lnTo>
                    <a:pt x="16324" y="9097"/>
                  </a:lnTo>
                  <a:lnTo>
                    <a:pt x="16580" y="8804"/>
                  </a:lnTo>
                  <a:close/>
                  <a:moveTo>
                    <a:pt x="16067" y="9391"/>
                  </a:moveTo>
                  <a:lnTo>
                    <a:pt x="16067" y="9684"/>
                  </a:lnTo>
                  <a:lnTo>
                    <a:pt x="16103" y="9794"/>
                  </a:lnTo>
                  <a:lnTo>
                    <a:pt x="16177" y="9941"/>
                  </a:lnTo>
                  <a:lnTo>
                    <a:pt x="15993" y="10161"/>
                  </a:lnTo>
                  <a:lnTo>
                    <a:pt x="15920" y="10308"/>
                  </a:lnTo>
                  <a:lnTo>
                    <a:pt x="15957" y="9867"/>
                  </a:lnTo>
                  <a:lnTo>
                    <a:pt x="15920" y="9794"/>
                  </a:lnTo>
                  <a:lnTo>
                    <a:pt x="15847" y="9757"/>
                  </a:lnTo>
                  <a:lnTo>
                    <a:pt x="15810" y="9721"/>
                  </a:lnTo>
                  <a:lnTo>
                    <a:pt x="16067" y="9391"/>
                  </a:lnTo>
                  <a:close/>
                  <a:moveTo>
                    <a:pt x="9611" y="2348"/>
                  </a:moveTo>
                  <a:lnTo>
                    <a:pt x="9574" y="2421"/>
                  </a:lnTo>
                  <a:lnTo>
                    <a:pt x="9134" y="2861"/>
                  </a:lnTo>
                  <a:lnTo>
                    <a:pt x="8767" y="3375"/>
                  </a:lnTo>
                  <a:lnTo>
                    <a:pt x="7997" y="4365"/>
                  </a:lnTo>
                  <a:lnTo>
                    <a:pt x="7630" y="4879"/>
                  </a:lnTo>
                  <a:lnTo>
                    <a:pt x="7227" y="5356"/>
                  </a:lnTo>
                  <a:lnTo>
                    <a:pt x="6823" y="5832"/>
                  </a:lnTo>
                  <a:lnTo>
                    <a:pt x="6346" y="6273"/>
                  </a:lnTo>
                  <a:lnTo>
                    <a:pt x="6273" y="6346"/>
                  </a:lnTo>
                  <a:lnTo>
                    <a:pt x="6273" y="6456"/>
                  </a:lnTo>
                  <a:lnTo>
                    <a:pt x="6236" y="6456"/>
                  </a:lnTo>
                  <a:lnTo>
                    <a:pt x="6163" y="6493"/>
                  </a:lnTo>
                  <a:lnTo>
                    <a:pt x="6163" y="6566"/>
                  </a:lnTo>
                  <a:lnTo>
                    <a:pt x="6199" y="6603"/>
                  </a:lnTo>
                  <a:lnTo>
                    <a:pt x="6309" y="6786"/>
                  </a:lnTo>
                  <a:lnTo>
                    <a:pt x="6493" y="6970"/>
                  </a:lnTo>
                  <a:lnTo>
                    <a:pt x="6823" y="7263"/>
                  </a:lnTo>
                  <a:lnTo>
                    <a:pt x="7593" y="7813"/>
                  </a:lnTo>
                  <a:lnTo>
                    <a:pt x="8437" y="8363"/>
                  </a:lnTo>
                  <a:lnTo>
                    <a:pt x="8620" y="8510"/>
                  </a:lnTo>
                  <a:lnTo>
                    <a:pt x="8767" y="8694"/>
                  </a:lnTo>
                  <a:lnTo>
                    <a:pt x="9061" y="9060"/>
                  </a:lnTo>
                  <a:lnTo>
                    <a:pt x="9207" y="9207"/>
                  </a:lnTo>
                  <a:lnTo>
                    <a:pt x="9391" y="9354"/>
                  </a:lnTo>
                  <a:lnTo>
                    <a:pt x="9758" y="9574"/>
                  </a:lnTo>
                  <a:lnTo>
                    <a:pt x="10638" y="10161"/>
                  </a:lnTo>
                  <a:lnTo>
                    <a:pt x="11482" y="10784"/>
                  </a:lnTo>
                  <a:lnTo>
                    <a:pt x="12289" y="11408"/>
                  </a:lnTo>
                  <a:lnTo>
                    <a:pt x="12362" y="11445"/>
                  </a:lnTo>
                  <a:lnTo>
                    <a:pt x="12472" y="11445"/>
                  </a:lnTo>
                  <a:lnTo>
                    <a:pt x="12545" y="11408"/>
                  </a:lnTo>
                  <a:lnTo>
                    <a:pt x="12582" y="11371"/>
                  </a:lnTo>
                  <a:lnTo>
                    <a:pt x="12619" y="11298"/>
                  </a:lnTo>
                  <a:lnTo>
                    <a:pt x="12655" y="11188"/>
                  </a:lnTo>
                  <a:lnTo>
                    <a:pt x="12619" y="11115"/>
                  </a:lnTo>
                  <a:lnTo>
                    <a:pt x="12545" y="11041"/>
                  </a:lnTo>
                  <a:lnTo>
                    <a:pt x="11775" y="10418"/>
                  </a:lnTo>
                  <a:lnTo>
                    <a:pt x="11812" y="10381"/>
                  </a:lnTo>
                  <a:lnTo>
                    <a:pt x="11922" y="10198"/>
                  </a:lnTo>
                  <a:lnTo>
                    <a:pt x="11995" y="10014"/>
                  </a:lnTo>
                  <a:lnTo>
                    <a:pt x="11995" y="9941"/>
                  </a:lnTo>
                  <a:lnTo>
                    <a:pt x="11958" y="9904"/>
                  </a:lnTo>
                  <a:lnTo>
                    <a:pt x="11885" y="9904"/>
                  </a:lnTo>
                  <a:lnTo>
                    <a:pt x="11738" y="10051"/>
                  </a:lnTo>
                  <a:lnTo>
                    <a:pt x="11592" y="10234"/>
                  </a:lnTo>
                  <a:lnTo>
                    <a:pt x="11555" y="10271"/>
                  </a:lnTo>
                  <a:lnTo>
                    <a:pt x="11005" y="9867"/>
                  </a:lnTo>
                  <a:lnTo>
                    <a:pt x="10821" y="9757"/>
                  </a:lnTo>
                  <a:lnTo>
                    <a:pt x="10858" y="9684"/>
                  </a:lnTo>
                  <a:lnTo>
                    <a:pt x="10895" y="9611"/>
                  </a:lnTo>
                  <a:lnTo>
                    <a:pt x="11041" y="9464"/>
                  </a:lnTo>
                  <a:lnTo>
                    <a:pt x="11078" y="9427"/>
                  </a:lnTo>
                  <a:lnTo>
                    <a:pt x="11078" y="9354"/>
                  </a:lnTo>
                  <a:lnTo>
                    <a:pt x="11078" y="9317"/>
                  </a:lnTo>
                  <a:lnTo>
                    <a:pt x="11005" y="9281"/>
                  </a:lnTo>
                  <a:lnTo>
                    <a:pt x="10968" y="9317"/>
                  </a:lnTo>
                  <a:lnTo>
                    <a:pt x="10895" y="9281"/>
                  </a:lnTo>
                  <a:lnTo>
                    <a:pt x="10821" y="9317"/>
                  </a:lnTo>
                  <a:lnTo>
                    <a:pt x="10711" y="9427"/>
                  </a:lnTo>
                  <a:lnTo>
                    <a:pt x="10601" y="9574"/>
                  </a:lnTo>
                  <a:lnTo>
                    <a:pt x="10124" y="9281"/>
                  </a:lnTo>
                  <a:lnTo>
                    <a:pt x="10051" y="9207"/>
                  </a:lnTo>
                  <a:lnTo>
                    <a:pt x="10234" y="8914"/>
                  </a:lnTo>
                  <a:lnTo>
                    <a:pt x="10234" y="8840"/>
                  </a:lnTo>
                  <a:lnTo>
                    <a:pt x="10234" y="8804"/>
                  </a:lnTo>
                  <a:lnTo>
                    <a:pt x="10198" y="8730"/>
                  </a:lnTo>
                  <a:lnTo>
                    <a:pt x="10088" y="8694"/>
                  </a:lnTo>
                  <a:lnTo>
                    <a:pt x="10051" y="8730"/>
                  </a:lnTo>
                  <a:lnTo>
                    <a:pt x="10014" y="8767"/>
                  </a:lnTo>
                  <a:lnTo>
                    <a:pt x="9758" y="9060"/>
                  </a:lnTo>
                  <a:lnTo>
                    <a:pt x="9537" y="8877"/>
                  </a:lnTo>
                  <a:lnTo>
                    <a:pt x="9354" y="8694"/>
                  </a:lnTo>
                  <a:lnTo>
                    <a:pt x="9134" y="8437"/>
                  </a:lnTo>
                  <a:lnTo>
                    <a:pt x="9207" y="8327"/>
                  </a:lnTo>
                  <a:lnTo>
                    <a:pt x="9281" y="8217"/>
                  </a:lnTo>
                  <a:lnTo>
                    <a:pt x="9354" y="7960"/>
                  </a:lnTo>
                  <a:lnTo>
                    <a:pt x="9354" y="7887"/>
                  </a:lnTo>
                  <a:lnTo>
                    <a:pt x="9317" y="7850"/>
                  </a:lnTo>
                  <a:lnTo>
                    <a:pt x="9244" y="7850"/>
                  </a:lnTo>
                  <a:lnTo>
                    <a:pt x="9171" y="7887"/>
                  </a:lnTo>
                  <a:lnTo>
                    <a:pt x="8987" y="8107"/>
                  </a:lnTo>
                  <a:lnTo>
                    <a:pt x="8951" y="8180"/>
                  </a:lnTo>
                  <a:lnTo>
                    <a:pt x="8767" y="8033"/>
                  </a:lnTo>
                  <a:lnTo>
                    <a:pt x="8327" y="7740"/>
                  </a:lnTo>
                  <a:lnTo>
                    <a:pt x="8364" y="7446"/>
                  </a:lnTo>
                  <a:lnTo>
                    <a:pt x="8364" y="7410"/>
                  </a:lnTo>
                  <a:lnTo>
                    <a:pt x="8327" y="7336"/>
                  </a:lnTo>
                  <a:lnTo>
                    <a:pt x="8290" y="7300"/>
                  </a:lnTo>
                  <a:lnTo>
                    <a:pt x="8180" y="7300"/>
                  </a:lnTo>
                  <a:lnTo>
                    <a:pt x="8107" y="7336"/>
                  </a:lnTo>
                  <a:lnTo>
                    <a:pt x="8070" y="7446"/>
                  </a:lnTo>
                  <a:lnTo>
                    <a:pt x="8034" y="7556"/>
                  </a:lnTo>
                  <a:lnTo>
                    <a:pt x="7960" y="7520"/>
                  </a:lnTo>
                  <a:lnTo>
                    <a:pt x="7410" y="7116"/>
                  </a:lnTo>
                  <a:lnTo>
                    <a:pt x="7447" y="7080"/>
                  </a:lnTo>
                  <a:lnTo>
                    <a:pt x="7520" y="6970"/>
                  </a:lnTo>
                  <a:lnTo>
                    <a:pt x="7520" y="6896"/>
                  </a:lnTo>
                  <a:lnTo>
                    <a:pt x="7520" y="6860"/>
                  </a:lnTo>
                  <a:lnTo>
                    <a:pt x="7557" y="6750"/>
                  </a:lnTo>
                  <a:lnTo>
                    <a:pt x="7520" y="6713"/>
                  </a:lnTo>
                  <a:lnTo>
                    <a:pt x="7483" y="6713"/>
                  </a:lnTo>
                  <a:lnTo>
                    <a:pt x="7410" y="6750"/>
                  </a:lnTo>
                  <a:lnTo>
                    <a:pt x="7337" y="6750"/>
                  </a:lnTo>
                  <a:lnTo>
                    <a:pt x="7227" y="6823"/>
                  </a:lnTo>
                  <a:lnTo>
                    <a:pt x="7116" y="6896"/>
                  </a:lnTo>
                  <a:lnTo>
                    <a:pt x="6640" y="6639"/>
                  </a:lnTo>
                  <a:lnTo>
                    <a:pt x="6640" y="6603"/>
                  </a:lnTo>
                  <a:lnTo>
                    <a:pt x="7116" y="6163"/>
                  </a:lnTo>
                  <a:lnTo>
                    <a:pt x="7557" y="5649"/>
                  </a:lnTo>
                  <a:lnTo>
                    <a:pt x="7593" y="5722"/>
                  </a:lnTo>
                  <a:lnTo>
                    <a:pt x="7630" y="5759"/>
                  </a:lnTo>
                  <a:lnTo>
                    <a:pt x="7740" y="5759"/>
                  </a:lnTo>
                  <a:lnTo>
                    <a:pt x="8034" y="5576"/>
                  </a:lnTo>
                  <a:lnTo>
                    <a:pt x="8327" y="5392"/>
                  </a:lnTo>
                  <a:lnTo>
                    <a:pt x="8620" y="5209"/>
                  </a:lnTo>
                  <a:lnTo>
                    <a:pt x="8914" y="5025"/>
                  </a:lnTo>
                  <a:lnTo>
                    <a:pt x="9244" y="4879"/>
                  </a:lnTo>
                  <a:lnTo>
                    <a:pt x="9574" y="4732"/>
                  </a:lnTo>
                  <a:lnTo>
                    <a:pt x="9941" y="4659"/>
                  </a:lnTo>
                  <a:lnTo>
                    <a:pt x="10308" y="4622"/>
                  </a:lnTo>
                  <a:lnTo>
                    <a:pt x="10491" y="4622"/>
                  </a:lnTo>
                  <a:lnTo>
                    <a:pt x="10675" y="4659"/>
                  </a:lnTo>
                  <a:lnTo>
                    <a:pt x="10821" y="4732"/>
                  </a:lnTo>
                  <a:lnTo>
                    <a:pt x="10931" y="4842"/>
                  </a:lnTo>
                  <a:lnTo>
                    <a:pt x="11041" y="4989"/>
                  </a:lnTo>
                  <a:lnTo>
                    <a:pt x="11078" y="5136"/>
                  </a:lnTo>
                  <a:lnTo>
                    <a:pt x="11151" y="5502"/>
                  </a:lnTo>
                  <a:lnTo>
                    <a:pt x="11151" y="5906"/>
                  </a:lnTo>
                  <a:lnTo>
                    <a:pt x="11151" y="6309"/>
                  </a:lnTo>
                  <a:lnTo>
                    <a:pt x="11151" y="6676"/>
                  </a:lnTo>
                  <a:lnTo>
                    <a:pt x="11188" y="7006"/>
                  </a:lnTo>
                  <a:lnTo>
                    <a:pt x="11261" y="7373"/>
                  </a:lnTo>
                  <a:lnTo>
                    <a:pt x="11445" y="7703"/>
                  </a:lnTo>
                  <a:lnTo>
                    <a:pt x="11408" y="7813"/>
                  </a:lnTo>
                  <a:lnTo>
                    <a:pt x="11372" y="7923"/>
                  </a:lnTo>
                  <a:lnTo>
                    <a:pt x="11372" y="8033"/>
                  </a:lnTo>
                  <a:lnTo>
                    <a:pt x="11372" y="8143"/>
                  </a:lnTo>
                  <a:lnTo>
                    <a:pt x="11445" y="8253"/>
                  </a:lnTo>
                  <a:lnTo>
                    <a:pt x="11482" y="8327"/>
                  </a:lnTo>
                  <a:lnTo>
                    <a:pt x="11592" y="8400"/>
                  </a:lnTo>
                  <a:lnTo>
                    <a:pt x="11665" y="8474"/>
                  </a:lnTo>
                  <a:lnTo>
                    <a:pt x="11775" y="8510"/>
                  </a:lnTo>
                  <a:lnTo>
                    <a:pt x="12105" y="8510"/>
                  </a:lnTo>
                  <a:lnTo>
                    <a:pt x="12435" y="8694"/>
                  </a:lnTo>
                  <a:lnTo>
                    <a:pt x="12765" y="8840"/>
                  </a:lnTo>
                  <a:lnTo>
                    <a:pt x="13022" y="8877"/>
                  </a:lnTo>
                  <a:lnTo>
                    <a:pt x="13316" y="8877"/>
                  </a:lnTo>
                  <a:lnTo>
                    <a:pt x="13646" y="8804"/>
                  </a:lnTo>
                  <a:lnTo>
                    <a:pt x="13939" y="8694"/>
                  </a:lnTo>
                  <a:lnTo>
                    <a:pt x="14233" y="8584"/>
                  </a:lnTo>
                  <a:lnTo>
                    <a:pt x="14489" y="8400"/>
                  </a:lnTo>
                  <a:lnTo>
                    <a:pt x="14746" y="8217"/>
                  </a:lnTo>
                  <a:lnTo>
                    <a:pt x="14930" y="8033"/>
                  </a:lnTo>
                  <a:lnTo>
                    <a:pt x="14966" y="7997"/>
                  </a:lnTo>
                  <a:lnTo>
                    <a:pt x="14966" y="7923"/>
                  </a:lnTo>
                  <a:lnTo>
                    <a:pt x="14930" y="7813"/>
                  </a:lnTo>
                  <a:lnTo>
                    <a:pt x="14820" y="7777"/>
                  </a:lnTo>
                  <a:lnTo>
                    <a:pt x="14710" y="7777"/>
                  </a:lnTo>
                  <a:lnTo>
                    <a:pt x="14123" y="8143"/>
                  </a:lnTo>
                  <a:lnTo>
                    <a:pt x="13829" y="8290"/>
                  </a:lnTo>
                  <a:lnTo>
                    <a:pt x="13462" y="8400"/>
                  </a:lnTo>
                  <a:lnTo>
                    <a:pt x="13206" y="8474"/>
                  </a:lnTo>
                  <a:lnTo>
                    <a:pt x="12912" y="8437"/>
                  </a:lnTo>
                  <a:lnTo>
                    <a:pt x="12692" y="8363"/>
                  </a:lnTo>
                  <a:lnTo>
                    <a:pt x="12472" y="8217"/>
                  </a:lnTo>
                  <a:lnTo>
                    <a:pt x="12545" y="8107"/>
                  </a:lnTo>
                  <a:lnTo>
                    <a:pt x="12582" y="7960"/>
                  </a:lnTo>
                  <a:lnTo>
                    <a:pt x="12582" y="7850"/>
                  </a:lnTo>
                  <a:lnTo>
                    <a:pt x="12545" y="7777"/>
                  </a:lnTo>
                  <a:lnTo>
                    <a:pt x="12509" y="7740"/>
                  </a:lnTo>
                  <a:lnTo>
                    <a:pt x="12325" y="7630"/>
                  </a:lnTo>
                  <a:lnTo>
                    <a:pt x="12142" y="7520"/>
                  </a:lnTo>
                  <a:lnTo>
                    <a:pt x="11812" y="7520"/>
                  </a:lnTo>
                  <a:lnTo>
                    <a:pt x="11628" y="7116"/>
                  </a:lnTo>
                  <a:lnTo>
                    <a:pt x="11518" y="6713"/>
                  </a:lnTo>
                  <a:lnTo>
                    <a:pt x="11518" y="6346"/>
                  </a:lnTo>
                  <a:lnTo>
                    <a:pt x="11518" y="6016"/>
                  </a:lnTo>
                  <a:lnTo>
                    <a:pt x="11555" y="5649"/>
                  </a:lnTo>
                  <a:lnTo>
                    <a:pt x="11518" y="5282"/>
                  </a:lnTo>
                  <a:lnTo>
                    <a:pt x="11445" y="4989"/>
                  </a:lnTo>
                  <a:lnTo>
                    <a:pt x="11335" y="4732"/>
                  </a:lnTo>
                  <a:lnTo>
                    <a:pt x="11188" y="4549"/>
                  </a:lnTo>
                  <a:lnTo>
                    <a:pt x="11005" y="4402"/>
                  </a:lnTo>
                  <a:lnTo>
                    <a:pt x="10785" y="4329"/>
                  </a:lnTo>
                  <a:lnTo>
                    <a:pt x="10565" y="4255"/>
                  </a:lnTo>
                  <a:lnTo>
                    <a:pt x="10051" y="4255"/>
                  </a:lnTo>
                  <a:lnTo>
                    <a:pt x="9758" y="4292"/>
                  </a:lnTo>
                  <a:lnTo>
                    <a:pt x="9464" y="4365"/>
                  </a:lnTo>
                  <a:lnTo>
                    <a:pt x="8914" y="4585"/>
                  </a:lnTo>
                  <a:lnTo>
                    <a:pt x="8400" y="4879"/>
                  </a:lnTo>
                  <a:lnTo>
                    <a:pt x="7960" y="5209"/>
                  </a:lnTo>
                  <a:lnTo>
                    <a:pt x="8290" y="4769"/>
                  </a:lnTo>
                  <a:lnTo>
                    <a:pt x="9061" y="3742"/>
                  </a:lnTo>
                  <a:lnTo>
                    <a:pt x="9464" y="3191"/>
                  </a:lnTo>
                  <a:lnTo>
                    <a:pt x="9831" y="2641"/>
                  </a:lnTo>
                  <a:lnTo>
                    <a:pt x="9868" y="2568"/>
                  </a:lnTo>
                  <a:lnTo>
                    <a:pt x="9868" y="2531"/>
                  </a:lnTo>
                  <a:lnTo>
                    <a:pt x="9794" y="2421"/>
                  </a:lnTo>
                  <a:lnTo>
                    <a:pt x="9721" y="2384"/>
                  </a:lnTo>
                  <a:lnTo>
                    <a:pt x="9684" y="2348"/>
                  </a:lnTo>
                  <a:close/>
                  <a:moveTo>
                    <a:pt x="15663" y="9867"/>
                  </a:moveTo>
                  <a:lnTo>
                    <a:pt x="15700" y="9904"/>
                  </a:lnTo>
                  <a:lnTo>
                    <a:pt x="15627" y="10381"/>
                  </a:lnTo>
                  <a:lnTo>
                    <a:pt x="15663" y="10418"/>
                  </a:lnTo>
                  <a:lnTo>
                    <a:pt x="15663" y="10454"/>
                  </a:lnTo>
                  <a:lnTo>
                    <a:pt x="15773" y="10491"/>
                  </a:lnTo>
                  <a:lnTo>
                    <a:pt x="15443" y="10895"/>
                  </a:lnTo>
                  <a:lnTo>
                    <a:pt x="15443" y="10821"/>
                  </a:lnTo>
                  <a:lnTo>
                    <a:pt x="15333" y="10491"/>
                  </a:lnTo>
                  <a:lnTo>
                    <a:pt x="15296" y="10454"/>
                  </a:lnTo>
                  <a:lnTo>
                    <a:pt x="15260" y="10454"/>
                  </a:lnTo>
                  <a:lnTo>
                    <a:pt x="15223" y="10491"/>
                  </a:lnTo>
                  <a:lnTo>
                    <a:pt x="15223" y="10528"/>
                  </a:lnTo>
                  <a:lnTo>
                    <a:pt x="15186" y="10821"/>
                  </a:lnTo>
                  <a:lnTo>
                    <a:pt x="15186" y="11188"/>
                  </a:lnTo>
                  <a:lnTo>
                    <a:pt x="15223" y="11225"/>
                  </a:lnTo>
                  <a:lnTo>
                    <a:pt x="14746" y="11848"/>
                  </a:lnTo>
                  <a:lnTo>
                    <a:pt x="14746" y="11591"/>
                  </a:lnTo>
                  <a:lnTo>
                    <a:pt x="14746" y="11371"/>
                  </a:lnTo>
                  <a:lnTo>
                    <a:pt x="14746" y="11115"/>
                  </a:lnTo>
                  <a:lnTo>
                    <a:pt x="14710" y="11078"/>
                  </a:lnTo>
                  <a:lnTo>
                    <a:pt x="15333" y="10308"/>
                  </a:lnTo>
                  <a:lnTo>
                    <a:pt x="15663" y="9867"/>
                  </a:lnTo>
                  <a:close/>
                  <a:moveTo>
                    <a:pt x="14526" y="11298"/>
                  </a:moveTo>
                  <a:lnTo>
                    <a:pt x="14453" y="11555"/>
                  </a:lnTo>
                  <a:lnTo>
                    <a:pt x="14416" y="11775"/>
                  </a:lnTo>
                  <a:lnTo>
                    <a:pt x="14453" y="11885"/>
                  </a:lnTo>
                  <a:lnTo>
                    <a:pt x="14489" y="11958"/>
                  </a:lnTo>
                  <a:lnTo>
                    <a:pt x="14563" y="11995"/>
                  </a:lnTo>
                  <a:lnTo>
                    <a:pt x="14600" y="11995"/>
                  </a:lnTo>
                  <a:lnTo>
                    <a:pt x="14123" y="12619"/>
                  </a:lnTo>
                  <a:lnTo>
                    <a:pt x="14049" y="12655"/>
                  </a:lnTo>
                  <a:lnTo>
                    <a:pt x="14049" y="12362"/>
                  </a:lnTo>
                  <a:lnTo>
                    <a:pt x="14049" y="12142"/>
                  </a:lnTo>
                  <a:lnTo>
                    <a:pt x="14049" y="12032"/>
                  </a:lnTo>
                  <a:lnTo>
                    <a:pt x="14013" y="11922"/>
                  </a:lnTo>
                  <a:lnTo>
                    <a:pt x="14526" y="11298"/>
                  </a:lnTo>
                  <a:close/>
                  <a:moveTo>
                    <a:pt x="4806" y="7997"/>
                  </a:moveTo>
                  <a:lnTo>
                    <a:pt x="4769" y="8033"/>
                  </a:lnTo>
                  <a:lnTo>
                    <a:pt x="4769" y="8070"/>
                  </a:lnTo>
                  <a:lnTo>
                    <a:pt x="4952" y="8217"/>
                  </a:lnTo>
                  <a:lnTo>
                    <a:pt x="5099" y="8327"/>
                  </a:lnTo>
                  <a:lnTo>
                    <a:pt x="5576" y="8584"/>
                  </a:lnTo>
                  <a:lnTo>
                    <a:pt x="6126" y="8840"/>
                  </a:lnTo>
                  <a:lnTo>
                    <a:pt x="6640" y="9134"/>
                  </a:lnTo>
                  <a:lnTo>
                    <a:pt x="7116" y="9501"/>
                  </a:lnTo>
                  <a:lnTo>
                    <a:pt x="7557" y="9831"/>
                  </a:lnTo>
                  <a:lnTo>
                    <a:pt x="8437" y="10638"/>
                  </a:lnTo>
                  <a:lnTo>
                    <a:pt x="9244" y="11371"/>
                  </a:lnTo>
                  <a:lnTo>
                    <a:pt x="10088" y="12105"/>
                  </a:lnTo>
                  <a:lnTo>
                    <a:pt x="10344" y="12325"/>
                  </a:lnTo>
                  <a:lnTo>
                    <a:pt x="10748" y="12655"/>
                  </a:lnTo>
                  <a:lnTo>
                    <a:pt x="10931" y="12765"/>
                  </a:lnTo>
                  <a:lnTo>
                    <a:pt x="11115" y="12839"/>
                  </a:lnTo>
                  <a:lnTo>
                    <a:pt x="11225" y="12839"/>
                  </a:lnTo>
                  <a:lnTo>
                    <a:pt x="11298" y="12802"/>
                  </a:lnTo>
                  <a:lnTo>
                    <a:pt x="11335" y="12765"/>
                  </a:lnTo>
                  <a:lnTo>
                    <a:pt x="11372" y="12692"/>
                  </a:lnTo>
                  <a:lnTo>
                    <a:pt x="11372" y="12582"/>
                  </a:lnTo>
                  <a:lnTo>
                    <a:pt x="11335" y="12472"/>
                  </a:lnTo>
                  <a:lnTo>
                    <a:pt x="11151" y="12325"/>
                  </a:lnTo>
                  <a:lnTo>
                    <a:pt x="10711" y="11995"/>
                  </a:lnTo>
                  <a:lnTo>
                    <a:pt x="10271" y="11628"/>
                  </a:lnTo>
                  <a:lnTo>
                    <a:pt x="9391" y="10858"/>
                  </a:lnTo>
                  <a:lnTo>
                    <a:pt x="8547" y="10051"/>
                  </a:lnTo>
                  <a:lnTo>
                    <a:pt x="8107" y="9684"/>
                  </a:lnTo>
                  <a:lnTo>
                    <a:pt x="7703" y="9354"/>
                  </a:lnTo>
                  <a:lnTo>
                    <a:pt x="7227" y="9024"/>
                  </a:lnTo>
                  <a:lnTo>
                    <a:pt x="6786" y="8694"/>
                  </a:lnTo>
                  <a:lnTo>
                    <a:pt x="6309" y="8437"/>
                  </a:lnTo>
                  <a:lnTo>
                    <a:pt x="5833" y="8217"/>
                  </a:lnTo>
                  <a:lnTo>
                    <a:pt x="5356" y="8033"/>
                  </a:lnTo>
                  <a:lnTo>
                    <a:pt x="5209" y="7997"/>
                  </a:lnTo>
                  <a:close/>
                  <a:moveTo>
                    <a:pt x="954" y="12582"/>
                  </a:moveTo>
                  <a:lnTo>
                    <a:pt x="1101" y="12692"/>
                  </a:lnTo>
                  <a:lnTo>
                    <a:pt x="1064" y="12765"/>
                  </a:lnTo>
                  <a:lnTo>
                    <a:pt x="1064" y="12839"/>
                  </a:lnTo>
                  <a:lnTo>
                    <a:pt x="1064" y="12875"/>
                  </a:lnTo>
                  <a:lnTo>
                    <a:pt x="1101" y="12839"/>
                  </a:lnTo>
                  <a:lnTo>
                    <a:pt x="1211" y="12912"/>
                  </a:lnTo>
                  <a:lnTo>
                    <a:pt x="1247" y="12985"/>
                  </a:lnTo>
                  <a:lnTo>
                    <a:pt x="1247" y="13059"/>
                  </a:lnTo>
                  <a:lnTo>
                    <a:pt x="1284" y="13242"/>
                  </a:lnTo>
                  <a:lnTo>
                    <a:pt x="991" y="13095"/>
                  </a:lnTo>
                  <a:lnTo>
                    <a:pt x="844" y="13059"/>
                  </a:lnTo>
                  <a:lnTo>
                    <a:pt x="697" y="13022"/>
                  </a:lnTo>
                  <a:lnTo>
                    <a:pt x="844" y="12765"/>
                  </a:lnTo>
                  <a:lnTo>
                    <a:pt x="954" y="12582"/>
                  </a:lnTo>
                  <a:close/>
                  <a:moveTo>
                    <a:pt x="2715" y="10858"/>
                  </a:moveTo>
                  <a:lnTo>
                    <a:pt x="2641" y="10931"/>
                  </a:lnTo>
                  <a:lnTo>
                    <a:pt x="2641" y="10968"/>
                  </a:lnTo>
                  <a:lnTo>
                    <a:pt x="2788" y="11151"/>
                  </a:lnTo>
                  <a:lnTo>
                    <a:pt x="2935" y="11261"/>
                  </a:lnTo>
                  <a:lnTo>
                    <a:pt x="3302" y="11445"/>
                  </a:lnTo>
                  <a:lnTo>
                    <a:pt x="3778" y="11775"/>
                  </a:lnTo>
                  <a:lnTo>
                    <a:pt x="4255" y="12105"/>
                  </a:lnTo>
                  <a:lnTo>
                    <a:pt x="5099" y="12765"/>
                  </a:lnTo>
                  <a:lnTo>
                    <a:pt x="5539" y="13095"/>
                  </a:lnTo>
                  <a:lnTo>
                    <a:pt x="5759" y="13242"/>
                  </a:lnTo>
                  <a:lnTo>
                    <a:pt x="5869" y="13279"/>
                  </a:lnTo>
                  <a:lnTo>
                    <a:pt x="6053" y="13279"/>
                  </a:lnTo>
                  <a:lnTo>
                    <a:pt x="6126" y="13242"/>
                  </a:lnTo>
                  <a:lnTo>
                    <a:pt x="6163" y="13169"/>
                  </a:lnTo>
                  <a:lnTo>
                    <a:pt x="6126" y="13059"/>
                  </a:lnTo>
                  <a:lnTo>
                    <a:pt x="6089" y="12985"/>
                  </a:lnTo>
                  <a:lnTo>
                    <a:pt x="6016" y="12875"/>
                  </a:lnTo>
                  <a:lnTo>
                    <a:pt x="5869" y="12729"/>
                  </a:lnTo>
                  <a:lnTo>
                    <a:pt x="5502" y="12472"/>
                  </a:lnTo>
                  <a:lnTo>
                    <a:pt x="4512" y="11738"/>
                  </a:lnTo>
                  <a:lnTo>
                    <a:pt x="4035" y="11408"/>
                  </a:lnTo>
                  <a:lnTo>
                    <a:pt x="3522" y="11078"/>
                  </a:lnTo>
                  <a:lnTo>
                    <a:pt x="3338" y="11005"/>
                  </a:lnTo>
                  <a:lnTo>
                    <a:pt x="3118" y="10895"/>
                  </a:lnTo>
                  <a:lnTo>
                    <a:pt x="2935" y="10858"/>
                  </a:lnTo>
                  <a:close/>
                  <a:moveTo>
                    <a:pt x="13756" y="12252"/>
                  </a:moveTo>
                  <a:lnTo>
                    <a:pt x="13719" y="12362"/>
                  </a:lnTo>
                  <a:lnTo>
                    <a:pt x="13719" y="12619"/>
                  </a:lnTo>
                  <a:lnTo>
                    <a:pt x="13719" y="12912"/>
                  </a:lnTo>
                  <a:lnTo>
                    <a:pt x="13756" y="12985"/>
                  </a:lnTo>
                  <a:lnTo>
                    <a:pt x="13793" y="13022"/>
                  </a:lnTo>
                  <a:lnTo>
                    <a:pt x="13719" y="13095"/>
                  </a:lnTo>
                  <a:lnTo>
                    <a:pt x="13389" y="13536"/>
                  </a:lnTo>
                  <a:lnTo>
                    <a:pt x="13426" y="13132"/>
                  </a:lnTo>
                  <a:lnTo>
                    <a:pt x="13462" y="12912"/>
                  </a:lnTo>
                  <a:lnTo>
                    <a:pt x="13462" y="12765"/>
                  </a:lnTo>
                  <a:lnTo>
                    <a:pt x="13426" y="12655"/>
                  </a:lnTo>
                  <a:lnTo>
                    <a:pt x="13756" y="12252"/>
                  </a:lnTo>
                  <a:close/>
                  <a:moveTo>
                    <a:pt x="4402" y="8694"/>
                  </a:moveTo>
                  <a:lnTo>
                    <a:pt x="4329" y="8730"/>
                  </a:lnTo>
                  <a:lnTo>
                    <a:pt x="4255" y="8804"/>
                  </a:lnTo>
                  <a:lnTo>
                    <a:pt x="4255" y="8877"/>
                  </a:lnTo>
                  <a:lnTo>
                    <a:pt x="4255" y="8987"/>
                  </a:lnTo>
                  <a:lnTo>
                    <a:pt x="4292" y="9060"/>
                  </a:lnTo>
                  <a:lnTo>
                    <a:pt x="4365" y="9134"/>
                  </a:lnTo>
                  <a:lnTo>
                    <a:pt x="4512" y="9207"/>
                  </a:lnTo>
                  <a:lnTo>
                    <a:pt x="4842" y="9354"/>
                  </a:lnTo>
                  <a:lnTo>
                    <a:pt x="5136" y="9501"/>
                  </a:lnTo>
                  <a:lnTo>
                    <a:pt x="5392" y="9647"/>
                  </a:lnTo>
                  <a:lnTo>
                    <a:pt x="5869" y="10014"/>
                  </a:lnTo>
                  <a:lnTo>
                    <a:pt x="6346" y="10418"/>
                  </a:lnTo>
                  <a:lnTo>
                    <a:pt x="6786" y="10858"/>
                  </a:lnTo>
                  <a:lnTo>
                    <a:pt x="8584" y="12398"/>
                  </a:lnTo>
                  <a:lnTo>
                    <a:pt x="9501" y="13169"/>
                  </a:lnTo>
                  <a:lnTo>
                    <a:pt x="9721" y="13315"/>
                  </a:lnTo>
                  <a:lnTo>
                    <a:pt x="9941" y="13462"/>
                  </a:lnTo>
                  <a:lnTo>
                    <a:pt x="10161" y="13572"/>
                  </a:lnTo>
                  <a:lnTo>
                    <a:pt x="10271" y="13609"/>
                  </a:lnTo>
                  <a:lnTo>
                    <a:pt x="10381" y="13609"/>
                  </a:lnTo>
                  <a:lnTo>
                    <a:pt x="10454" y="13572"/>
                  </a:lnTo>
                  <a:lnTo>
                    <a:pt x="10491" y="13536"/>
                  </a:lnTo>
                  <a:lnTo>
                    <a:pt x="10528" y="13462"/>
                  </a:lnTo>
                  <a:lnTo>
                    <a:pt x="10491" y="13389"/>
                  </a:lnTo>
                  <a:lnTo>
                    <a:pt x="10418" y="13242"/>
                  </a:lnTo>
                  <a:lnTo>
                    <a:pt x="10271" y="13132"/>
                  </a:lnTo>
                  <a:lnTo>
                    <a:pt x="9978" y="12949"/>
                  </a:lnTo>
                  <a:lnTo>
                    <a:pt x="9537" y="12619"/>
                  </a:lnTo>
                  <a:lnTo>
                    <a:pt x="9134" y="12288"/>
                  </a:lnTo>
                  <a:lnTo>
                    <a:pt x="7557" y="10931"/>
                  </a:lnTo>
                  <a:lnTo>
                    <a:pt x="6823" y="10271"/>
                  </a:lnTo>
                  <a:lnTo>
                    <a:pt x="6089" y="9647"/>
                  </a:lnTo>
                  <a:lnTo>
                    <a:pt x="5686" y="9354"/>
                  </a:lnTo>
                  <a:lnTo>
                    <a:pt x="5246" y="9097"/>
                  </a:lnTo>
                  <a:lnTo>
                    <a:pt x="4769" y="8950"/>
                  </a:lnTo>
                  <a:lnTo>
                    <a:pt x="4549" y="8840"/>
                  </a:lnTo>
                  <a:lnTo>
                    <a:pt x="4475" y="8767"/>
                  </a:lnTo>
                  <a:lnTo>
                    <a:pt x="4439" y="8694"/>
                  </a:lnTo>
                  <a:close/>
                  <a:moveTo>
                    <a:pt x="1541" y="13022"/>
                  </a:moveTo>
                  <a:lnTo>
                    <a:pt x="2091" y="13389"/>
                  </a:lnTo>
                  <a:lnTo>
                    <a:pt x="2091" y="13572"/>
                  </a:lnTo>
                  <a:lnTo>
                    <a:pt x="2126" y="13749"/>
                  </a:lnTo>
                  <a:lnTo>
                    <a:pt x="1504" y="13389"/>
                  </a:lnTo>
                  <a:lnTo>
                    <a:pt x="1578" y="13352"/>
                  </a:lnTo>
                  <a:lnTo>
                    <a:pt x="1614" y="13315"/>
                  </a:lnTo>
                  <a:lnTo>
                    <a:pt x="1614" y="13279"/>
                  </a:lnTo>
                  <a:lnTo>
                    <a:pt x="1614" y="13205"/>
                  </a:lnTo>
                  <a:lnTo>
                    <a:pt x="1541" y="13095"/>
                  </a:lnTo>
                  <a:lnTo>
                    <a:pt x="1541" y="13022"/>
                  </a:lnTo>
                  <a:close/>
                  <a:moveTo>
                    <a:pt x="13206" y="12949"/>
                  </a:moveTo>
                  <a:lnTo>
                    <a:pt x="13169" y="13022"/>
                  </a:lnTo>
                  <a:lnTo>
                    <a:pt x="13059" y="13756"/>
                  </a:lnTo>
                  <a:lnTo>
                    <a:pt x="13059" y="13829"/>
                  </a:lnTo>
                  <a:lnTo>
                    <a:pt x="13096" y="13866"/>
                  </a:lnTo>
                  <a:lnTo>
                    <a:pt x="12912" y="14086"/>
                  </a:lnTo>
                  <a:lnTo>
                    <a:pt x="12912" y="13719"/>
                  </a:lnTo>
                  <a:lnTo>
                    <a:pt x="12875" y="13352"/>
                  </a:lnTo>
                  <a:lnTo>
                    <a:pt x="13206" y="12949"/>
                  </a:lnTo>
                  <a:close/>
                  <a:moveTo>
                    <a:pt x="2458" y="13646"/>
                  </a:moveTo>
                  <a:lnTo>
                    <a:pt x="2641" y="13792"/>
                  </a:lnTo>
                  <a:lnTo>
                    <a:pt x="2788" y="13902"/>
                  </a:lnTo>
                  <a:lnTo>
                    <a:pt x="2788" y="14086"/>
                  </a:lnTo>
                  <a:lnTo>
                    <a:pt x="2825" y="14233"/>
                  </a:lnTo>
                  <a:lnTo>
                    <a:pt x="2605" y="14086"/>
                  </a:lnTo>
                  <a:lnTo>
                    <a:pt x="2385" y="13939"/>
                  </a:lnTo>
                  <a:lnTo>
                    <a:pt x="2495" y="13939"/>
                  </a:lnTo>
                  <a:lnTo>
                    <a:pt x="2568" y="13866"/>
                  </a:lnTo>
                  <a:lnTo>
                    <a:pt x="2568" y="13829"/>
                  </a:lnTo>
                  <a:lnTo>
                    <a:pt x="2568" y="13756"/>
                  </a:lnTo>
                  <a:lnTo>
                    <a:pt x="2458" y="13646"/>
                  </a:lnTo>
                  <a:close/>
                  <a:moveTo>
                    <a:pt x="3595" y="9794"/>
                  </a:moveTo>
                  <a:lnTo>
                    <a:pt x="3558" y="9831"/>
                  </a:lnTo>
                  <a:lnTo>
                    <a:pt x="3522" y="9867"/>
                  </a:lnTo>
                  <a:lnTo>
                    <a:pt x="3558" y="9977"/>
                  </a:lnTo>
                  <a:lnTo>
                    <a:pt x="3595" y="10088"/>
                  </a:lnTo>
                  <a:lnTo>
                    <a:pt x="3815" y="10234"/>
                  </a:lnTo>
                  <a:lnTo>
                    <a:pt x="4659" y="10821"/>
                  </a:lnTo>
                  <a:lnTo>
                    <a:pt x="5466" y="11518"/>
                  </a:lnTo>
                  <a:lnTo>
                    <a:pt x="6236" y="12178"/>
                  </a:lnTo>
                  <a:lnTo>
                    <a:pt x="7080" y="12839"/>
                  </a:lnTo>
                  <a:lnTo>
                    <a:pt x="7923" y="13462"/>
                  </a:lnTo>
                  <a:lnTo>
                    <a:pt x="8730" y="14049"/>
                  </a:lnTo>
                  <a:lnTo>
                    <a:pt x="9134" y="14343"/>
                  </a:lnTo>
                  <a:lnTo>
                    <a:pt x="9574" y="14563"/>
                  </a:lnTo>
                  <a:lnTo>
                    <a:pt x="9684" y="14563"/>
                  </a:lnTo>
                  <a:lnTo>
                    <a:pt x="9794" y="14526"/>
                  </a:lnTo>
                  <a:lnTo>
                    <a:pt x="9868" y="14453"/>
                  </a:lnTo>
                  <a:lnTo>
                    <a:pt x="9904" y="14416"/>
                  </a:lnTo>
                  <a:lnTo>
                    <a:pt x="9904" y="14379"/>
                  </a:lnTo>
                  <a:lnTo>
                    <a:pt x="9904" y="14306"/>
                  </a:lnTo>
                  <a:lnTo>
                    <a:pt x="9868" y="14269"/>
                  </a:lnTo>
                  <a:lnTo>
                    <a:pt x="9794" y="14196"/>
                  </a:lnTo>
                  <a:lnTo>
                    <a:pt x="9721" y="14159"/>
                  </a:lnTo>
                  <a:lnTo>
                    <a:pt x="9501" y="14012"/>
                  </a:lnTo>
                  <a:lnTo>
                    <a:pt x="9281" y="13866"/>
                  </a:lnTo>
                  <a:lnTo>
                    <a:pt x="8290" y="13205"/>
                  </a:lnTo>
                  <a:lnTo>
                    <a:pt x="7373" y="12508"/>
                  </a:lnTo>
                  <a:lnTo>
                    <a:pt x="6493" y="11812"/>
                  </a:lnTo>
                  <a:lnTo>
                    <a:pt x="5649" y="11115"/>
                  </a:lnTo>
                  <a:lnTo>
                    <a:pt x="4769" y="10418"/>
                  </a:lnTo>
                  <a:lnTo>
                    <a:pt x="4549" y="10234"/>
                  </a:lnTo>
                  <a:lnTo>
                    <a:pt x="4145" y="9977"/>
                  </a:lnTo>
                  <a:lnTo>
                    <a:pt x="3925" y="9867"/>
                  </a:lnTo>
                  <a:lnTo>
                    <a:pt x="3742" y="9794"/>
                  </a:lnTo>
                  <a:close/>
                  <a:moveTo>
                    <a:pt x="3155" y="14122"/>
                  </a:moveTo>
                  <a:lnTo>
                    <a:pt x="3778" y="14563"/>
                  </a:lnTo>
                  <a:lnTo>
                    <a:pt x="3742" y="14746"/>
                  </a:lnTo>
                  <a:lnTo>
                    <a:pt x="3742" y="14856"/>
                  </a:lnTo>
                  <a:lnTo>
                    <a:pt x="3338" y="14563"/>
                  </a:lnTo>
                  <a:lnTo>
                    <a:pt x="3338" y="14489"/>
                  </a:lnTo>
                  <a:lnTo>
                    <a:pt x="3302" y="14416"/>
                  </a:lnTo>
                  <a:lnTo>
                    <a:pt x="3192" y="14269"/>
                  </a:lnTo>
                  <a:lnTo>
                    <a:pt x="3155" y="14122"/>
                  </a:lnTo>
                  <a:close/>
                  <a:moveTo>
                    <a:pt x="12692" y="13536"/>
                  </a:moveTo>
                  <a:lnTo>
                    <a:pt x="12619" y="13976"/>
                  </a:lnTo>
                  <a:lnTo>
                    <a:pt x="12582" y="14416"/>
                  </a:lnTo>
                  <a:lnTo>
                    <a:pt x="12582" y="14489"/>
                  </a:lnTo>
                  <a:lnTo>
                    <a:pt x="12142" y="15040"/>
                  </a:lnTo>
                  <a:lnTo>
                    <a:pt x="12142" y="14893"/>
                  </a:lnTo>
                  <a:lnTo>
                    <a:pt x="12142" y="14563"/>
                  </a:lnTo>
                  <a:lnTo>
                    <a:pt x="12105" y="14269"/>
                  </a:lnTo>
                  <a:lnTo>
                    <a:pt x="12692" y="13536"/>
                  </a:lnTo>
                  <a:close/>
                  <a:moveTo>
                    <a:pt x="4035" y="14746"/>
                  </a:moveTo>
                  <a:lnTo>
                    <a:pt x="4402" y="15003"/>
                  </a:lnTo>
                  <a:lnTo>
                    <a:pt x="4402" y="15040"/>
                  </a:lnTo>
                  <a:lnTo>
                    <a:pt x="4402" y="15150"/>
                  </a:lnTo>
                  <a:lnTo>
                    <a:pt x="4439" y="15223"/>
                  </a:lnTo>
                  <a:lnTo>
                    <a:pt x="4549" y="15370"/>
                  </a:lnTo>
                  <a:lnTo>
                    <a:pt x="4659" y="15553"/>
                  </a:lnTo>
                  <a:lnTo>
                    <a:pt x="4255" y="15223"/>
                  </a:lnTo>
                  <a:lnTo>
                    <a:pt x="4255" y="15150"/>
                  </a:lnTo>
                  <a:lnTo>
                    <a:pt x="4219" y="15076"/>
                  </a:lnTo>
                  <a:lnTo>
                    <a:pt x="4109" y="14966"/>
                  </a:lnTo>
                  <a:lnTo>
                    <a:pt x="4035" y="14856"/>
                  </a:lnTo>
                  <a:lnTo>
                    <a:pt x="4035" y="14746"/>
                  </a:lnTo>
                  <a:close/>
                  <a:moveTo>
                    <a:pt x="11922" y="14489"/>
                  </a:moveTo>
                  <a:lnTo>
                    <a:pt x="11885" y="14856"/>
                  </a:lnTo>
                  <a:lnTo>
                    <a:pt x="11848" y="15113"/>
                  </a:lnTo>
                  <a:lnTo>
                    <a:pt x="11848" y="15260"/>
                  </a:lnTo>
                  <a:lnTo>
                    <a:pt x="11848" y="15370"/>
                  </a:lnTo>
                  <a:lnTo>
                    <a:pt x="11555" y="15700"/>
                  </a:lnTo>
                  <a:lnTo>
                    <a:pt x="11592" y="15480"/>
                  </a:lnTo>
                  <a:lnTo>
                    <a:pt x="11555" y="15223"/>
                  </a:lnTo>
                  <a:lnTo>
                    <a:pt x="11555" y="15150"/>
                  </a:lnTo>
                  <a:lnTo>
                    <a:pt x="11482" y="15113"/>
                  </a:lnTo>
                  <a:lnTo>
                    <a:pt x="11445" y="15113"/>
                  </a:lnTo>
                  <a:lnTo>
                    <a:pt x="11922" y="14489"/>
                  </a:lnTo>
                  <a:close/>
                  <a:moveTo>
                    <a:pt x="4769" y="15223"/>
                  </a:moveTo>
                  <a:lnTo>
                    <a:pt x="5026" y="15406"/>
                  </a:lnTo>
                  <a:lnTo>
                    <a:pt x="5576" y="15810"/>
                  </a:lnTo>
                  <a:lnTo>
                    <a:pt x="5576" y="15883"/>
                  </a:lnTo>
                  <a:lnTo>
                    <a:pt x="5576" y="16177"/>
                  </a:lnTo>
                  <a:lnTo>
                    <a:pt x="5576" y="16287"/>
                  </a:lnTo>
                  <a:lnTo>
                    <a:pt x="4916" y="15773"/>
                  </a:lnTo>
                  <a:lnTo>
                    <a:pt x="4952" y="15663"/>
                  </a:lnTo>
                  <a:lnTo>
                    <a:pt x="4952" y="15553"/>
                  </a:lnTo>
                  <a:lnTo>
                    <a:pt x="4916" y="15480"/>
                  </a:lnTo>
                  <a:lnTo>
                    <a:pt x="4879" y="15370"/>
                  </a:lnTo>
                  <a:lnTo>
                    <a:pt x="4769" y="15223"/>
                  </a:lnTo>
                  <a:close/>
                  <a:moveTo>
                    <a:pt x="5833" y="15993"/>
                  </a:moveTo>
                  <a:lnTo>
                    <a:pt x="6456" y="16507"/>
                  </a:lnTo>
                  <a:lnTo>
                    <a:pt x="6420" y="16580"/>
                  </a:lnTo>
                  <a:lnTo>
                    <a:pt x="6383" y="16690"/>
                  </a:lnTo>
                  <a:lnTo>
                    <a:pt x="6346" y="16874"/>
                  </a:lnTo>
                  <a:lnTo>
                    <a:pt x="5869" y="16507"/>
                  </a:lnTo>
                  <a:lnTo>
                    <a:pt x="5869" y="16323"/>
                  </a:lnTo>
                  <a:lnTo>
                    <a:pt x="5869" y="16140"/>
                  </a:lnTo>
                  <a:lnTo>
                    <a:pt x="5833" y="15993"/>
                  </a:lnTo>
                  <a:close/>
                  <a:moveTo>
                    <a:pt x="11298" y="15260"/>
                  </a:moveTo>
                  <a:lnTo>
                    <a:pt x="11298" y="15443"/>
                  </a:lnTo>
                  <a:lnTo>
                    <a:pt x="11225" y="15957"/>
                  </a:lnTo>
                  <a:lnTo>
                    <a:pt x="11225" y="16030"/>
                  </a:lnTo>
                  <a:lnTo>
                    <a:pt x="11261" y="16067"/>
                  </a:lnTo>
                  <a:lnTo>
                    <a:pt x="10088" y="17387"/>
                  </a:lnTo>
                  <a:lnTo>
                    <a:pt x="10088" y="17130"/>
                  </a:lnTo>
                  <a:lnTo>
                    <a:pt x="10088" y="16984"/>
                  </a:lnTo>
                  <a:lnTo>
                    <a:pt x="10308" y="16653"/>
                  </a:lnTo>
                  <a:lnTo>
                    <a:pt x="10821" y="15920"/>
                  </a:lnTo>
                  <a:lnTo>
                    <a:pt x="10785" y="16067"/>
                  </a:lnTo>
                  <a:lnTo>
                    <a:pt x="10711" y="16287"/>
                  </a:lnTo>
                  <a:lnTo>
                    <a:pt x="10711" y="16397"/>
                  </a:lnTo>
                  <a:lnTo>
                    <a:pt x="10711" y="16507"/>
                  </a:lnTo>
                  <a:lnTo>
                    <a:pt x="10748" y="16543"/>
                  </a:lnTo>
                  <a:lnTo>
                    <a:pt x="10785" y="16543"/>
                  </a:lnTo>
                  <a:lnTo>
                    <a:pt x="10895" y="16470"/>
                  </a:lnTo>
                  <a:lnTo>
                    <a:pt x="10968" y="16360"/>
                  </a:lnTo>
                  <a:lnTo>
                    <a:pt x="11005" y="16103"/>
                  </a:lnTo>
                  <a:lnTo>
                    <a:pt x="11005" y="15663"/>
                  </a:lnTo>
                  <a:lnTo>
                    <a:pt x="11225" y="15370"/>
                  </a:lnTo>
                  <a:lnTo>
                    <a:pt x="11298" y="15260"/>
                  </a:lnTo>
                  <a:close/>
                  <a:moveTo>
                    <a:pt x="6566" y="16580"/>
                  </a:moveTo>
                  <a:lnTo>
                    <a:pt x="7006" y="17020"/>
                  </a:lnTo>
                  <a:lnTo>
                    <a:pt x="7006" y="17240"/>
                  </a:lnTo>
                  <a:lnTo>
                    <a:pt x="7006" y="17460"/>
                  </a:lnTo>
                  <a:lnTo>
                    <a:pt x="6896" y="17350"/>
                  </a:lnTo>
                  <a:lnTo>
                    <a:pt x="6640" y="17130"/>
                  </a:lnTo>
                  <a:lnTo>
                    <a:pt x="6640" y="17020"/>
                  </a:lnTo>
                  <a:lnTo>
                    <a:pt x="6603" y="16800"/>
                  </a:lnTo>
                  <a:lnTo>
                    <a:pt x="6566" y="16580"/>
                  </a:lnTo>
                  <a:close/>
                  <a:moveTo>
                    <a:pt x="9464" y="404"/>
                  </a:moveTo>
                  <a:lnTo>
                    <a:pt x="9684" y="440"/>
                  </a:lnTo>
                  <a:lnTo>
                    <a:pt x="9868" y="477"/>
                  </a:lnTo>
                  <a:lnTo>
                    <a:pt x="10051" y="587"/>
                  </a:lnTo>
                  <a:lnTo>
                    <a:pt x="10418" y="844"/>
                  </a:lnTo>
                  <a:lnTo>
                    <a:pt x="10711" y="1064"/>
                  </a:lnTo>
                  <a:lnTo>
                    <a:pt x="12582" y="2421"/>
                  </a:lnTo>
                  <a:lnTo>
                    <a:pt x="14489" y="3815"/>
                  </a:lnTo>
                  <a:lnTo>
                    <a:pt x="15443" y="4512"/>
                  </a:lnTo>
                  <a:lnTo>
                    <a:pt x="15700" y="4732"/>
                  </a:lnTo>
                  <a:lnTo>
                    <a:pt x="15847" y="4805"/>
                  </a:lnTo>
                  <a:lnTo>
                    <a:pt x="15993" y="4879"/>
                  </a:lnTo>
                  <a:lnTo>
                    <a:pt x="15590" y="5356"/>
                  </a:lnTo>
                  <a:lnTo>
                    <a:pt x="15223" y="5869"/>
                  </a:lnTo>
                  <a:lnTo>
                    <a:pt x="15040" y="6089"/>
                  </a:lnTo>
                  <a:lnTo>
                    <a:pt x="14856" y="6383"/>
                  </a:lnTo>
                  <a:lnTo>
                    <a:pt x="14783" y="6529"/>
                  </a:lnTo>
                  <a:lnTo>
                    <a:pt x="14746" y="6639"/>
                  </a:lnTo>
                  <a:lnTo>
                    <a:pt x="14746" y="6786"/>
                  </a:lnTo>
                  <a:lnTo>
                    <a:pt x="14856" y="6896"/>
                  </a:lnTo>
                  <a:lnTo>
                    <a:pt x="14966" y="7006"/>
                  </a:lnTo>
                  <a:lnTo>
                    <a:pt x="15076" y="7080"/>
                  </a:lnTo>
                  <a:lnTo>
                    <a:pt x="15370" y="7190"/>
                  </a:lnTo>
                  <a:lnTo>
                    <a:pt x="15957" y="7300"/>
                  </a:lnTo>
                  <a:lnTo>
                    <a:pt x="16727" y="7446"/>
                  </a:lnTo>
                  <a:lnTo>
                    <a:pt x="17021" y="7520"/>
                  </a:lnTo>
                  <a:lnTo>
                    <a:pt x="16984" y="7593"/>
                  </a:lnTo>
                  <a:lnTo>
                    <a:pt x="16470" y="8143"/>
                  </a:lnTo>
                  <a:lnTo>
                    <a:pt x="15993" y="8730"/>
                  </a:lnTo>
                  <a:lnTo>
                    <a:pt x="15040" y="9904"/>
                  </a:lnTo>
                  <a:lnTo>
                    <a:pt x="12912" y="12508"/>
                  </a:lnTo>
                  <a:lnTo>
                    <a:pt x="11848" y="13792"/>
                  </a:lnTo>
                  <a:lnTo>
                    <a:pt x="10821" y="15113"/>
                  </a:lnTo>
                  <a:lnTo>
                    <a:pt x="10344" y="15736"/>
                  </a:lnTo>
                  <a:lnTo>
                    <a:pt x="9904" y="16397"/>
                  </a:lnTo>
                  <a:lnTo>
                    <a:pt x="9464" y="17057"/>
                  </a:lnTo>
                  <a:lnTo>
                    <a:pt x="9317" y="17277"/>
                  </a:lnTo>
                  <a:lnTo>
                    <a:pt x="9207" y="17497"/>
                  </a:lnTo>
                  <a:lnTo>
                    <a:pt x="8987" y="17387"/>
                  </a:lnTo>
                  <a:lnTo>
                    <a:pt x="8767" y="17350"/>
                  </a:lnTo>
                  <a:lnTo>
                    <a:pt x="8290" y="17204"/>
                  </a:lnTo>
                  <a:lnTo>
                    <a:pt x="7997" y="17094"/>
                  </a:lnTo>
                  <a:lnTo>
                    <a:pt x="7740" y="16910"/>
                  </a:lnTo>
                  <a:lnTo>
                    <a:pt x="7483" y="16727"/>
                  </a:lnTo>
                  <a:lnTo>
                    <a:pt x="7227" y="16507"/>
                  </a:lnTo>
                  <a:lnTo>
                    <a:pt x="6750" y="16067"/>
                  </a:lnTo>
                  <a:lnTo>
                    <a:pt x="6273" y="15663"/>
                  </a:lnTo>
                  <a:lnTo>
                    <a:pt x="5723" y="15296"/>
                  </a:lnTo>
                  <a:lnTo>
                    <a:pt x="5209" y="14929"/>
                  </a:lnTo>
                  <a:lnTo>
                    <a:pt x="3045" y="13462"/>
                  </a:lnTo>
                  <a:lnTo>
                    <a:pt x="1908" y="12619"/>
                  </a:lnTo>
                  <a:lnTo>
                    <a:pt x="1321" y="12215"/>
                  </a:lnTo>
                  <a:lnTo>
                    <a:pt x="697" y="11848"/>
                  </a:lnTo>
                  <a:lnTo>
                    <a:pt x="624" y="11812"/>
                  </a:lnTo>
                  <a:lnTo>
                    <a:pt x="1614" y="10381"/>
                  </a:lnTo>
                  <a:lnTo>
                    <a:pt x="2641" y="8950"/>
                  </a:lnTo>
                  <a:lnTo>
                    <a:pt x="3668" y="7556"/>
                  </a:lnTo>
                  <a:lnTo>
                    <a:pt x="4732" y="6163"/>
                  </a:lnTo>
                  <a:lnTo>
                    <a:pt x="6970" y="3338"/>
                  </a:lnTo>
                  <a:lnTo>
                    <a:pt x="8144" y="1944"/>
                  </a:lnTo>
                  <a:lnTo>
                    <a:pt x="8730" y="1284"/>
                  </a:lnTo>
                  <a:lnTo>
                    <a:pt x="9244" y="550"/>
                  </a:lnTo>
                  <a:lnTo>
                    <a:pt x="9281" y="477"/>
                  </a:lnTo>
                  <a:lnTo>
                    <a:pt x="9281" y="404"/>
                  </a:lnTo>
                  <a:close/>
                  <a:moveTo>
                    <a:pt x="7227" y="17204"/>
                  </a:moveTo>
                  <a:lnTo>
                    <a:pt x="7667" y="17460"/>
                  </a:lnTo>
                  <a:lnTo>
                    <a:pt x="8107" y="17681"/>
                  </a:lnTo>
                  <a:lnTo>
                    <a:pt x="8070" y="17937"/>
                  </a:lnTo>
                  <a:lnTo>
                    <a:pt x="8107" y="18194"/>
                  </a:lnTo>
                  <a:lnTo>
                    <a:pt x="7850" y="18084"/>
                  </a:lnTo>
                  <a:lnTo>
                    <a:pt x="7447" y="17791"/>
                  </a:lnTo>
                  <a:lnTo>
                    <a:pt x="7410" y="17644"/>
                  </a:lnTo>
                  <a:lnTo>
                    <a:pt x="7337" y="17497"/>
                  </a:lnTo>
                  <a:lnTo>
                    <a:pt x="7227" y="17204"/>
                  </a:lnTo>
                  <a:close/>
                  <a:moveTo>
                    <a:pt x="9831" y="17460"/>
                  </a:moveTo>
                  <a:lnTo>
                    <a:pt x="9868" y="17534"/>
                  </a:lnTo>
                  <a:lnTo>
                    <a:pt x="9904" y="17571"/>
                  </a:lnTo>
                  <a:lnTo>
                    <a:pt x="9464" y="18084"/>
                  </a:lnTo>
                  <a:lnTo>
                    <a:pt x="9207" y="18341"/>
                  </a:lnTo>
                  <a:lnTo>
                    <a:pt x="9171" y="18231"/>
                  </a:lnTo>
                  <a:lnTo>
                    <a:pt x="9134" y="18121"/>
                  </a:lnTo>
                  <a:lnTo>
                    <a:pt x="9134" y="17974"/>
                  </a:lnTo>
                  <a:lnTo>
                    <a:pt x="9317" y="17974"/>
                  </a:lnTo>
                  <a:lnTo>
                    <a:pt x="9317" y="17937"/>
                  </a:lnTo>
                  <a:lnTo>
                    <a:pt x="9391" y="17937"/>
                  </a:lnTo>
                  <a:lnTo>
                    <a:pt x="9464" y="17901"/>
                  </a:lnTo>
                  <a:lnTo>
                    <a:pt x="9574" y="17827"/>
                  </a:lnTo>
                  <a:lnTo>
                    <a:pt x="9647" y="17681"/>
                  </a:lnTo>
                  <a:lnTo>
                    <a:pt x="9794" y="17460"/>
                  </a:lnTo>
                  <a:close/>
                  <a:moveTo>
                    <a:pt x="9464" y="0"/>
                  </a:moveTo>
                  <a:lnTo>
                    <a:pt x="9281" y="37"/>
                  </a:lnTo>
                  <a:lnTo>
                    <a:pt x="9134" y="110"/>
                  </a:lnTo>
                  <a:lnTo>
                    <a:pt x="9024" y="147"/>
                  </a:lnTo>
                  <a:lnTo>
                    <a:pt x="8951" y="257"/>
                  </a:lnTo>
                  <a:lnTo>
                    <a:pt x="8914" y="294"/>
                  </a:lnTo>
                  <a:lnTo>
                    <a:pt x="8914" y="330"/>
                  </a:lnTo>
                  <a:lnTo>
                    <a:pt x="8327" y="954"/>
                  </a:lnTo>
                  <a:lnTo>
                    <a:pt x="7740" y="1614"/>
                  </a:lnTo>
                  <a:lnTo>
                    <a:pt x="6640" y="2971"/>
                  </a:lnTo>
                  <a:lnTo>
                    <a:pt x="5502" y="4365"/>
                  </a:lnTo>
                  <a:lnTo>
                    <a:pt x="4402" y="5759"/>
                  </a:lnTo>
                  <a:lnTo>
                    <a:pt x="2421" y="8400"/>
                  </a:lnTo>
                  <a:lnTo>
                    <a:pt x="477" y="11041"/>
                  </a:lnTo>
                  <a:lnTo>
                    <a:pt x="330" y="11261"/>
                  </a:lnTo>
                  <a:lnTo>
                    <a:pt x="37" y="11701"/>
                  </a:lnTo>
                  <a:lnTo>
                    <a:pt x="0" y="11775"/>
                  </a:lnTo>
                  <a:lnTo>
                    <a:pt x="0" y="11885"/>
                  </a:lnTo>
                  <a:lnTo>
                    <a:pt x="37" y="11958"/>
                  </a:lnTo>
                  <a:lnTo>
                    <a:pt x="74" y="12032"/>
                  </a:lnTo>
                  <a:lnTo>
                    <a:pt x="147" y="12068"/>
                  </a:lnTo>
                  <a:lnTo>
                    <a:pt x="220" y="12105"/>
                  </a:lnTo>
                  <a:lnTo>
                    <a:pt x="294" y="12105"/>
                  </a:lnTo>
                  <a:lnTo>
                    <a:pt x="404" y="12068"/>
                  </a:lnTo>
                  <a:lnTo>
                    <a:pt x="440" y="12142"/>
                  </a:lnTo>
                  <a:lnTo>
                    <a:pt x="697" y="12398"/>
                  </a:lnTo>
                  <a:lnTo>
                    <a:pt x="587" y="12508"/>
                  </a:lnTo>
                  <a:lnTo>
                    <a:pt x="514" y="12655"/>
                  </a:lnTo>
                  <a:lnTo>
                    <a:pt x="440" y="12802"/>
                  </a:lnTo>
                  <a:lnTo>
                    <a:pt x="404" y="12949"/>
                  </a:lnTo>
                  <a:lnTo>
                    <a:pt x="404" y="13022"/>
                  </a:lnTo>
                  <a:lnTo>
                    <a:pt x="440" y="13059"/>
                  </a:lnTo>
                  <a:lnTo>
                    <a:pt x="514" y="13095"/>
                  </a:lnTo>
                  <a:lnTo>
                    <a:pt x="550" y="13095"/>
                  </a:lnTo>
                  <a:lnTo>
                    <a:pt x="624" y="13205"/>
                  </a:lnTo>
                  <a:lnTo>
                    <a:pt x="697" y="13315"/>
                  </a:lnTo>
                  <a:lnTo>
                    <a:pt x="881" y="13462"/>
                  </a:lnTo>
                  <a:lnTo>
                    <a:pt x="1284" y="13719"/>
                  </a:lnTo>
                  <a:lnTo>
                    <a:pt x="2385" y="14416"/>
                  </a:lnTo>
                  <a:lnTo>
                    <a:pt x="3558" y="15223"/>
                  </a:lnTo>
                  <a:lnTo>
                    <a:pt x="4659" y="16103"/>
                  </a:lnTo>
                  <a:lnTo>
                    <a:pt x="6420" y="17534"/>
                  </a:lnTo>
                  <a:lnTo>
                    <a:pt x="6420" y="17571"/>
                  </a:lnTo>
                  <a:lnTo>
                    <a:pt x="6493" y="17644"/>
                  </a:lnTo>
                  <a:lnTo>
                    <a:pt x="6566" y="17644"/>
                  </a:lnTo>
                  <a:lnTo>
                    <a:pt x="6823" y="17864"/>
                  </a:lnTo>
                  <a:lnTo>
                    <a:pt x="7300" y="18231"/>
                  </a:lnTo>
                  <a:lnTo>
                    <a:pt x="7777" y="18561"/>
                  </a:lnTo>
                  <a:lnTo>
                    <a:pt x="8034" y="18671"/>
                  </a:lnTo>
                  <a:lnTo>
                    <a:pt x="8254" y="18781"/>
                  </a:lnTo>
                  <a:lnTo>
                    <a:pt x="8510" y="18854"/>
                  </a:lnTo>
                  <a:lnTo>
                    <a:pt x="8620" y="18854"/>
                  </a:lnTo>
                  <a:lnTo>
                    <a:pt x="8767" y="18818"/>
                  </a:lnTo>
                  <a:lnTo>
                    <a:pt x="8804" y="18744"/>
                  </a:lnTo>
                  <a:lnTo>
                    <a:pt x="8840" y="18708"/>
                  </a:lnTo>
                  <a:lnTo>
                    <a:pt x="8840" y="18634"/>
                  </a:lnTo>
                  <a:lnTo>
                    <a:pt x="8804" y="18561"/>
                  </a:lnTo>
                  <a:lnTo>
                    <a:pt x="8730" y="18488"/>
                  </a:lnTo>
                  <a:lnTo>
                    <a:pt x="8620" y="18414"/>
                  </a:lnTo>
                  <a:lnTo>
                    <a:pt x="8437" y="18341"/>
                  </a:lnTo>
                  <a:lnTo>
                    <a:pt x="8400" y="18341"/>
                  </a:lnTo>
                  <a:lnTo>
                    <a:pt x="8400" y="18157"/>
                  </a:lnTo>
                  <a:lnTo>
                    <a:pt x="8400" y="17974"/>
                  </a:lnTo>
                  <a:lnTo>
                    <a:pt x="8364" y="17791"/>
                  </a:lnTo>
                  <a:lnTo>
                    <a:pt x="8620" y="17864"/>
                  </a:lnTo>
                  <a:lnTo>
                    <a:pt x="8951" y="17937"/>
                  </a:lnTo>
                  <a:lnTo>
                    <a:pt x="8877" y="18121"/>
                  </a:lnTo>
                  <a:lnTo>
                    <a:pt x="8877" y="18267"/>
                  </a:lnTo>
                  <a:lnTo>
                    <a:pt x="8914" y="18451"/>
                  </a:lnTo>
                  <a:lnTo>
                    <a:pt x="8987" y="18598"/>
                  </a:lnTo>
                  <a:lnTo>
                    <a:pt x="8877" y="18781"/>
                  </a:lnTo>
                  <a:lnTo>
                    <a:pt x="8877" y="18854"/>
                  </a:lnTo>
                  <a:lnTo>
                    <a:pt x="8914" y="18964"/>
                  </a:lnTo>
                  <a:lnTo>
                    <a:pt x="9024" y="19001"/>
                  </a:lnTo>
                  <a:lnTo>
                    <a:pt x="9097" y="18964"/>
                  </a:lnTo>
                  <a:lnTo>
                    <a:pt x="9281" y="18854"/>
                  </a:lnTo>
                  <a:lnTo>
                    <a:pt x="9427" y="18708"/>
                  </a:lnTo>
                  <a:lnTo>
                    <a:pt x="9721" y="18414"/>
                  </a:lnTo>
                  <a:lnTo>
                    <a:pt x="10344" y="17717"/>
                  </a:lnTo>
                  <a:lnTo>
                    <a:pt x="11555" y="16397"/>
                  </a:lnTo>
                  <a:lnTo>
                    <a:pt x="12802" y="14929"/>
                  </a:lnTo>
                  <a:lnTo>
                    <a:pt x="14013" y="13462"/>
                  </a:lnTo>
                  <a:lnTo>
                    <a:pt x="15150" y="11958"/>
                  </a:lnTo>
                  <a:lnTo>
                    <a:pt x="16214" y="10454"/>
                  </a:lnTo>
                  <a:lnTo>
                    <a:pt x="17314" y="8950"/>
                  </a:lnTo>
                  <a:lnTo>
                    <a:pt x="17791" y="8253"/>
                  </a:lnTo>
                  <a:lnTo>
                    <a:pt x="18011" y="7887"/>
                  </a:lnTo>
                  <a:lnTo>
                    <a:pt x="18231" y="7483"/>
                  </a:lnTo>
                  <a:lnTo>
                    <a:pt x="18304" y="7483"/>
                  </a:lnTo>
                  <a:lnTo>
                    <a:pt x="18341" y="7446"/>
                  </a:lnTo>
                  <a:lnTo>
                    <a:pt x="18378" y="7373"/>
                  </a:lnTo>
                  <a:lnTo>
                    <a:pt x="18378" y="7300"/>
                  </a:lnTo>
                  <a:lnTo>
                    <a:pt x="18268" y="7080"/>
                  </a:lnTo>
                  <a:lnTo>
                    <a:pt x="18158" y="6860"/>
                  </a:lnTo>
                  <a:lnTo>
                    <a:pt x="17828" y="6493"/>
                  </a:lnTo>
                  <a:lnTo>
                    <a:pt x="17644" y="6346"/>
                  </a:lnTo>
                  <a:lnTo>
                    <a:pt x="17424" y="6199"/>
                  </a:lnTo>
                  <a:lnTo>
                    <a:pt x="17277" y="6126"/>
                  </a:lnTo>
                  <a:lnTo>
                    <a:pt x="17131" y="6089"/>
                  </a:lnTo>
                  <a:lnTo>
                    <a:pt x="16910" y="5576"/>
                  </a:lnTo>
                  <a:lnTo>
                    <a:pt x="16837" y="5319"/>
                  </a:lnTo>
                  <a:lnTo>
                    <a:pt x="16800" y="5062"/>
                  </a:lnTo>
                  <a:lnTo>
                    <a:pt x="16800" y="4915"/>
                  </a:lnTo>
                  <a:lnTo>
                    <a:pt x="16727" y="4769"/>
                  </a:lnTo>
                  <a:lnTo>
                    <a:pt x="16654" y="4695"/>
                  </a:lnTo>
                  <a:lnTo>
                    <a:pt x="16470" y="4695"/>
                  </a:lnTo>
                  <a:lnTo>
                    <a:pt x="16397" y="4732"/>
                  </a:lnTo>
                  <a:lnTo>
                    <a:pt x="16360" y="4769"/>
                  </a:lnTo>
                  <a:lnTo>
                    <a:pt x="16397" y="4842"/>
                  </a:lnTo>
                  <a:lnTo>
                    <a:pt x="16434" y="4879"/>
                  </a:lnTo>
                  <a:lnTo>
                    <a:pt x="16434" y="4915"/>
                  </a:lnTo>
                  <a:lnTo>
                    <a:pt x="16434" y="5099"/>
                  </a:lnTo>
                  <a:lnTo>
                    <a:pt x="16434" y="5356"/>
                  </a:lnTo>
                  <a:lnTo>
                    <a:pt x="16470" y="5539"/>
                  </a:lnTo>
                  <a:lnTo>
                    <a:pt x="16544" y="5759"/>
                  </a:lnTo>
                  <a:lnTo>
                    <a:pt x="16690" y="6126"/>
                  </a:lnTo>
                  <a:lnTo>
                    <a:pt x="16984" y="7006"/>
                  </a:lnTo>
                  <a:lnTo>
                    <a:pt x="17021" y="7080"/>
                  </a:lnTo>
                  <a:lnTo>
                    <a:pt x="16544" y="6970"/>
                  </a:lnTo>
                  <a:lnTo>
                    <a:pt x="15920" y="6860"/>
                  </a:lnTo>
                  <a:lnTo>
                    <a:pt x="15296" y="6713"/>
                  </a:lnTo>
                  <a:lnTo>
                    <a:pt x="15186" y="6639"/>
                  </a:lnTo>
                  <a:lnTo>
                    <a:pt x="15223" y="6603"/>
                  </a:lnTo>
                  <a:lnTo>
                    <a:pt x="15333" y="6419"/>
                  </a:lnTo>
                  <a:lnTo>
                    <a:pt x="15700" y="5906"/>
                  </a:lnTo>
                  <a:lnTo>
                    <a:pt x="16030" y="5392"/>
                  </a:lnTo>
                  <a:lnTo>
                    <a:pt x="16287" y="4915"/>
                  </a:lnTo>
                  <a:lnTo>
                    <a:pt x="16360" y="4842"/>
                  </a:lnTo>
                  <a:lnTo>
                    <a:pt x="16360" y="4732"/>
                  </a:lnTo>
                  <a:lnTo>
                    <a:pt x="16324" y="4622"/>
                  </a:lnTo>
                  <a:lnTo>
                    <a:pt x="16250" y="4512"/>
                  </a:lnTo>
                  <a:lnTo>
                    <a:pt x="16067" y="4329"/>
                  </a:lnTo>
                  <a:lnTo>
                    <a:pt x="15590" y="4035"/>
                  </a:lnTo>
                  <a:lnTo>
                    <a:pt x="14526" y="3265"/>
                  </a:lnTo>
                  <a:lnTo>
                    <a:pt x="12435" y="1724"/>
                  </a:lnTo>
                  <a:lnTo>
                    <a:pt x="11445" y="1027"/>
                  </a:lnTo>
                  <a:lnTo>
                    <a:pt x="10454" y="330"/>
                  </a:lnTo>
                  <a:lnTo>
                    <a:pt x="10124" y="147"/>
                  </a:lnTo>
                  <a:lnTo>
                    <a:pt x="9794" y="37"/>
                  </a:lnTo>
                  <a:lnTo>
                    <a:pt x="961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00" name="CustomShape 165"/>
            <p:cNvSpPr/>
            <p:nvPr/>
          </p:nvSpPr>
          <p:spPr>
            <a:xfrm>
              <a:off x="9164160" y="2005920"/>
              <a:ext cx="587880" cy="466560"/>
            </a:xfrm>
            <a:custGeom>
              <a:avLst/>
              <a:gdLst/>
              <a:ahLst/>
              <a:cxnLst/>
              <a:rect l="l" t="t" r="r" b="b"/>
              <a:pathLst>
                <a:path w="17792" h="14124">
                  <a:moveTo>
                    <a:pt x="10565" y="2275"/>
                  </a:moveTo>
                  <a:lnTo>
                    <a:pt x="10785" y="2312"/>
                  </a:lnTo>
                  <a:lnTo>
                    <a:pt x="11189" y="2422"/>
                  </a:lnTo>
                  <a:lnTo>
                    <a:pt x="11555" y="2605"/>
                  </a:lnTo>
                  <a:lnTo>
                    <a:pt x="11445" y="2605"/>
                  </a:lnTo>
                  <a:lnTo>
                    <a:pt x="10638" y="2899"/>
                  </a:lnTo>
                  <a:lnTo>
                    <a:pt x="9868" y="3192"/>
                  </a:lnTo>
                  <a:lnTo>
                    <a:pt x="9245" y="3449"/>
                  </a:lnTo>
                  <a:lnTo>
                    <a:pt x="8584" y="3706"/>
                  </a:lnTo>
                  <a:lnTo>
                    <a:pt x="7961" y="4036"/>
                  </a:lnTo>
                  <a:lnTo>
                    <a:pt x="7667" y="4219"/>
                  </a:lnTo>
                  <a:lnTo>
                    <a:pt x="7410" y="4439"/>
                  </a:lnTo>
                  <a:lnTo>
                    <a:pt x="7631" y="4073"/>
                  </a:lnTo>
                  <a:lnTo>
                    <a:pt x="7887" y="3743"/>
                  </a:lnTo>
                  <a:lnTo>
                    <a:pt x="8144" y="3412"/>
                  </a:lnTo>
                  <a:lnTo>
                    <a:pt x="8438" y="3156"/>
                  </a:lnTo>
                  <a:lnTo>
                    <a:pt x="8768" y="2899"/>
                  </a:lnTo>
                  <a:lnTo>
                    <a:pt x="9098" y="2679"/>
                  </a:lnTo>
                  <a:lnTo>
                    <a:pt x="9501" y="2495"/>
                  </a:lnTo>
                  <a:lnTo>
                    <a:pt x="9905" y="2349"/>
                  </a:lnTo>
                  <a:lnTo>
                    <a:pt x="10125" y="2312"/>
                  </a:lnTo>
                  <a:lnTo>
                    <a:pt x="10345" y="2275"/>
                  </a:lnTo>
                  <a:close/>
                  <a:moveTo>
                    <a:pt x="1285" y="2129"/>
                  </a:moveTo>
                  <a:lnTo>
                    <a:pt x="1248" y="2165"/>
                  </a:lnTo>
                  <a:lnTo>
                    <a:pt x="1101" y="2275"/>
                  </a:lnTo>
                  <a:lnTo>
                    <a:pt x="991" y="2422"/>
                  </a:lnTo>
                  <a:lnTo>
                    <a:pt x="808" y="2715"/>
                  </a:lnTo>
                  <a:lnTo>
                    <a:pt x="588" y="2605"/>
                  </a:lnTo>
                  <a:lnTo>
                    <a:pt x="441" y="2422"/>
                  </a:lnTo>
                  <a:lnTo>
                    <a:pt x="258" y="2239"/>
                  </a:lnTo>
                  <a:lnTo>
                    <a:pt x="184" y="2202"/>
                  </a:lnTo>
                  <a:lnTo>
                    <a:pt x="111" y="2202"/>
                  </a:lnTo>
                  <a:lnTo>
                    <a:pt x="37" y="2239"/>
                  </a:lnTo>
                  <a:lnTo>
                    <a:pt x="1" y="2312"/>
                  </a:lnTo>
                  <a:lnTo>
                    <a:pt x="1" y="2495"/>
                  </a:lnTo>
                  <a:lnTo>
                    <a:pt x="74" y="2642"/>
                  </a:lnTo>
                  <a:lnTo>
                    <a:pt x="147" y="2789"/>
                  </a:lnTo>
                  <a:lnTo>
                    <a:pt x="258" y="2936"/>
                  </a:lnTo>
                  <a:lnTo>
                    <a:pt x="404" y="3046"/>
                  </a:lnTo>
                  <a:lnTo>
                    <a:pt x="588" y="3119"/>
                  </a:lnTo>
                  <a:lnTo>
                    <a:pt x="294" y="3706"/>
                  </a:lnTo>
                  <a:lnTo>
                    <a:pt x="74" y="4293"/>
                  </a:lnTo>
                  <a:lnTo>
                    <a:pt x="74" y="4403"/>
                  </a:lnTo>
                  <a:lnTo>
                    <a:pt x="74" y="4476"/>
                  </a:lnTo>
                  <a:lnTo>
                    <a:pt x="147" y="4549"/>
                  </a:lnTo>
                  <a:lnTo>
                    <a:pt x="221" y="4586"/>
                  </a:lnTo>
                  <a:lnTo>
                    <a:pt x="294" y="4623"/>
                  </a:lnTo>
                  <a:lnTo>
                    <a:pt x="368" y="4586"/>
                  </a:lnTo>
                  <a:lnTo>
                    <a:pt x="441" y="4549"/>
                  </a:lnTo>
                  <a:lnTo>
                    <a:pt x="514" y="4476"/>
                  </a:lnTo>
                  <a:lnTo>
                    <a:pt x="991" y="3339"/>
                  </a:lnTo>
                  <a:lnTo>
                    <a:pt x="1248" y="2789"/>
                  </a:lnTo>
                  <a:lnTo>
                    <a:pt x="1321" y="2495"/>
                  </a:lnTo>
                  <a:lnTo>
                    <a:pt x="1395" y="2202"/>
                  </a:lnTo>
                  <a:lnTo>
                    <a:pt x="1358" y="2165"/>
                  </a:lnTo>
                  <a:lnTo>
                    <a:pt x="1321" y="2129"/>
                  </a:lnTo>
                  <a:close/>
                  <a:moveTo>
                    <a:pt x="11702" y="2715"/>
                  </a:moveTo>
                  <a:lnTo>
                    <a:pt x="11959" y="2936"/>
                  </a:lnTo>
                  <a:lnTo>
                    <a:pt x="12142" y="3156"/>
                  </a:lnTo>
                  <a:lnTo>
                    <a:pt x="12216" y="3266"/>
                  </a:lnTo>
                  <a:lnTo>
                    <a:pt x="11812" y="3412"/>
                  </a:lnTo>
                  <a:lnTo>
                    <a:pt x="11445" y="3559"/>
                  </a:lnTo>
                  <a:lnTo>
                    <a:pt x="9758" y="4183"/>
                  </a:lnTo>
                  <a:lnTo>
                    <a:pt x="8254" y="4770"/>
                  </a:lnTo>
                  <a:lnTo>
                    <a:pt x="7484" y="5100"/>
                  </a:lnTo>
                  <a:lnTo>
                    <a:pt x="7117" y="5283"/>
                  </a:lnTo>
                  <a:lnTo>
                    <a:pt x="6787" y="5503"/>
                  </a:lnTo>
                  <a:lnTo>
                    <a:pt x="7337" y="4549"/>
                  </a:lnTo>
                  <a:lnTo>
                    <a:pt x="7374" y="4549"/>
                  </a:lnTo>
                  <a:lnTo>
                    <a:pt x="8364" y="4073"/>
                  </a:lnTo>
                  <a:lnTo>
                    <a:pt x="9355" y="3632"/>
                  </a:lnTo>
                  <a:lnTo>
                    <a:pt x="11409" y="2862"/>
                  </a:lnTo>
                  <a:lnTo>
                    <a:pt x="11445" y="2936"/>
                  </a:lnTo>
                  <a:lnTo>
                    <a:pt x="11519" y="2972"/>
                  </a:lnTo>
                  <a:lnTo>
                    <a:pt x="11592" y="3009"/>
                  </a:lnTo>
                  <a:lnTo>
                    <a:pt x="11666" y="2972"/>
                  </a:lnTo>
                  <a:lnTo>
                    <a:pt x="11739" y="2899"/>
                  </a:lnTo>
                  <a:lnTo>
                    <a:pt x="11739" y="2789"/>
                  </a:lnTo>
                  <a:lnTo>
                    <a:pt x="11702" y="2715"/>
                  </a:lnTo>
                  <a:close/>
                  <a:moveTo>
                    <a:pt x="12326" y="3522"/>
                  </a:moveTo>
                  <a:lnTo>
                    <a:pt x="12399" y="3596"/>
                  </a:lnTo>
                  <a:lnTo>
                    <a:pt x="12436" y="3596"/>
                  </a:lnTo>
                  <a:lnTo>
                    <a:pt x="12583" y="3926"/>
                  </a:lnTo>
                  <a:lnTo>
                    <a:pt x="12546" y="3926"/>
                  </a:lnTo>
                  <a:lnTo>
                    <a:pt x="12473" y="3963"/>
                  </a:lnTo>
                  <a:lnTo>
                    <a:pt x="12289" y="4109"/>
                  </a:lnTo>
                  <a:lnTo>
                    <a:pt x="12106" y="4219"/>
                  </a:lnTo>
                  <a:lnTo>
                    <a:pt x="11702" y="4403"/>
                  </a:lnTo>
                  <a:lnTo>
                    <a:pt x="11262" y="4586"/>
                  </a:lnTo>
                  <a:lnTo>
                    <a:pt x="10822" y="4733"/>
                  </a:lnTo>
                  <a:lnTo>
                    <a:pt x="9941" y="5026"/>
                  </a:lnTo>
                  <a:lnTo>
                    <a:pt x="9061" y="5393"/>
                  </a:lnTo>
                  <a:lnTo>
                    <a:pt x="8217" y="5723"/>
                  </a:lnTo>
                  <a:lnTo>
                    <a:pt x="7374" y="6127"/>
                  </a:lnTo>
                  <a:lnTo>
                    <a:pt x="6750" y="6384"/>
                  </a:lnTo>
                  <a:lnTo>
                    <a:pt x="6420" y="6567"/>
                  </a:lnTo>
                  <a:lnTo>
                    <a:pt x="6090" y="6750"/>
                  </a:lnTo>
                  <a:lnTo>
                    <a:pt x="6310" y="6384"/>
                  </a:lnTo>
                  <a:lnTo>
                    <a:pt x="6677" y="5650"/>
                  </a:lnTo>
                  <a:lnTo>
                    <a:pt x="7410" y="5467"/>
                  </a:lnTo>
                  <a:lnTo>
                    <a:pt x="8107" y="5173"/>
                  </a:lnTo>
                  <a:lnTo>
                    <a:pt x="9465" y="4623"/>
                  </a:lnTo>
                  <a:lnTo>
                    <a:pt x="10932" y="4073"/>
                  </a:lnTo>
                  <a:lnTo>
                    <a:pt x="11629" y="3816"/>
                  </a:lnTo>
                  <a:lnTo>
                    <a:pt x="12326" y="3522"/>
                  </a:lnTo>
                  <a:close/>
                  <a:moveTo>
                    <a:pt x="5100" y="8401"/>
                  </a:moveTo>
                  <a:lnTo>
                    <a:pt x="4989" y="8438"/>
                  </a:lnTo>
                  <a:lnTo>
                    <a:pt x="4953" y="8474"/>
                  </a:lnTo>
                  <a:lnTo>
                    <a:pt x="4953" y="8511"/>
                  </a:lnTo>
                  <a:lnTo>
                    <a:pt x="4916" y="8768"/>
                  </a:lnTo>
                  <a:lnTo>
                    <a:pt x="4879" y="8988"/>
                  </a:lnTo>
                  <a:lnTo>
                    <a:pt x="4879" y="9245"/>
                  </a:lnTo>
                  <a:lnTo>
                    <a:pt x="4916" y="9355"/>
                  </a:lnTo>
                  <a:lnTo>
                    <a:pt x="4989" y="9465"/>
                  </a:lnTo>
                  <a:lnTo>
                    <a:pt x="5026" y="9501"/>
                  </a:lnTo>
                  <a:lnTo>
                    <a:pt x="5173" y="9501"/>
                  </a:lnTo>
                  <a:lnTo>
                    <a:pt x="5210" y="9465"/>
                  </a:lnTo>
                  <a:lnTo>
                    <a:pt x="5283" y="9391"/>
                  </a:lnTo>
                  <a:lnTo>
                    <a:pt x="5320" y="9281"/>
                  </a:lnTo>
                  <a:lnTo>
                    <a:pt x="5320" y="9061"/>
                  </a:lnTo>
                  <a:lnTo>
                    <a:pt x="5320" y="8768"/>
                  </a:lnTo>
                  <a:lnTo>
                    <a:pt x="5283" y="8511"/>
                  </a:lnTo>
                  <a:lnTo>
                    <a:pt x="5246" y="8474"/>
                  </a:lnTo>
                  <a:lnTo>
                    <a:pt x="5210" y="8438"/>
                  </a:lnTo>
                  <a:lnTo>
                    <a:pt x="5100" y="8401"/>
                  </a:lnTo>
                  <a:close/>
                  <a:moveTo>
                    <a:pt x="5210" y="9685"/>
                  </a:moveTo>
                  <a:lnTo>
                    <a:pt x="5136" y="9722"/>
                  </a:lnTo>
                  <a:lnTo>
                    <a:pt x="5063" y="9758"/>
                  </a:lnTo>
                  <a:lnTo>
                    <a:pt x="5026" y="9795"/>
                  </a:lnTo>
                  <a:lnTo>
                    <a:pt x="4989" y="9905"/>
                  </a:lnTo>
                  <a:lnTo>
                    <a:pt x="4989" y="9978"/>
                  </a:lnTo>
                  <a:lnTo>
                    <a:pt x="4916" y="10308"/>
                  </a:lnTo>
                  <a:lnTo>
                    <a:pt x="4916" y="10639"/>
                  </a:lnTo>
                  <a:lnTo>
                    <a:pt x="4953" y="10749"/>
                  </a:lnTo>
                  <a:lnTo>
                    <a:pt x="4989" y="10785"/>
                  </a:lnTo>
                  <a:lnTo>
                    <a:pt x="5063" y="10822"/>
                  </a:lnTo>
                  <a:lnTo>
                    <a:pt x="5173" y="10822"/>
                  </a:lnTo>
                  <a:lnTo>
                    <a:pt x="5246" y="10785"/>
                  </a:lnTo>
                  <a:lnTo>
                    <a:pt x="5283" y="10749"/>
                  </a:lnTo>
                  <a:lnTo>
                    <a:pt x="5283" y="10639"/>
                  </a:lnTo>
                  <a:lnTo>
                    <a:pt x="5283" y="10272"/>
                  </a:lnTo>
                  <a:lnTo>
                    <a:pt x="5356" y="9905"/>
                  </a:lnTo>
                  <a:lnTo>
                    <a:pt x="5356" y="9832"/>
                  </a:lnTo>
                  <a:lnTo>
                    <a:pt x="5320" y="9758"/>
                  </a:lnTo>
                  <a:lnTo>
                    <a:pt x="5283" y="9722"/>
                  </a:lnTo>
                  <a:lnTo>
                    <a:pt x="5210" y="9685"/>
                  </a:lnTo>
                  <a:close/>
                  <a:moveTo>
                    <a:pt x="14600" y="9501"/>
                  </a:moveTo>
                  <a:lnTo>
                    <a:pt x="14563" y="9575"/>
                  </a:lnTo>
                  <a:lnTo>
                    <a:pt x="14490" y="9868"/>
                  </a:lnTo>
                  <a:lnTo>
                    <a:pt x="14417" y="10125"/>
                  </a:lnTo>
                  <a:lnTo>
                    <a:pt x="14380" y="10712"/>
                  </a:lnTo>
                  <a:lnTo>
                    <a:pt x="14417" y="10785"/>
                  </a:lnTo>
                  <a:lnTo>
                    <a:pt x="14453" y="10859"/>
                  </a:lnTo>
                  <a:lnTo>
                    <a:pt x="14527" y="10895"/>
                  </a:lnTo>
                  <a:lnTo>
                    <a:pt x="14600" y="10932"/>
                  </a:lnTo>
                  <a:lnTo>
                    <a:pt x="14673" y="10932"/>
                  </a:lnTo>
                  <a:lnTo>
                    <a:pt x="14747" y="10895"/>
                  </a:lnTo>
                  <a:lnTo>
                    <a:pt x="14783" y="10859"/>
                  </a:lnTo>
                  <a:lnTo>
                    <a:pt x="14820" y="10785"/>
                  </a:lnTo>
                  <a:lnTo>
                    <a:pt x="14820" y="10639"/>
                  </a:lnTo>
                  <a:lnTo>
                    <a:pt x="14820" y="10088"/>
                  </a:lnTo>
                  <a:lnTo>
                    <a:pt x="14820" y="9832"/>
                  </a:lnTo>
                  <a:lnTo>
                    <a:pt x="14747" y="9575"/>
                  </a:lnTo>
                  <a:lnTo>
                    <a:pt x="14710" y="9501"/>
                  </a:lnTo>
                  <a:close/>
                  <a:moveTo>
                    <a:pt x="12729" y="4183"/>
                  </a:moveTo>
                  <a:lnTo>
                    <a:pt x="12986" y="4880"/>
                  </a:lnTo>
                  <a:lnTo>
                    <a:pt x="12766" y="4990"/>
                  </a:lnTo>
                  <a:lnTo>
                    <a:pt x="12509" y="5100"/>
                  </a:lnTo>
                  <a:lnTo>
                    <a:pt x="12032" y="5320"/>
                  </a:lnTo>
                  <a:lnTo>
                    <a:pt x="10969" y="5833"/>
                  </a:lnTo>
                  <a:lnTo>
                    <a:pt x="9978" y="6310"/>
                  </a:lnTo>
                  <a:lnTo>
                    <a:pt x="8988" y="6714"/>
                  </a:lnTo>
                  <a:lnTo>
                    <a:pt x="8071" y="7007"/>
                  </a:lnTo>
                  <a:lnTo>
                    <a:pt x="7117" y="7301"/>
                  </a:lnTo>
                  <a:lnTo>
                    <a:pt x="6677" y="7484"/>
                  </a:lnTo>
                  <a:lnTo>
                    <a:pt x="6237" y="7704"/>
                  </a:lnTo>
                  <a:lnTo>
                    <a:pt x="5796" y="7924"/>
                  </a:lnTo>
                  <a:lnTo>
                    <a:pt x="5430" y="8218"/>
                  </a:lnTo>
                  <a:lnTo>
                    <a:pt x="5393" y="8254"/>
                  </a:lnTo>
                  <a:lnTo>
                    <a:pt x="5393" y="8291"/>
                  </a:lnTo>
                  <a:lnTo>
                    <a:pt x="5430" y="8328"/>
                  </a:lnTo>
                  <a:lnTo>
                    <a:pt x="5466" y="8328"/>
                  </a:lnTo>
                  <a:lnTo>
                    <a:pt x="6420" y="7961"/>
                  </a:lnTo>
                  <a:lnTo>
                    <a:pt x="7337" y="7594"/>
                  </a:lnTo>
                  <a:lnTo>
                    <a:pt x="8364" y="7264"/>
                  </a:lnTo>
                  <a:lnTo>
                    <a:pt x="9391" y="6897"/>
                  </a:lnTo>
                  <a:lnTo>
                    <a:pt x="10345" y="6530"/>
                  </a:lnTo>
                  <a:lnTo>
                    <a:pt x="11262" y="6090"/>
                  </a:lnTo>
                  <a:lnTo>
                    <a:pt x="12326" y="5577"/>
                  </a:lnTo>
                  <a:lnTo>
                    <a:pt x="12729" y="5393"/>
                  </a:lnTo>
                  <a:lnTo>
                    <a:pt x="12913" y="5283"/>
                  </a:lnTo>
                  <a:lnTo>
                    <a:pt x="13133" y="5210"/>
                  </a:lnTo>
                  <a:lnTo>
                    <a:pt x="13169" y="5356"/>
                  </a:lnTo>
                  <a:lnTo>
                    <a:pt x="13426" y="5870"/>
                  </a:lnTo>
                  <a:lnTo>
                    <a:pt x="13390" y="5870"/>
                  </a:lnTo>
                  <a:lnTo>
                    <a:pt x="13353" y="5797"/>
                  </a:lnTo>
                  <a:lnTo>
                    <a:pt x="13280" y="5760"/>
                  </a:lnTo>
                  <a:lnTo>
                    <a:pt x="13206" y="5723"/>
                  </a:lnTo>
                  <a:lnTo>
                    <a:pt x="13133" y="5760"/>
                  </a:lnTo>
                  <a:lnTo>
                    <a:pt x="12216" y="6237"/>
                  </a:lnTo>
                  <a:lnTo>
                    <a:pt x="11299" y="6677"/>
                  </a:lnTo>
                  <a:lnTo>
                    <a:pt x="10345" y="7081"/>
                  </a:lnTo>
                  <a:lnTo>
                    <a:pt x="9428" y="7484"/>
                  </a:lnTo>
                  <a:lnTo>
                    <a:pt x="8474" y="7851"/>
                  </a:lnTo>
                  <a:lnTo>
                    <a:pt x="7520" y="8181"/>
                  </a:lnTo>
                  <a:lnTo>
                    <a:pt x="6640" y="8474"/>
                  </a:lnTo>
                  <a:lnTo>
                    <a:pt x="6163" y="8658"/>
                  </a:lnTo>
                  <a:lnTo>
                    <a:pt x="5980" y="8768"/>
                  </a:lnTo>
                  <a:lnTo>
                    <a:pt x="5760" y="8878"/>
                  </a:lnTo>
                  <a:lnTo>
                    <a:pt x="5760" y="8915"/>
                  </a:lnTo>
                  <a:lnTo>
                    <a:pt x="5760" y="8951"/>
                  </a:lnTo>
                  <a:lnTo>
                    <a:pt x="6273" y="8951"/>
                  </a:lnTo>
                  <a:lnTo>
                    <a:pt x="6713" y="8805"/>
                  </a:lnTo>
                  <a:lnTo>
                    <a:pt x="7631" y="8511"/>
                  </a:lnTo>
                  <a:lnTo>
                    <a:pt x="8621" y="8144"/>
                  </a:lnTo>
                  <a:lnTo>
                    <a:pt x="9611" y="7777"/>
                  </a:lnTo>
                  <a:lnTo>
                    <a:pt x="10528" y="7411"/>
                  </a:lnTo>
                  <a:lnTo>
                    <a:pt x="11409" y="7007"/>
                  </a:lnTo>
                  <a:lnTo>
                    <a:pt x="12289" y="6604"/>
                  </a:lnTo>
                  <a:lnTo>
                    <a:pt x="13133" y="6163"/>
                  </a:lnTo>
                  <a:lnTo>
                    <a:pt x="13206" y="6200"/>
                  </a:lnTo>
                  <a:lnTo>
                    <a:pt x="13316" y="6200"/>
                  </a:lnTo>
                  <a:lnTo>
                    <a:pt x="13390" y="6163"/>
                  </a:lnTo>
                  <a:lnTo>
                    <a:pt x="13463" y="6090"/>
                  </a:lnTo>
                  <a:lnTo>
                    <a:pt x="13500" y="6053"/>
                  </a:lnTo>
                  <a:lnTo>
                    <a:pt x="13866" y="6714"/>
                  </a:lnTo>
                  <a:lnTo>
                    <a:pt x="13646" y="6787"/>
                  </a:lnTo>
                  <a:lnTo>
                    <a:pt x="13463" y="6860"/>
                  </a:lnTo>
                  <a:lnTo>
                    <a:pt x="12913" y="7081"/>
                  </a:lnTo>
                  <a:lnTo>
                    <a:pt x="12399" y="7337"/>
                  </a:lnTo>
                  <a:lnTo>
                    <a:pt x="11225" y="7961"/>
                  </a:lnTo>
                  <a:lnTo>
                    <a:pt x="10675" y="8254"/>
                  </a:lnTo>
                  <a:lnTo>
                    <a:pt x="10052" y="8548"/>
                  </a:lnTo>
                  <a:lnTo>
                    <a:pt x="9428" y="8768"/>
                  </a:lnTo>
                  <a:lnTo>
                    <a:pt x="8804" y="8951"/>
                  </a:lnTo>
                  <a:lnTo>
                    <a:pt x="7520" y="9318"/>
                  </a:lnTo>
                  <a:lnTo>
                    <a:pt x="6200" y="9722"/>
                  </a:lnTo>
                  <a:lnTo>
                    <a:pt x="5796" y="9868"/>
                  </a:lnTo>
                  <a:lnTo>
                    <a:pt x="5650" y="10015"/>
                  </a:lnTo>
                  <a:lnTo>
                    <a:pt x="5576" y="10052"/>
                  </a:lnTo>
                  <a:lnTo>
                    <a:pt x="5576" y="10015"/>
                  </a:lnTo>
                  <a:lnTo>
                    <a:pt x="5540" y="9978"/>
                  </a:lnTo>
                  <a:lnTo>
                    <a:pt x="5540" y="10015"/>
                  </a:lnTo>
                  <a:lnTo>
                    <a:pt x="5503" y="10088"/>
                  </a:lnTo>
                  <a:lnTo>
                    <a:pt x="5503" y="10198"/>
                  </a:lnTo>
                  <a:lnTo>
                    <a:pt x="5540" y="10235"/>
                  </a:lnTo>
                  <a:lnTo>
                    <a:pt x="5576" y="10235"/>
                  </a:lnTo>
                  <a:lnTo>
                    <a:pt x="5796" y="10125"/>
                  </a:lnTo>
                  <a:lnTo>
                    <a:pt x="6017" y="10052"/>
                  </a:lnTo>
                  <a:lnTo>
                    <a:pt x="6530" y="9942"/>
                  </a:lnTo>
                  <a:lnTo>
                    <a:pt x="7704" y="9575"/>
                  </a:lnTo>
                  <a:lnTo>
                    <a:pt x="8878" y="9281"/>
                  </a:lnTo>
                  <a:lnTo>
                    <a:pt x="9465" y="9098"/>
                  </a:lnTo>
                  <a:lnTo>
                    <a:pt x="10015" y="8878"/>
                  </a:lnTo>
                  <a:lnTo>
                    <a:pt x="10528" y="8695"/>
                  </a:lnTo>
                  <a:lnTo>
                    <a:pt x="11005" y="8438"/>
                  </a:lnTo>
                  <a:lnTo>
                    <a:pt x="11959" y="7924"/>
                  </a:lnTo>
                  <a:lnTo>
                    <a:pt x="12473" y="7667"/>
                  </a:lnTo>
                  <a:lnTo>
                    <a:pt x="12986" y="7411"/>
                  </a:lnTo>
                  <a:lnTo>
                    <a:pt x="13573" y="7191"/>
                  </a:lnTo>
                  <a:lnTo>
                    <a:pt x="13756" y="7117"/>
                  </a:lnTo>
                  <a:lnTo>
                    <a:pt x="14013" y="7044"/>
                  </a:lnTo>
                  <a:lnTo>
                    <a:pt x="14050" y="7081"/>
                  </a:lnTo>
                  <a:lnTo>
                    <a:pt x="14160" y="7081"/>
                  </a:lnTo>
                  <a:lnTo>
                    <a:pt x="14197" y="7191"/>
                  </a:lnTo>
                  <a:lnTo>
                    <a:pt x="13830" y="7374"/>
                  </a:lnTo>
                  <a:lnTo>
                    <a:pt x="13500" y="7594"/>
                  </a:lnTo>
                  <a:lnTo>
                    <a:pt x="12436" y="8218"/>
                  </a:lnTo>
                  <a:lnTo>
                    <a:pt x="11335" y="8768"/>
                  </a:lnTo>
                  <a:lnTo>
                    <a:pt x="10198" y="9245"/>
                  </a:lnTo>
                  <a:lnTo>
                    <a:pt x="9061" y="9685"/>
                  </a:lnTo>
                  <a:lnTo>
                    <a:pt x="7887" y="10088"/>
                  </a:lnTo>
                  <a:lnTo>
                    <a:pt x="6750" y="10455"/>
                  </a:lnTo>
                  <a:lnTo>
                    <a:pt x="6200" y="10639"/>
                  </a:lnTo>
                  <a:lnTo>
                    <a:pt x="5906" y="10749"/>
                  </a:lnTo>
                  <a:lnTo>
                    <a:pt x="5650" y="10895"/>
                  </a:lnTo>
                  <a:lnTo>
                    <a:pt x="5613" y="10932"/>
                  </a:lnTo>
                  <a:lnTo>
                    <a:pt x="5613" y="10969"/>
                  </a:lnTo>
                  <a:lnTo>
                    <a:pt x="5613" y="11005"/>
                  </a:lnTo>
                  <a:lnTo>
                    <a:pt x="5686" y="11042"/>
                  </a:lnTo>
                  <a:lnTo>
                    <a:pt x="5943" y="11005"/>
                  </a:lnTo>
                  <a:lnTo>
                    <a:pt x="6200" y="10969"/>
                  </a:lnTo>
                  <a:lnTo>
                    <a:pt x="6713" y="10822"/>
                  </a:lnTo>
                  <a:lnTo>
                    <a:pt x="7337" y="10602"/>
                  </a:lnTo>
                  <a:lnTo>
                    <a:pt x="7961" y="10419"/>
                  </a:lnTo>
                  <a:lnTo>
                    <a:pt x="9208" y="10015"/>
                  </a:lnTo>
                  <a:lnTo>
                    <a:pt x="10418" y="9538"/>
                  </a:lnTo>
                  <a:lnTo>
                    <a:pt x="11445" y="9061"/>
                  </a:lnTo>
                  <a:lnTo>
                    <a:pt x="12473" y="8584"/>
                  </a:lnTo>
                  <a:lnTo>
                    <a:pt x="13573" y="7961"/>
                  </a:lnTo>
                  <a:lnTo>
                    <a:pt x="14013" y="7741"/>
                  </a:lnTo>
                  <a:lnTo>
                    <a:pt x="14233" y="7594"/>
                  </a:lnTo>
                  <a:lnTo>
                    <a:pt x="14417" y="7447"/>
                  </a:lnTo>
                  <a:lnTo>
                    <a:pt x="14527" y="7594"/>
                  </a:lnTo>
                  <a:lnTo>
                    <a:pt x="14527" y="7631"/>
                  </a:lnTo>
                  <a:lnTo>
                    <a:pt x="14417" y="7961"/>
                  </a:lnTo>
                  <a:lnTo>
                    <a:pt x="14417" y="8328"/>
                  </a:lnTo>
                  <a:lnTo>
                    <a:pt x="14343" y="8254"/>
                  </a:lnTo>
                  <a:lnTo>
                    <a:pt x="14233" y="8254"/>
                  </a:lnTo>
                  <a:lnTo>
                    <a:pt x="13830" y="8438"/>
                  </a:lnTo>
                  <a:lnTo>
                    <a:pt x="13426" y="8658"/>
                  </a:lnTo>
                  <a:lnTo>
                    <a:pt x="12693" y="9135"/>
                  </a:lnTo>
                  <a:lnTo>
                    <a:pt x="12252" y="9428"/>
                  </a:lnTo>
                  <a:lnTo>
                    <a:pt x="11776" y="9685"/>
                  </a:lnTo>
                  <a:lnTo>
                    <a:pt x="11299" y="9942"/>
                  </a:lnTo>
                  <a:lnTo>
                    <a:pt x="10822" y="10125"/>
                  </a:lnTo>
                  <a:lnTo>
                    <a:pt x="8658" y="10822"/>
                  </a:lnTo>
                  <a:lnTo>
                    <a:pt x="7741" y="11115"/>
                  </a:lnTo>
                  <a:lnTo>
                    <a:pt x="7300" y="11262"/>
                  </a:lnTo>
                  <a:lnTo>
                    <a:pt x="6860" y="11446"/>
                  </a:lnTo>
                  <a:lnTo>
                    <a:pt x="5283" y="11409"/>
                  </a:lnTo>
                  <a:lnTo>
                    <a:pt x="5246" y="11189"/>
                  </a:lnTo>
                  <a:lnTo>
                    <a:pt x="5173" y="11115"/>
                  </a:lnTo>
                  <a:lnTo>
                    <a:pt x="5026" y="11115"/>
                  </a:lnTo>
                  <a:lnTo>
                    <a:pt x="4989" y="11189"/>
                  </a:lnTo>
                  <a:lnTo>
                    <a:pt x="4953" y="11409"/>
                  </a:lnTo>
                  <a:lnTo>
                    <a:pt x="4182" y="11336"/>
                  </a:lnTo>
                  <a:lnTo>
                    <a:pt x="3816" y="11336"/>
                  </a:lnTo>
                  <a:lnTo>
                    <a:pt x="3412" y="11372"/>
                  </a:lnTo>
                  <a:lnTo>
                    <a:pt x="3119" y="11409"/>
                  </a:lnTo>
                  <a:lnTo>
                    <a:pt x="2862" y="11556"/>
                  </a:lnTo>
                  <a:lnTo>
                    <a:pt x="2825" y="11005"/>
                  </a:lnTo>
                  <a:lnTo>
                    <a:pt x="2715" y="9428"/>
                  </a:lnTo>
                  <a:lnTo>
                    <a:pt x="2715" y="9171"/>
                  </a:lnTo>
                  <a:lnTo>
                    <a:pt x="2972" y="9171"/>
                  </a:lnTo>
                  <a:lnTo>
                    <a:pt x="3265" y="9135"/>
                  </a:lnTo>
                  <a:lnTo>
                    <a:pt x="3522" y="9061"/>
                  </a:lnTo>
                  <a:lnTo>
                    <a:pt x="3779" y="8988"/>
                  </a:lnTo>
                  <a:lnTo>
                    <a:pt x="4036" y="8841"/>
                  </a:lnTo>
                  <a:lnTo>
                    <a:pt x="4293" y="8695"/>
                  </a:lnTo>
                  <a:lnTo>
                    <a:pt x="4733" y="8401"/>
                  </a:lnTo>
                  <a:lnTo>
                    <a:pt x="5063" y="8108"/>
                  </a:lnTo>
                  <a:lnTo>
                    <a:pt x="5356" y="7777"/>
                  </a:lnTo>
                  <a:lnTo>
                    <a:pt x="5613" y="7447"/>
                  </a:lnTo>
                  <a:lnTo>
                    <a:pt x="5870" y="7117"/>
                  </a:lnTo>
                  <a:lnTo>
                    <a:pt x="6273" y="7007"/>
                  </a:lnTo>
                  <a:lnTo>
                    <a:pt x="6640" y="6824"/>
                  </a:lnTo>
                  <a:lnTo>
                    <a:pt x="7410" y="6420"/>
                  </a:lnTo>
                  <a:lnTo>
                    <a:pt x="8401" y="5980"/>
                  </a:lnTo>
                  <a:lnTo>
                    <a:pt x="9355" y="5577"/>
                  </a:lnTo>
                  <a:lnTo>
                    <a:pt x="10308" y="5246"/>
                  </a:lnTo>
                  <a:lnTo>
                    <a:pt x="11262" y="4880"/>
                  </a:lnTo>
                  <a:lnTo>
                    <a:pt x="12032" y="4623"/>
                  </a:lnTo>
                  <a:lnTo>
                    <a:pt x="12436" y="4403"/>
                  </a:lnTo>
                  <a:lnTo>
                    <a:pt x="12619" y="4219"/>
                  </a:lnTo>
                  <a:lnTo>
                    <a:pt x="12729" y="4183"/>
                  </a:lnTo>
                  <a:close/>
                  <a:moveTo>
                    <a:pt x="2385" y="1"/>
                  </a:moveTo>
                  <a:lnTo>
                    <a:pt x="2238" y="38"/>
                  </a:lnTo>
                  <a:lnTo>
                    <a:pt x="2202" y="74"/>
                  </a:lnTo>
                  <a:lnTo>
                    <a:pt x="2165" y="111"/>
                  </a:lnTo>
                  <a:lnTo>
                    <a:pt x="2055" y="368"/>
                  </a:lnTo>
                  <a:lnTo>
                    <a:pt x="1982" y="515"/>
                  </a:lnTo>
                  <a:lnTo>
                    <a:pt x="1578" y="1432"/>
                  </a:lnTo>
                  <a:lnTo>
                    <a:pt x="1541" y="1542"/>
                  </a:lnTo>
                  <a:lnTo>
                    <a:pt x="1578" y="1615"/>
                  </a:lnTo>
                  <a:lnTo>
                    <a:pt x="1615" y="1688"/>
                  </a:lnTo>
                  <a:lnTo>
                    <a:pt x="1688" y="1762"/>
                  </a:lnTo>
                  <a:lnTo>
                    <a:pt x="1761" y="1798"/>
                  </a:lnTo>
                  <a:lnTo>
                    <a:pt x="1835" y="1798"/>
                  </a:lnTo>
                  <a:lnTo>
                    <a:pt x="1908" y="1762"/>
                  </a:lnTo>
                  <a:lnTo>
                    <a:pt x="1982" y="1652"/>
                  </a:lnTo>
                  <a:lnTo>
                    <a:pt x="2128" y="1358"/>
                  </a:lnTo>
                  <a:lnTo>
                    <a:pt x="2092" y="2165"/>
                  </a:lnTo>
                  <a:lnTo>
                    <a:pt x="2092" y="2972"/>
                  </a:lnTo>
                  <a:lnTo>
                    <a:pt x="2055" y="4073"/>
                  </a:lnTo>
                  <a:lnTo>
                    <a:pt x="1982" y="4109"/>
                  </a:lnTo>
                  <a:lnTo>
                    <a:pt x="1835" y="4073"/>
                  </a:lnTo>
                  <a:lnTo>
                    <a:pt x="1725" y="3999"/>
                  </a:lnTo>
                  <a:lnTo>
                    <a:pt x="1615" y="3999"/>
                  </a:lnTo>
                  <a:lnTo>
                    <a:pt x="1541" y="4036"/>
                  </a:lnTo>
                  <a:lnTo>
                    <a:pt x="1505" y="4109"/>
                  </a:lnTo>
                  <a:lnTo>
                    <a:pt x="1541" y="4219"/>
                  </a:lnTo>
                  <a:lnTo>
                    <a:pt x="1651" y="4293"/>
                  </a:lnTo>
                  <a:lnTo>
                    <a:pt x="1761" y="4366"/>
                  </a:lnTo>
                  <a:lnTo>
                    <a:pt x="1908" y="4403"/>
                  </a:lnTo>
                  <a:lnTo>
                    <a:pt x="2055" y="4439"/>
                  </a:lnTo>
                  <a:lnTo>
                    <a:pt x="2055" y="5540"/>
                  </a:lnTo>
                  <a:lnTo>
                    <a:pt x="1908" y="5577"/>
                  </a:lnTo>
                  <a:lnTo>
                    <a:pt x="1651" y="5613"/>
                  </a:lnTo>
                  <a:lnTo>
                    <a:pt x="1615" y="5687"/>
                  </a:lnTo>
                  <a:lnTo>
                    <a:pt x="1541" y="5723"/>
                  </a:lnTo>
                  <a:lnTo>
                    <a:pt x="1541" y="5760"/>
                  </a:lnTo>
                  <a:lnTo>
                    <a:pt x="1505" y="5797"/>
                  </a:lnTo>
                  <a:lnTo>
                    <a:pt x="1541" y="5833"/>
                  </a:lnTo>
                  <a:lnTo>
                    <a:pt x="1578" y="5833"/>
                  </a:lnTo>
                  <a:lnTo>
                    <a:pt x="1651" y="5907"/>
                  </a:lnTo>
                  <a:lnTo>
                    <a:pt x="2055" y="5907"/>
                  </a:lnTo>
                  <a:lnTo>
                    <a:pt x="2092" y="6200"/>
                  </a:lnTo>
                  <a:lnTo>
                    <a:pt x="2092" y="7154"/>
                  </a:lnTo>
                  <a:lnTo>
                    <a:pt x="1835" y="7227"/>
                  </a:lnTo>
                  <a:lnTo>
                    <a:pt x="1541" y="7374"/>
                  </a:lnTo>
                  <a:lnTo>
                    <a:pt x="1505" y="7411"/>
                  </a:lnTo>
                  <a:lnTo>
                    <a:pt x="1505" y="7447"/>
                  </a:lnTo>
                  <a:lnTo>
                    <a:pt x="1541" y="7484"/>
                  </a:lnTo>
                  <a:lnTo>
                    <a:pt x="1578" y="7521"/>
                  </a:lnTo>
                  <a:lnTo>
                    <a:pt x="2092" y="7521"/>
                  </a:lnTo>
                  <a:lnTo>
                    <a:pt x="2165" y="8951"/>
                  </a:lnTo>
                  <a:lnTo>
                    <a:pt x="2165" y="8988"/>
                  </a:lnTo>
                  <a:lnTo>
                    <a:pt x="1982" y="8951"/>
                  </a:lnTo>
                  <a:lnTo>
                    <a:pt x="1578" y="8951"/>
                  </a:lnTo>
                  <a:lnTo>
                    <a:pt x="1505" y="8988"/>
                  </a:lnTo>
                  <a:lnTo>
                    <a:pt x="1468" y="9061"/>
                  </a:lnTo>
                  <a:lnTo>
                    <a:pt x="1468" y="9135"/>
                  </a:lnTo>
                  <a:lnTo>
                    <a:pt x="1541" y="9208"/>
                  </a:lnTo>
                  <a:lnTo>
                    <a:pt x="1688" y="9245"/>
                  </a:lnTo>
                  <a:lnTo>
                    <a:pt x="1835" y="9318"/>
                  </a:lnTo>
                  <a:lnTo>
                    <a:pt x="2202" y="9391"/>
                  </a:lnTo>
                  <a:lnTo>
                    <a:pt x="2238" y="10419"/>
                  </a:lnTo>
                  <a:lnTo>
                    <a:pt x="2018" y="10419"/>
                  </a:lnTo>
                  <a:lnTo>
                    <a:pt x="1798" y="10455"/>
                  </a:lnTo>
                  <a:lnTo>
                    <a:pt x="1725" y="10529"/>
                  </a:lnTo>
                  <a:lnTo>
                    <a:pt x="1651" y="10602"/>
                  </a:lnTo>
                  <a:lnTo>
                    <a:pt x="1578" y="10675"/>
                  </a:lnTo>
                  <a:lnTo>
                    <a:pt x="1615" y="10749"/>
                  </a:lnTo>
                  <a:lnTo>
                    <a:pt x="1688" y="10822"/>
                  </a:lnTo>
                  <a:lnTo>
                    <a:pt x="2128" y="10822"/>
                  </a:lnTo>
                  <a:lnTo>
                    <a:pt x="2275" y="10859"/>
                  </a:lnTo>
                  <a:lnTo>
                    <a:pt x="2275" y="10895"/>
                  </a:lnTo>
                  <a:lnTo>
                    <a:pt x="2312" y="11702"/>
                  </a:lnTo>
                  <a:lnTo>
                    <a:pt x="2348" y="11959"/>
                  </a:lnTo>
                  <a:lnTo>
                    <a:pt x="2385" y="12106"/>
                  </a:lnTo>
                  <a:lnTo>
                    <a:pt x="2495" y="12216"/>
                  </a:lnTo>
                  <a:lnTo>
                    <a:pt x="2568" y="12253"/>
                  </a:lnTo>
                  <a:lnTo>
                    <a:pt x="2679" y="12253"/>
                  </a:lnTo>
                  <a:lnTo>
                    <a:pt x="2752" y="12216"/>
                  </a:lnTo>
                  <a:lnTo>
                    <a:pt x="2789" y="12143"/>
                  </a:lnTo>
                  <a:lnTo>
                    <a:pt x="2825" y="12106"/>
                  </a:lnTo>
                  <a:lnTo>
                    <a:pt x="3009" y="11959"/>
                  </a:lnTo>
                  <a:lnTo>
                    <a:pt x="3265" y="11886"/>
                  </a:lnTo>
                  <a:lnTo>
                    <a:pt x="3486" y="11849"/>
                  </a:lnTo>
                  <a:lnTo>
                    <a:pt x="3742" y="11849"/>
                  </a:lnTo>
                  <a:lnTo>
                    <a:pt x="3742" y="12033"/>
                  </a:lnTo>
                  <a:lnTo>
                    <a:pt x="3742" y="12216"/>
                  </a:lnTo>
                  <a:lnTo>
                    <a:pt x="3816" y="12363"/>
                  </a:lnTo>
                  <a:lnTo>
                    <a:pt x="3889" y="12509"/>
                  </a:lnTo>
                  <a:lnTo>
                    <a:pt x="3962" y="12583"/>
                  </a:lnTo>
                  <a:lnTo>
                    <a:pt x="4036" y="12546"/>
                  </a:lnTo>
                  <a:lnTo>
                    <a:pt x="4109" y="12509"/>
                  </a:lnTo>
                  <a:lnTo>
                    <a:pt x="4146" y="12436"/>
                  </a:lnTo>
                  <a:lnTo>
                    <a:pt x="4072" y="12216"/>
                  </a:lnTo>
                  <a:lnTo>
                    <a:pt x="4036" y="12069"/>
                  </a:lnTo>
                  <a:lnTo>
                    <a:pt x="4036" y="11886"/>
                  </a:lnTo>
                  <a:lnTo>
                    <a:pt x="5063" y="11922"/>
                  </a:lnTo>
                  <a:lnTo>
                    <a:pt x="5063" y="12143"/>
                  </a:lnTo>
                  <a:lnTo>
                    <a:pt x="5100" y="12619"/>
                  </a:lnTo>
                  <a:lnTo>
                    <a:pt x="5136" y="12693"/>
                  </a:lnTo>
                  <a:lnTo>
                    <a:pt x="5173" y="12766"/>
                  </a:lnTo>
                  <a:lnTo>
                    <a:pt x="5320" y="12766"/>
                  </a:lnTo>
                  <a:lnTo>
                    <a:pt x="5466" y="12729"/>
                  </a:lnTo>
                  <a:lnTo>
                    <a:pt x="5503" y="12619"/>
                  </a:lnTo>
                  <a:lnTo>
                    <a:pt x="5540" y="12473"/>
                  </a:lnTo>
                  <a:lnTo>
                    <a:pt x="5466" y="12363"/>
                  </a:lnTo>
                  <a:lnTo>
                    <a:pt x="5393" y="12326"/>
                  </a:lnTo>
                  <a:lnTo>
                    <a:pt x="5356" y="12106"/>
                  </a:lnTo>
                  <a:lnTo>
                    <a:pt x="5283" y="11922"/>
                  </a:lnTo>
                  <a:lnTo>
                    <a:pt x="5906" y="11959"/>
                  </a:lnTo>
                  <a:lnTo>
                    <a:pt x="6493" y="11959"/>
                  </a:lnTo>
                  <a:lnTo>
                    <a:pt x="6493" y="11996"/>
                  </a:lnTo>
                  <a:lnTo>
                    <a:pt x="6457" y="12179"/>
                  </a:lnTo>
                  <a:lnTo>
                    <a:pt x="6420" y="12399"/>
                  </a:lnTo>
                  <a:lnTo>
                    <a:pt x="6457" y="12583"/>
                  </a:lnTo>
                  <a:lnTo>
                    <a:pt x="6567" y="12766"/>
                  </a:lnTo>
                  <a:lnTo>
                    <a:pt x="6603" y="12840"/>
                  </a:lnTo>
                  <a:lnTo>
                    <a:pt x="6677" y="12876"/>
                  </a:lnTo>
                  <a:lnTo>
                    <a:pt x="6750" y="12876"/>
                  </a:lnTo>
                  <a:lnTo>
                    <a:pt x="6824" y="12840"/>
                  </a:lnTo>
                  <a:lnTo>
                    <a:pt x="6897" y="12766"/>
                  </a:lnTo>
                  <a:lnTo>
                    <a:pt x="6897" y="12729"/>
                  </a:lnTo>
                  <a:lnTo>
                    <a:pt x="6897" y="12656"/>
                  </a:lnTo>
                  <a:lnTo>
                    <a:pt x="6824" y="12619"/>
                  </a:lnTo>
                  <a:lnTo>
                    <a:pt x="6787" y="12583"/>
                  </a:lnTo>
                  <a:lnTo>
                    <a:pt x="6713" y="12399"/>
                  </a:lnTo>
                  <a:lnTo>
                    <a:pt x="6677" y="12216"/>
                  </a:lnTo>
                  <a:lnTo>
                    <a:pt x="6640" y="11996"/>
                  </a:lnTo>
                  <a:lnTo>
                    <a:pt x="6640" y="11959"/>
                  </a:lnTo>
                  <a:lnTo>
                    <a:pt x="7924" y="11996"/>
                  </a:lnTo>
                  <a:lnTo>
                    <a:pt x="7851" y="12033"/>
                  </a:lnTo>
                  <a:lnTo>
                    <a:pt x="7814" y="12106"/>
                  </a:lnTo>
                  <a:lnTo>
                    <a:pt x="7777" y="12253"/>
                  </a:lnTo>
                  <a:lnTo>
                    <a:pt x="7777" y="12399"/>
                  </a:lnTo>
                  <a:lnTo>
                    <a:pt x="7777" y="12509"/>
                  </a:lnTo>
                  <a:lnTo>
                    <a:pt x="7814" y="12619"/>
                  </a:lnTo>
                  <a:lnTo>
                    <a:pt x="7887" y="12729"/>
                  </a:lnTo>
                  <a:lnTo>
                    <a:pt x="7961" y="12766"/>
                  </a:lnTo>
                  <a:lnTo>
                    <a:pt x="8034" y="12729"/>
                  </a:lnTo>
                  <a:lnTo>
                    <a:pt x="8107" y="12693"/>
                  </a:lnTo>
                  <a:lnTo>
                    <a:pt x="8144" y="12619"/>
                  </a:lnTo>
                  <a:lnTo>
                    <a:pt x="8107" y="12473"/>
                  </a:lnTo>
                  <a:lnTo>
                    <a:pt x="8071" y="12289"/>
                  </a:lnTo>
                  <a:lnTo>
                    <a:pt x="8071" y="12179"/>
                  </a:lnTo>
                  <a:lnTo>
                    <a:pt x="8034" y="12106"/>
                  </a:lnTo>
                  <a:lnTo>
                    <a:pt x="8034" y="12033"/>
                  </a:lnTo>
                  <a:lnTo>
                    <a:pt x="8034" y="11996"/>
                  </a:lnTo>
                  <a:lnTo>
                    <a:pt x="9391" y="11996"/>
                  </a:lnTo>
                  <a:lnTo>
                    <a:pt x="9318" y="12216"/>
                  </a:lnTo>
                  <a:lnTo>
                    <a:pt x="9318" y="12473"/>
                  </a:lnTo>
                  <a:lnTo>
                    <a:pt x="9355" y="12546"/>
                  </a:lnTo>
                  <a:lnTo>
                    <a:pt x="9428" y="12583"/>
                  </a:lnTo>
                  <a:lnTo>
                    <a:pt x="9611" y="12583"/>
                  </a:lnTo>
                  <a:lnTo>
                    <a:pt x="9685" y="12546"/>
                  </a:lnTo>
                  <a:lnTo>
                    <a:pt x="9721" y="12473"/>
                  </a:lnTo>
                  <a:lnTo>
                    <a:pt x="9721" y="12436"/>
                  </a:lnTo>
                  <a:lnTo>
                    <a:pt x="9721" y="12363"/>
                  </a:lnTo>
                  <a:lnTo>
                    <a:pt x="9611" y="12326"/>
                  </a:lnTo>
                  <a:lnTo>
                    <a:pt x="9611" y="11996"/>
                  </a:lnTo>
                  <a:lnTo>
                    <a:pt x="10638" y="11996"/>
                  </a:lnTo>
                  <a:lnTo>
                    <a:pt x="10675" y="12253"/>
                  </a:lnTo>
                  <a:lnTo>
                    <a:pt x="10748" y="12509"/>
                  </a:lnTo>
                  <a:lnTo>
                    <a:pt x="10822" y="12583"/>
                  </a:lnTo>
                  <a:lnTo>
                    <a:pt x="10969" y="12583"/>
                  </a:lnTo>
                  <a:lnTo>
                    <a:pt x="11005" y="12509"/>
                  </a:lnTo>
                  <a:lnTo>
                    <a:pt x="11042" y="12399"/>
                  </a:lnTo>
                  <a:lnTo>
                    <a:pt x="10969" y="12179"/>
                  </a:lnTo>
                  <a:lnTo>
                    <a:pt x="10895" y="11996"/>
                  </a:lnTo>
                  <a:lnTo>
                    <a:pt x="12106" y="11996"/>
                  </a:lnTo>
                  <a:lnTo>
                    <a:pt x="12069" y="12069"/>
                  </a:lnTo>
                  <a:lnTo>
                    <a:pt x="12032" y="12143"/>
                  </a:lnTo>
                  <a:lnTo>
                    <a:pt x="11996" y="12363"/>
                  </a:lnTo>
                  <a:lnTo>
                    <a:pt x="12032" y="12473"/>
                  </a:lnTo>
                  <a:lnTo>
                    <a:pt x="12069" y="12619"/>
                  </a:lnTo>
                  <a:lnTo>
                    <a:pt x="12142" y="12729"/>
                  </a:lnTo>
                  <a:lnTo>
                    <a:pt x="12216" y="12803"/>
                  </a:lnTo>
                  <a:lnTo>
                    <a:pt x="12289" y="12840"/>
                  </a:lnTo>
                  <a:lnTo>
                    <a:pt x="12362" y="12803"/>
                  </a:lnTo>
                  <a:lnTo>
                    <a:pt x="12399" y="12766"/>
                  </a:lnTo>
                  <a:lnTo>
                    <a:pt x="12399" y="12693"/>
                  </a:lnTo>
                  <a:lnTo>
                    <a:pt x="12362" y="12546"/>
                  </a:lnTo>
                  <a:lnTo>
                    <a:pt x="12289" y="12363"/>
                  </a:lnTo>
                  <a:lnTo>
                    <a:pt x="12252" y="12179"/>
                  </a:lnTo>
                  <a:lnTo>
                    <a:pt x="12252" y="11959"/>
                  </a:lnTo>
                  <a:lnTo>
                    <a:pt x="13353" y="11959"/>
                  </a:lnTo>
                  <a:lnTo>
                    <a:pt x="13280" y="12106"/>
                  </a:lnTo>
                  <a:lnTo>
                    <a:pt x="13243" y="12253"/>
                  </a:lnTo>
                  <a:lnTo>
                    <a:pt x="13243" y="12436"/>
                  </a:lnTo>
                  <a:lnTo>
                    <a:pt x="13316" y="12583"/>
                  </a:lnTo>
                  <a:lnTo>
                    <a:pt x="13353" y="12619"/>
                  </a:lnTo>
                  <a:lnTo>
                    <a:pt x="13426" y="12656"/>
                  </a:lnTo>
                  <a:lnTo>
                    <a:pt x="13500" y="12656"/>
                  </a:lnTo>
                  <a:lnTo>
                    <a:pt x="13573" y="12583"/>
                  </a:lnTo>
                  <a:lnTo>
                    <a:pt x="13610" y="12436"/>
                  </a:lnTo>
                  <a:lnTo>
                    <a:pt x="13536" y="12216"/>
                  </a:lnTo>
                  <a:lnTo>
                    <a:pt x="13536" y="12069"/>
                  </a:lnTo>
                  <a:lnTo>
                    <a:pt x="13573" y="11922"/>
                  </a:lnTo>
                  <a:lnTo>
                    <a:pt x="14563" y="11886"/>
                  </a:lnTo>
                  <a:lnTo>
                    <a:pt x="14563" y="11886"/>
                  </a:lnTo>
                  <a:lnTo>
                    <a:pt x="14527" y="12363"/>
                  </a:lnTo>
                  <a:lnTo>
                    <a:pt x="14563" y="12436"/>
                  </a:lnTo>
                  <a:lnTo>
                    <a:pt x="14637" y="12509"/>
                  </a:lnTo>
                  <a:lnTo>
                    <a:pt x="14747" y="12509"/>
                  </a:lnTo>
                  <a:lnTo>
                    <a:pt x="14820" y="12473"/>
                  </a:lnTo>
                  <a:lnTo>
                    <a:pt x="14893" y="12399"/>
                  </a:lnTo>
                  <a:lnTo>
                    <a:pt x="14967" y="12289"/>
                  </a:lnTo>
                  <a:lnTo>
                    <a:pt x="14967" y="12179"/>
                  </a:lnTo>
                  <a:lnTo>
                    <a:pt x="14967" y="12069"/>
                  </a:lnTo>
                  <a:lnTo>
                    <a:pt x="14930" y="11996"/>
                  </a:lnTo>
                  <a:lnTo>
                    <a:pt x="14857" y="11959"/>
                  </a:lnTo>
                  <a:lnTo>
                    <a:pt x="14857" y="11886"/>
                  </a:lnTo>
                  <a:lnTo>
                    <a:pt x="16618" y="11776"/>
                  </a:lnTo>
                  <a:lnTo>
                    <a:pt x="16654" y="11812"/>
                  </a:lnTo>
                  <a:lnTo>
                    <a:pt x="16544" y="11996"/>
                  </a:lnTo>
                  <a:lnTo>
                    <a:pt x="16361" y="12179"/>
                  </a:lnTo>
                  <a:lnTo>
                    <a:pt x="16287" y="12289"/>
                  </a:lnTo>
                  <a:lnTo>
                    <a:pt x="16251" y="12363"/>
                  </a:lnTo>
                  <a:lnTo>
                    <a:pt x="16287" y="12436"/>
                  </a:lnTo>
                  <a:lnTo>
                    <a:pt x="16324" y="12509"/>
                  </a:lnTo>
                  <a:lnTo>
                    <a:pt x="16397" y="12546"/>
                  </a:lnTo>
                  <a:lnTo>
                    <a:pt x="16471" y="12583"/>
                  </a:lnTo>
                  <a:lnTo>
                    <a:pt x="16544" y="12583"/>
                  </a:lnTo>
                  <a:lnTo>
                    <a:pt x="16581" y="12546"/>
                  </a:lnTo>
                  <a:lnTo>
                    <a:pt x="16728" y="12473"/>
                  </a:lnTo>
                  <a:lnTo>
                    <a:pt x="16801" y="12363"/>
                  </a:lnTo>
                  <a:lnTo>
                    <a:pt x="16984" y="12106"/>
                  </a:lnTo>
                  <a:lnTo>
                    <a:pt x="17461" y="11482"/>
                  </a:lnTo>
                  <a:lnTo>
                    <a:pt x="17461" y="11409"/>
                  </a:lnTo>
                  <a:lnTo>
                    <a:pt x="17461" y="11336"/>
                  </a:lnTo>
                  <a:lnTo>
                    <a:pt x="17461" y="11262"/>
                  </a:lnTo>
                  <a:lnTo>
                    <a:pt x="17425" y="11189"/>
                  </a:lnTo>
                  <a:lnTo>
                    <a:pt x="17058" y="10895"/>
                  </a:lnTo>
                  <a:lnTo>
                    <a:pt x="16728" y="10639"/>
                  </a:lnTo>
                  <a:lnTo>
                    <a:pt x="16654" y="10602"/>
                  </a:lnTo>
                  <a:lnTo>
                    <a:pt x="16581" y="10602"/>
                  </a:lnTo>
                  <a:lnTo>
                    <a:pt x="16544" y="10639"/>
                  </a:lnTo>
                  <a:lnTo>
                    <a:pt x="16471" y="10675"/>
                  </a:lnTo>
                  <a:lnTo>
                    <a:pt x="16434" y="10785"/>
                  </a:lnTo>
                  <a:lnTo>
                    <a:pt x="16434" y="10859"/>
                  </a:lnTo>
                  <a:lnTo>
                    <a:pt x="16471" y="10932"/>
                  </a:lnTo>
                  <a:lnTo>
                    <a:pt x="16801" y="11226"/>
                  </a:lnTo>
                  <a:lnTo>
                    <a:pt x="13940" y="11372"/>
                  </a:lnTo>
                  <a:lnTo>
                    <a:pt x="14050" y="11336"/>
                  </a:lnTo>
                  <a:lnTo>
                    <a:pt x="14270" y="11189"/>
                  </a:lnTo>
                  <a:lnTo>
                    <a:pt x="14343" y="11115"/>
                  </a:lnTo>
                  <a:lnTo>
                    <a:pt x="14417" y="11005"/>
                  </a:lnTo>
                  <a:lnTo>
                    <a:pt x="14417" y="10932"/>
                  </a:lnTo>
                  <a:lnTo>
                    <a:pt x="14380" y="10895"/>
                  </a:lnTo>
                  <a:lnTo>
                    <a:pt x="14233" y="10895"/>
                  </a:lnTo>
                  <a:lnTo>
                    <a:pt x="14123" y="10932"/>
                  </a:lnTo>
                  <a:lnTo>
                    <a:pt x="13903" y="11079"/>
                  </a:lnTo>
                  <a:lnTo>
                    <a:pt x="13720" y="11226"/>
                  </a:lnTo>
                  <a:lnTo>
                    <a:pt x="13573" y="11409"/>
                  </a:lnTo>
                  <a:lnTo>
                    <a:pt x="12289" y="11446"/>
                  </a:lnTo>
                  <a:lnTo>
                    <a:pt x="12546" y="11336"/>
                  </a:lnTo>
                  <a:lnTo>
                    <a:pt x="12839" y="11226"/>
                  </a:lnTo>
                  <a:lnTo>
                    <a:pt x="13169" y="11079"/>
                  </a:lnTo>
                  <a:lnTo>
                    <a:pt x="13500" y="10895"/>
                  </a:lnTo>
                  <a:lnTo>
                    <a:pt x="13793" y="10675"/>
                  </a:lnTo>
                  <a:lnTo>
                    <a:pt x="14050" y="10419"/>
                  </a:lnTo>
                  <a:lnTo>
                    <a:pt x="14087" y="10308"/>
                  </a:lnTo>
                  <a:lnTo>
                    <a:pt x="14050" y="10235"/>
                  </a:lnTo>
                  <a:lnTo>
                    <a:pt x="13976" y="10198"/>
                  </a:lnTo>
                  <a:lnTo>
                    <a:pt x="13903" y="10235"/>
                  </a:lnTo>
                  <a:lnTo>
                    <a:pt x="13646" y="10382"/>
                  </a:lnTo>
                  <a:lnTo>
                    <a:pt x="13390" y="10565"/>
                  </a:lnTo>
                  <a:lnTo>
                    <a:pt x="13133" y="10749"/>
                  </a:lnTo>
                  <a:lnTo>
                    <a:pt x="12876" y="10895"/>
                  </a:lnTo>
                  <a:lnTo>
                    <a:pt x="12583" y="11042"/>
                  </a:lnTo>
                  <a:lnTo>
                    <a:pt x="12289" y="11152"/>
                  </a:lnTo>
                  <a:lnTo>
                    <a:pt x="11996" y="11299"/>
                  </a:lnTo>
                  <a:lnTo>
                    <a:pt x="11702" y="11446"/>
                  </a:lnTo>
                  <a:lnTo>
                    <a:pt x="10162" y="11482"/>
                  </a:lnTo>
                  <a:lnTo>
                    <a:pt x="10602" y="11299"/>
                  </a:lnTo>
                  <a:lnTo>
                    <a:pt x="12216" y="10639"/>
                  </a:lnTo>
                  <a:lnTo>
                    <a:pt x="12766" y="10455"/>
                  </a:lnTo>
                  <a:lnTo>
                    <a:pt x="13316" y="10162"/>
                  </a:lnTo>
                  <a:lnTo>
                    <a:pt x="13573" y="10015"/>
                  </a:lnTo>
                  <a:lnTo>
                    <a:pt x="13793" y="9832"/>
                  </a:lnTo>
                  <a:lnTo>
                    <a:pt x="13976" y="9612"/>
                  </a:lnTo>
                  <a:lnTo>
                    <a:pt x="14087" y="9355"/>
                  </a:lnTo>
                  <a:lnTo>
                    <a:pt x="14087" y="9245"/>
                  </a:lnTo>
                  <a:lnTo>
                    <a:pt x="14050" y="9208"/>
                  </a:lnTo>
                  <a:lnTo>
                    <a:pt x="13940" y="9171"/>
                  </a:lnTo>
                  <a:lnTo>
                    <a:pt x="13866" y="9208"/>
                  </a:lnTo>
                  <a:lnTo>
                    <a:pt x="13463" y="9612"/>
                  </a:lnTo>
                  <a:lnTo>
                    <a:pt x="13243" y="9795"/>
                  </a:lnTo>
                  <a:lnTo>
                    <a:pt x="12986" y="9978"/>
                  </a:lnTo>
                  <a:lnTo>
                    <a:pt x="12693" y="10125"/>
                  </a:lnTo>
                  <a:lnTo>
                    <a:pt x="12399" y="10235"/>
                  </a:lnTo>
                  <a:lnTo>
                    <a:pt x="11776" y="10492"/>
                  </a:lnTo>
                  <a:lnTo>
                    <a:pt x="10418" y="11042"/>
                  </a:lnTo>
                  <a:lnTo>
                    <a:pt x="9905" y="11262"/>
                  </a:lnTo>
                  <a:lnTo>
                    <a:pt x="9428" y="11482"/>
                  </a:lnTo>
                  <a:lnTo>
                    <a:pt x="7667" y="11482"/>
                  </a:lnTo>
                  <a:lnTo>
                    <a:pt x="8621" y="11152"/>
                  </a:lnTo>
                  <a:lnTo>
                    <a:pt x="10895" y="10419"/>
                  </a:lnTo>
                  <a:lnTo>
                    <a:pt x="11335" y="10235"/>
                  </a:lnTo>
                  <a:lnTo>
                    <a:pt x="11776" y="10052"/>
                  </a:lnTo>
                  <a:lnTo>
                    <a:pt x="12179" y="9832"/>
                  </a:lnTo>
                  <a:lnTo>
                    <a:pt x="12583" y="9575"/>
                  </a:lnTo>
                  <a:lnTo>
                    <a:pt x="13426" y="9025"/>
                  </a:lnTo>
                  <a:lnTo>
                    <a:pt x="13866" y="8768"/>
                  </a:lnTo>
                  <a:lnTo>
                    <a:pt x="14307" y="8548"/>
                  </a:lnTo>
                  <a:lnTo>
                    <a:pt x="14380" y="8511"/>
                  </a:lnTo>
                  <a:lnTo>
                    <a:pt x="14417" y="8474"/>
                  </a:lnTo>
                  <a:lnTo>
                    <a:pt x="14417" y="8841"/>
                  </a:lnTo>
                  <a:lnTo>
                    <a:pt x="14453" y="8915"/>
                  </a:lnTo>
                  <a:lnTo>
                    <a:pt x="14490" y="8951"/>
                  </a:lnTo>
                  <a:lnTo>
                    <a:pt x="14527" y="8988"/>
                  </a:lnTo>
                  <a:lnTo>
                    <a:pt x="14600" y="9025"/>
                  </a:lnTo>
                  <a:lnTo>
                    <a:pt x="14673" y="8988"/>
                  </a:lnTo>
                  <a:lnTo>
                    <a:pt x="14747" y="8951"/>
                  </a:lnTo>
                  <a:lnTo>
                    <a:pt x="14783" y="8915"/>
                  </a:lnTo>
                  <a:lnTo>
                    <a:pt x="14783" y="8841"/>
                  </a:lnTo>
                  <a:lnTo>
                    <a:pt x="14783" y="8291"/>
                  </a:lnTo>
                  <a:lnTo>
                    <a:pt x="14747" y="8034"/>
                  </a:lnTo>
                  <a:lnTo>
                    <a:pt x="14673" y="7777"/>
                  </a:lnTo>
                  <a:lnTo>
                    <a:pt x="15077" y="8181"/>
                  </a:lnTo>
                  <a:lnTo>
                    <a:pt x="15517" y="8584"/>
                  </a:lnTo>
                  <a:lnTo>
                    <a:pt x="15737" y="8768"/>
                  </a:lnTo>
                  <a:lnTo>
                    <a:pt x="15847" y="8841"/>
                  </a:lnTo>
                  <a:lnTo>
                    <a:pt x="15994" y="8878"/>
                  </a:lnTo>
                  <a:lnTo>
                    <a:pt x="16361" y="8915"/>
                  </a:lnTo>
                  <a:lnTo>
                    <a:pt x="16764" y="8915"/>
                  </a:lnTo>
                  <a:lnTo>
                    <a:pt x="17204" y="8878"/>
                  </a:lnTo>
                  <a:lnTo>
                    <a:pt x="17608" y="8731"/>
                  </a:lnTo>
                  <a:lnTo>
                    <a:pt x="17681" y="8695"/>
                  </a:lnTo>
                  <a:lnTo>
                    <a:pt x="17755" y="8584"/>
                  </a:lnTo>
                  <a:lnTo>
                    <a:pt x="17791" y="8511"/>
                  </a:lnTo>
                  <a:lnTo>
                    <a:pt x="17755" y="8438"/>
                  </a:lnTo>
                  <a:lnTo>
                    <a:pt x="17718" y="8328"/>
                  </a:lnTo>
                  <a:lnTo>
                    <a:pt x="17681" y="8291"/>
                  </a:lnTo>
                  <a:lnTo>
                    <a:pt x="17571" y="8254"/>
                  </a:lnTo>
                  <a:lnTo>
                    <a:pt x="17461" y="8254"/>
                  </a:lnTo>
                  <a:lnTo>
                    <a:pt x="17131" y="8364"/>
                  </a:lnTo>
                  <a:lnTo>
                    <a:pt x="16764" y="8401"/>
                  </a:lnTo>
                  <a:lnTo>
                    <a:pt x="16397" y="8438"/>
                  </a:lnTo>
                  <a:lnTo>
                    <a:pt x="16177" y="8401"/>
                  </a:lnTo>
                  <a:lnTo>
                    <a:pt x="16031" y="8364"/>
                  </a:lnTo>
                  <a:lnTo>
                    <a:pt x="15480" y="7888"/>
                  </a:lnTo>
                  <a:lnTo>
                    <a:pt x="15004" y="7374"/>
                  </a:lnTo>
                  <a:lnTo>
                    <a:pt x="14563" y="6824"/>
                  </a:lnTo>
                  <a:lnTo>
                    <a:pt x="14160" y="6237"/>
                  </a:lnTo>
                  <a:lnTo>
                    <a:pt x="13830" y="5613"/>
                  </a:lnTo>
                  <a:lnTo>
                    <a:pt x="13536" y="4990"/>
                  </a:lnTo>
                  <a:lnTo>
                    <a:pt x="13096" y="3926"/>
                  </a:lnTo>
                  <a:lnTo>
                    <a:pt x="12803" y="3412"/>
                  </a:lnTo>
                  <a:lnTo>
                    <a:pt x="12509" y="2936"/>
                  </a:lnTo>
                  <a:lnTo>
                    <a:pt x="12326" y="2752"/>
                  </a:lnTo>
                  <a:lnTo>
                    <a:pt x="12142" y="2532"/>
                  </a:lnTo>
                  <a:lnTo>
                    <a:pt x="11959" y="2349"/>
                  </a:lnTo>
                  <a:lnTo>
                    <a:pt x="11739" y="2202"/>
                  </a:lnTo>
                  <a:lnTo>
                    <a:pt x="11482" y="2092"/>
                  </a:lnTo>
                  <a:lnTo>
                    <a:pt x="11225" y="1982"/>
                  </a:lnTo>
                  <a:lnTo>
                    <a:pt x="10932" y="1908"/>
                  </a:lnTo>
                  <a:lnTo>
                    <a:pt x="10602" y="1872"/>
                  </a:lnTo>
                  <a:lnTo>
                    <a:pt x="10308" y="1872"/>
                  </a:lnTo>
                  <a:lnTo>
                    <a:pt x="9978" y="1908"/>
                  </a:lnTo>
                  <a:lnTo>
                    <a:pt x="9685" y="1982"/>
                  </a:lnTo>
                  <a:lnTo>
                    <a:pt x="9391" y="2055"/>
                  </a:lnTo>
                  <a:lnTo>
                    <a:pt x="9098" y="2202"/>
                  </a:lnTo>
                  <a:lnTo>
                    <a:pt x="8841" y="2349"/>
                  </a:lnTo>
                  <a:lnTo>
                    <a:pt x="8584" y="2495"/>
                  </a:lnTo>
                  <a:lnTo>
                    <a:pt x="8327" y="2715"/>
                  </a:lnTo>
                  <a:lnTo>
                    <a:pt x="7887" y="3119"/>
                  </a:lnTo>
                  <a:lnTo>
                    <a:pt x="7484" y="3632"/>
                  </a:lnTo>
                  <a:lnTo>
                    <a:pt x="7117" y="4146"/>
                  </a:lnTo>
                  <a:lnTo>
                    <a:pt x="6787" y="4660"/>
                  </a:lnTo>
                  <a:lnTo>
                    <a:pt x="6127" y="5833"/>
                  </a:lnTo>
                  <a:lnTo>
                    <a:pt x="5796" y="6457"/>
                  </a:lnTo>
                  <a:lnTo>
                    <a:pt x="5430" y="7044"/>
                  </a:lnTo>
                  <a:lnTo>
                    <a:pt x="4989" y="7594"/>
                  </a:lnTo>
                  <a:lnTo>
                    <a:pt x="4769" y="7851"/>
                  </a:lnTo>
                  <a:lnTo>
                    <a:pt x="4513" y="8071"/>
                  </a:lnTo>
                  <a:lnTo>
                    <a:pt x="4256" y="8291"/>
                  </a:lnTo>
                  <a:lnTo>
                    <a:pt x="3962" y="8474"/>
                  </a:lnTo>
                  <a:lnTo>
                    <a:pt x="3669" y="8621"/>
                  </a:lnTo>
                  <a:lnTo>
                    <a:pt x="3339" y="8731"/>
                  </a:lnTo>
                  <a:lnTo>
                    <a:pt x="3009" y="8841"/>
                  </a:lnTo>
                  <a:lnTo>
                    <a:pt x="2715" y="8915"/>
                  </a:lnTo>
                  <a:lnTo>
                    <a:pt x="2605" y="6200"/>
                  </a:lnTo>
                  <a:lnTo>
                    <a:pt x="2568" y="3119"/>
                  </a:lnTo>
                  <a:lnTo>
                    <a:pt x="2605" y="1505"/>
                  </a:lnTo>
                  <a:lnTo>
                    <a:pt x="2568" y="1138"/>
                  </a:lnTo>
                  <a:lnTo>
                    <a:pt x="2715" y="1395"/>
                  </a:lnTo>
                  <a:lnTo>
                    <a:pt x="2862" y="1652"/>
                  </a:lnTo>
                  <a:lnTo>
                    <a:pt x="2899" y="1725"/>
                  </a:lnTo>
                  <a:lnTo>
                    <a:pt x="2972" y="1762"/>
                  </a:lnTo>
                  <a:lnTo>
                    <a:pt x="3119" y="1762"/>
                  </a:lnTo>
                  <a:lnTo>
                    <a:pt x="3192" y="1688"/>
                  </a:lnTo>
                  <a:lnTo>
                    <a:pt x="3229" y="1652"/>
                  </a:lnTo>
                  <a:lnTo>
                    <a:pt x="3265" y="1578"/>
                  </a:lnTo>
                  <a:lnTo>
                    <a:pt x="3265" y="1505"/>
                  </a:lnTo>
                  <a:lnTo>
                    <a:pt x="3155" y="1138"/>
                  </a:lnTo>
                  <a:lnTo>
                    <a:pt x="2972" y="771"/>
                  </a:lnTo>
                  <a:lnTo>
                    <a:pt x="2568" y="111"/>
                  </a:lnTo>
                  <a:lnTo>
                    <a:pt x="2495" y="38"/>
                  </a:lnTo>
                  <a:lnTo>
                    <a:pt x="2385" y="1"/>
                  </a:lnTo>
                  <a:close/>
                  <a:moveTo>
                    <a:pt x="15554" y="12546"/>
                  </a:moveTo>
                  <a:lnTo>
                    <a:pt x="15480" y="12583"/>
                  </a:lnTo>
                  <a:lnTo>
                    <a:pt x="15370" y="12619"/>
                  </a:lnTo>
                  <a:lnTo>
                    <a:pt x="15224" y="12766"/>
                  </a:lnTo>
                  <a:lnTo>
                    <a:pt x="15077" y="12913"/>
                  </a:lnTo>
                  <a:lnTo>
                    <a:pt x="15077" y="12950"/>
                  </a:lnTo>
                  <a:lnTo>
                    <a:pt x="14820" y="12803"/>
                  </a:lnTo>
                  <a:lnTo>
                    <a:pt x="14527" y="12693"/>
                  </a:lnTo>
                  <a:lnTo>
                    <a:pt x="14453" y="12693"/>
                  </a:lnTo>
                  <a:lnTo>
                    <a:pt x="14417" y="12729"/>
                  </a:lnTo>
                  <a:lnTo>
                    <a:pt x="14380" y="12803"/>
                  </a:lnTo>
                  <a:lnTo>
                    <a:pt x="14380" y="12876"/>
                  </a:lnTo>
                  <a:lnTo>
                    <a:pt x="14563" y="13096"/>
                  </a:lnTo>
                  <a:lnTo>
                    <a:pt x="14783" y="13316"/>
                  </a:lnTo>
                  <a:lnTo>
                    <a:pt x="14673" y="13463"/>
                  </a:lnTo>
                  <a:lnTo>
                    <a:pt x="14490" y="13720"/>
                  </a:lnTo>
                  <a:lnTo>
                    <a:pt x="14417" y="13867"/>
                  </a:lnTo>
                  <a:lnTo>
                    <a:pt x="14417" y="14013"/>
                  </a:lnTo>
                  <a:lnTo>
                    <a:pt x="14453" y="14087"/>
                  </a:lnTo>
                  <a:lnTo>
                    <a:pt x="14490" y="14123"/>
                  </a:lnTo>
                  <a:lnTo>
                    <a:pt x="14600" y="14123"/>
                  </a:lnTo>
                  <a:lnTo>
                    <a:pt x="14673" y="14087"/>
                  </a:lnTo>
                  <a:lnTo>
                    <a:pt x="14783" y="14050"/>
                  </a:lnTo>
                  <a:lnTo>
                    <a:pt x="14893" y="13903"/>
                  </a:lnTo>
                  <a:lnTo>
                    <a:pt x="15150" y="13573"/>
                  </a:lnTo>
                  <a:lnTo>
                    <a:pt x="15590" y="13903"/>
                  </a:lnTo>
                  <a:lnTo>
                    <a:pt x="15700" y="13940"/>
                  </a:lnTo>
                  <a:lnTo>
                    <a:pt x="15774" y="13940"/>
                  </a:lnTo>
                  <a:lnTo>
                    <a:pt x="15847" y="13903"/>
                  </a:lnTo>
                  <a:lnTo>
                    <a:pt x="15884" y="13830"/>
                  </a:lnTo>
                  <a:lnTo>
                    <a:pt x="15921" y="13757"/>
                  </a:lnTo>
                  <a:lnTo>
                    <a:pt x="15921" y="13647"/>
                  </a:lnTo>
                  <a:lnTo>
                    <a:pt x="15921" y="13573"/>
                  </a:lnTo>
                  <a:lnTo>
                    <a:pt x="15847" y="13500"/>
                  </a:lnTo>
                  <a:lnTo>
                    <a:pt x="15407" y="13170"/>
                  </a:lnTo>
                  <a:lnTo>
                    <a:pt x="15480" y="13096"/>
                  </a:lnTo>
                  <a:lnTo>
                    <a:pt x="15590" y="12876"/>
                  </a:lnTo>
                  <a:lnTo>
                    <a:pt x="15664" y="12803"/>
                  </a:lnTo>
                  <a:lnTo>
                    <a:pt x="15737" y="12766"/>
                  </a:lnTo>
                  <a:lnTo>
                    <a:pt x="15774" y="12729"/>
                  </a:lnTo>
                  <a:lnTo>
                    <a:pt x="15811" y="12693"/>
                  </a:lnTo>
                  <a:lnTo>
                    <a:pt x="15811" y="12656"/>
                  </a:lnTo>
                  <a:lnTo>
                    <a:pt x="15774" y="12656"/>
                  </a:lnTo>
                  <a:lnTo>
                    <a:pt x="15664" y="12583"/>
                  </a:lnTo>
                  <a:lnTo>
                    <a:pt x="15554" y="12546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01" name="CustomShape 166"/>
            <p:cNvSpPr/>
            <p:nvPr/>
          </p:nvSpPr>
          <p:spPr>
            <a:xfrm>
              <a:off x="9149760" y="1335240"/>
              <a:ext cx="547920" cy="515160"/>
            </a:xfrm>
            <a:custGeom>
              <a:avLst/>
              <a:gdLst/>
              <a:ahLst/>
              <a:cxnLst/>
              <a:rect l="l" t="t" r="r" b="b"/>
              <a:pathLst>
                <a:path w="16581" h="15590">
                  <a:moveTo>
                    <a:pt x="13793" y="2568"/>
                  </a:moveTo>
                  <a:lnTo>
                    <a:pt x="14123" y="2641"/>
                  </a:lnTo>
                  <a:lnTo>
                    <a:pt x="14123" y="2678"/>
                  </a:lnTo>
                  <a:lnTo>
                    <a:pt x="14086" y="2825"/>
                  </a:lnTo>
                  <a:lnTo>
                    <a:pt x="14013" y="2935"/>
                  </a:lnTo>
                  <a:lnTo>
                    <a:pt x="13866" y="3045"/>
                  </a:lnTo>
                  <a:lnTo>
                    <a:pt x="13756" y="3081"/>
                  </a:lnTo>
                  <a:lnTo>
                    <a:pt x="13573" y="2971"/>
                  </a:lnTo>
                  <a:lnTo>
                    <a:pt x="13609" y="2788"/>
                  </a:lnTo>
                  <a:lnTo>
                    <a:pt x="13683" y="2678"/>
                  </a:lnTo>
                  <a:lnTo>
                    <a:pt x="13720" y="2605"/>
                  </a:lnTo>
                  <a:lnTo>
                    <a:pt x="13793" y="2568"/>
                  </a:lnTo>
                  <a:close/>
                  <a:moveTo>
                    <a:pt x="9428" y="3705"/>
                  </a:moveTo>
                  <a:lnTo>
                    <a:pt x="9831" y="4475"/>
                  </a:lnTo>
                  <a:lnTo>
                    <a:pt x="10161" y="5246"/>
                  </a:lnTo>
                  <a:lnTo>
                    <a:pt x="8327" y="4402"/>
                  </a:lnTo>
                  <a:lnTo>
                    <a:pt x="8878" y="4035"/>
                  </a:lnTo>
                  <a:lnTo>
                    <a:pt x="9428" y="3705"/>
                  </a:lnTo>
                  <a:close/>
                  <a:moveTo>
                    <a:pt x="5283" y="3668"/>
                  </a:moveTo>
                  <a:lnTo>
                    <a:pt x="6383" y="4072"/>
                  </a:lnTo>
                  <a:lnTo>
                    <a:pt x="7410" y="4512"/>
                  </a:lnTo>
                  <a:lnTo>
                    <a:pt x="6383" y="5319"/>
                  </a:lnTo>
                  <a:lnTo>
                    <a:pt x="5393" y="6163"/>
                  </a:lnTo>
                  <a:lnTo>
                    <a:pt x="5319" y="5282"/>
                  </a:lnTo>
                  <a:lnTo>
                    <a:pt x="5283" y="4365"/>
                  </a:lnTo>
                  <a:lnTo>
                    <a:pt x="5283" y="3668"/>
                  </a:lnTo>
                  <a:close/>
                  <a:moveTo>
                    <a:pt x="13096" y="2494"/>
                  </a:moveTo>
                  <a:lnTo>
                    <a:pt x="13023" y="2641"/>
                  </a:lnTo>
                  <a:lnTo>
                    <a:pt x="12986" y="2825"/>
                  </a:lnTo>
                  <a:lnTo>
                    <a:pt x="12949" y="3008"/>
                  </a:lnTo>
                  <a:lnTo>
                    <a:pt x="12986" y="3191"/>
                  </a:lnTo>
                  <a:lnTo>
                    <a:pt x="13096" y="3412"/>
                  </a:lnTo>
                  <a:lnTo>
                    <a:pt x="13243" y="3595"/>
                  </a:lnTo>
                  <a:lnTo>
                    <a:pt x="13426" y="3705"/>
                  </a:lnTo>
                  <a:lnTo>
                    <a:pt x="13646" y="3778"/>
                  </a:lnTo>
                  <a:lnTo>
                    <a:pt x="13793" y="3815"/>
                  </a:lnTo>
                  <a:lnTo>
                    <a:pt x="13536" y="4512"/>
                  </a:lnTo>
                  <a:lnTo>
                    <a:pt x="13243" y="5209"/>
                  </a:lnTo>
                  <a:lnTo>
                    <a:pt x="12913" y="5869"/>
                  </a:lnTo>
                  <a:lnTo>
                    <a:pt x="12546" y="6529"/>
                  </a:lnTo>
                  <a:lnTo>
                    <a:pt x="11665" y="6016"/>
                  </a:lnTo>
                  <a:lnTo>
                    <a:pt x="10785" y="5576"/>
                  </a:lnTo>
                  <a:lnTo>
                    <a:pt x="10602" y="5026"/>
                  </a:lnTo>
                  <a:lnTo>
                    <a:pt x="10345" y="4475"/>
                  </a:lnTo>
                  <a:lnTo>
                    <a:pt x="10125" y="3962"/>
                  </a:lnTo>
                  <a:lnTo>
                    <a:pt x="9831" y="3448"/>
                  </a:lnTo>
                  <a:lnTo>
                    <a:pt x="10602" y="3045"/>
                  </a:lnTo>
                  <a:lnTo>
                    <a:pt x="11005" y="2898"/>
                  </a:lnTo>
                  <a:lnTo>
                    <a:pt x="11409" y="2751"/>
                  </a:lnTo>
                  <a:lnTo>
                    <a:pt x="11849" y="2641"/>
                  </a:lnTo>
                  <a:lnTo>
                    <a:pt x="12252" y="2568"/>
                  </a:lnTo>
                  <a:lnTo>
                    <a:pt x="12692" y="2494"/>
                  </a:lnTo>
                  <a:close/>
                  <a:moveTo>
                    <a:pt x="2605" y="6713"/>
                  </a:moveTo>
                  <a:lnTo>
                    <a:pt x="2678" y="6750"/>
                  </a:lnTo>
                  <a:lnTo>
                    <a:pt x="2752" y="6823"/>
                  </a:lnTo>
                  <a:lnTo>
                    <a:pt x="2788" y="6970"/>
                  </a:lnTo>
                  <a:lnTo>
                    <a:pt x="2752" y="7116"/>
                  </a:lnTo>
                  <a:lnTo>
                    <a:pt x="2715" y="7153"/>
                  </a:lnTo>
                  <a:lnTo>
                    <a:pt x="2605" y="7226"/>
                  </a:lnTo>
                  <a:lnTo>
                    <a:pt x="2458" y="7336"/>
                  </a:lnTo>
                  <a:lnTo>
                    <a:pt x="2165" y="7116"/>
                  </a:lnTo>
                  <a:lnTo>
                    <a:pt x="2275" y="6970"/>
                  </a:lnTo>
                  <a:lnTo>
                    <a:pt x="2275" y="6896"/>
                  </a:lnTo>
                  <a:lnTo>
                    <a:pt x="2458" y="6860"/>
                  </a:lnTo>
                  <a:lnTo>
                    <a:pt x="2715" y="6860"/>
                  </a:lnTo>
                  <a:lnTo>
                    <a:pt x="2715" y="6823"/>
                  </a:lnTo>
                  <a:lnTo>
                    <a:pt x="2678" y="6786"/>
                  </a:lnTo>
                  <a:lnTo>
                    <a:pt x="2605" y="6713"/>
                  </a:lnTo>
                  <a:close/>
                  <a:moveTo>
                    <a:pt x="8364" y="6529"/>
                  </a:moveTo>
                  <a:lnTo>
                    <a:pt x="8547" y="6566"/>
                  </a:lnTo>
                  <a:lnTo>
                    <a:pt x="8657" y="6603"/>
                  </a:lnTo>
                  <a:lnTo>
                    <a:pt x="8657" y="6713"/>
                  </a:lnTo>
                  <a:lnTo>
                    <a:pt x="8694" y="6860"/>
                  </a:lnTo>
                  <a:lnTo>
                    <a:pt x="8694" y="6970"/>
                  </a:lnTo>
                  <a:lnTo>
                    <a:pt x="8694" y="7116"/>
                  </a:lnTo>
                  <a:lnTo>
                    <a:pt x="8657" y="7226"/>
                  </a:lnTo>
                  <a:lnTo>
                    <a:pt x="8621" y="7336"/>
                  </a:lnTo>
                  <a:lnTo>
                    <a:pt x="8547" y="7446"/>
                  </a:lnTo>
                  <a:lnTo>
                    <a:pt x="8364" y="7446"/>
                  </a:lnTo>
                  <a:lnTo>
                    <a:pt x="8107" y="7520"/>
                  </a:lnTo>
                  <a:lnTo>
                    <a:pt x="7850" y="7593"/>
                  </a:lnTo>
                  <a:lnTo>
                    <a:pt x="7704" y="7483"/>
                  </a:lnTo>
                  <a:lnTo>
                    <a:pt x="7630" y="7336"/>
                  </a:lnTo>
                  <a:lnTo>
                    <a:pt x="7557" y="7190"/>
                  </a:lnTo>
                  <a:lnTo>
                    <a:pt x="7594" y="7006"/>
                  </a:lnTo>
                  <a:lnTo>
                    <a:pt x="7667" y="6750"/>
                  </a:lnTo>
                  <a:lnTo>
                    <a:pt x="7777" y="6750"/>
                  </a:lnTo>
                  <a:lnTo>
                    <a:pt x="7850" y="6786"/>
                  </a:lnTo>
                  <a:lnTo>
                    <a:pt x="7924" y="6750"/>
                  </a:lnTo>
                  <a:lnTo>
                    <a:pt x="7960" y="6713"/>
                  </a:lnTo>
                  <a:lnTo>
                    <a:pt x="8071" y="6566"/>
                  </a:lnTo>
                  <a:lnTo>
                    <a:pt x="8364" y="6529"/>
                  </a:lnTo>
                  <a:close/>
                  <a:moveTo>
                    <a:pt x="3155" y="3191"/>
                  </a:moveTo>
                  <a:lnTo>
                    <a:pt x="3595" y="3228"/>
                  </a:lnTo>
                  <a:lnTo>
                    <a:pt x="4036" y="3301"/>
                  </a:lnTo>
                  <a:lnTo>
                    <a:pt x="4439" y="3412"/>
                  </a:lnTo>
                  <a:lnTo>
                    <a:pt x="4879" y="3522"/>
                  </a:lnTo>
                  <a:lnTo>
                    <a:pt x="4843" y="4072"/>
                  </a:lnTo>
                  <a:lnTo>
                    <a:pt x="4843" y="4659"/>
                  </a:lnTo>
                  <a:lnTo>
                    <a:pt x="4879" y="5282"/>
                  </a:lnTo>
                  <a:lnTo>
                    <a:pt x="4989" y="6529"/>
                  </a:lnTo>
                  <a:lnTo>
                    <a:pt x="4182" y="7263"/>
                  </a:lnTo>
                  <a:lnTo>
                    <a:pt x="3779" y="7630"/>
                  </a:lnTo>
                  <a:lnTo>
                    <a:pt x="3375" y="8033"/>
                  </a:lnTo>
                  <a:lnTo>
                    <a:pt x="3265" y="7960"/>
                  </a:lnTo>
                  <a:lnTo>
                    <a:pt x="2898" y="7667"/>
                  </a:lnTo>
                  <a:lnTo>
                    <a:pt x="3008" y="7520"/>
                  </a:lnTo>
                  <a:lnTo>
                    <a:pt x="3119" y="7410"/>
                  </a:lnTo>
                  <a:lnTo>
                    <a:pt x="3155" y="7336"/>
                  </a:lnTo>
                  <a:lnTo>
                    <a:pt x="3192" y="7300"/>
                  </a:lnTo>
                  <a:lnTo>
                    <a:pt x="3192" y="7153"/>
                  </a:lnTo>
                  <a:lnTo>
                    <a:pt x="3229" y="6933"/>
                  </a:lnTo>
                  <a:lnTo>
                    <a:pt x="3192" y="6823"/>
                  </a:lnTo>
                  <a:lnTo>
                    <a:pt x="3155" y="6676"/>
                  </a:lnTo>
                  <a:lnTo>
                    <a:pt x="3119" y="6566"/>
                  </a:lnTo>
                  <a:lnTo>
                    <a:pt x="3045" y="6456"/>
                  </a:lnTo>
                  <a:lnTo>
                    <a:pt x="2972" y="6383"/>
                  </a:lnTo>
                  <a:lnTo>
                    <a:pt x="2862" y="6309"/>
                  </a:lnTo>
                  <a:lnTo>
                    <a:pt x="2752" y="6273"/>
                  </a:lnTo>
                  <a:lnTo>
                    <a:pt x="2605" y="6236"/>
                  </a:lnTo>
                  <a:lnTo>
                    <a:pt x="2495" y="6236"/>
                  </a:lnTo>
                  <a:lnTo>
                    <a:pt x="2348" y="6273"/>
                  </a:lnTo>
                  <a:lnTo>
                    <a:pt x="2128" y="6383"/>
                  </a:lnTo>
                  <a:lnTo>
                    <a:pt x="1908" y="6529"/>
                  </a:lnTo>
                  <a:lnTo>
                    <a:pt x="1761" y="6713"/>
                  </a:lnTo>
                  <a:lnTo>
                    <a:pt x="1321" y="6309"/>
                  </a:lnTo>
                  <a:lnTo>
                    <a:pt x="954" y="5833"/>
                  </a:lnTo>
                  <a:lnTo>
                    <a:pt x="734" y="5502"/>
                  </a:lnTo>
                  <a:lnTo>
                    <a:pt x="624" y="5172"/>
                  </a:lnTo>
                  <a:lnTo>
                    <a:pt x="551" y="4805"/>
                  </a:lnTo>
                  <a:lnTo>
                    <a:pt x="514" y="4439"/>
                  </a:lnTo>
                  <a:lnTo>
                    <a:pt x="551" y="4255"/>
                  </a:lnTo>
                  <a:lnTo>
                    <a:pt x="624" y="4072"/>
                  </a:lnTo>
                  <a:lnTo>
                    <a:pt x="734" y="3925"/>
                  </a:lnTo>
                  <a:lnTo>
                    <a:pt x="844" y="3778"/>
                  </a:lnTo>
                  <a:lnTo>
                    <a:pt x="991" y="3668"/>
                  </a:lnTo>
                  <a:lnTo>
                    <a:pt x="1174" y="3558"/>
                  </a:lnTo>
                  <a:lnTo>
                    <a:pt x="1541" y="3412"/>
                  </a:lnTo>
                  <a:lnTo>
                    <a:pt x="1908" y="3265"/>
                  </a:lnTo>
                  <a:lnTo>
                    <a:pt x="2312" y="3191"/>
                  </a:lnTo>
                  <a:close/>
                  <a:moveTo>
                    <a:pt x="11005" y="6199"/>
                  </a:moveTo>
                  <a:lnTo>
                    <a:pt x="12289" y="6896"/>
                  </a:lnTo>
                  <a:lnTo>
                    <a:pt x="11885" y="7483"/>
                  </a:lnTo>
                  <a:lnTo>
                    <a:pt x="11482" y="8033"/>
                  </a:lnTo>
                  <a:lnTo>
                    <a:pt x="11335" y="7410"/>
                  </a:lnTo>
                  <a:lnTo>
                    <a:pt x="11188" y="6750"/>
                  </a:lnTo>
                  <a:lnTo>
                    <a:pt x="11005" y="6199"/>
                  </a:lnTo>
                  <a:close/>
                  <a:moveTo>
                    <a:pt x="7264" y="8180"/>
                  </a:moveTo>
                  <a:lnTo>
                    <a:pt x="7410" y="8253"/>
                  </a:lnTo>
                  <a:lnTo>
                    <a:pt x="7594" y="8290"/>
                  </a:lnTo>
                  <a:lnTo>
                    <a:pt x="7960" y="8290"/>
                  </a:lnTo>
                  <a:lnTo>
                    <a:pt x="7704" y="8327"/>
                  </a:lnTo>
                  <a:lnTo>
                    <a:pt x="7557" y="8327"/>
                  </a:lnTo>
                  <a:lnTo>
                    <a:pt x="7447" y="8290"/>
                  </a:lnTo>
                  <a:lnTo>
                    <a:pt x="7337" y="8253"/>
                  </a:lnTo>
                  <a:lnTo>
                    <a:pt x="7264" y="8180"/>
                  </a:lnTo>
                  <a:close/>
                  <a:moveTo>
                    <a:pt x="8181" y="5979"/>
                  </a:moveTo>
                  <a:lnTo>
                    <a:pt x="7997" y="6016"/>
                  </a:lnTo>
                  <a:lnTo>
                    <a:pt x="7814" y="6089"/>
                  </a:lnTo>
                  <a:lnTo>
                    <a:pt x="7667" y="6236"/>
                  </a:lnTo>
                  <a:lnTo>
                    <a:pt x="7410" y="6346"/>
                  </a:lnTo>
                  <a:lnTo>
                    <a:pt x="7190" y="6529"/>
                  </a:lnTo>
                  <a:lnTo>
                    <a:pt x="6970" y="6713"/>
                  </a:lnTo>
                  <a:lnTo>
                    <a:pt x="6787" y="6933"/>
                  </a:lnTo>
                  <a:lnTo>
                    <a:pt x="6677" y="7080"/>
                  </a:lnTo>
                  <a:lnTo>
                    <a:pt x="6640" y="7263"/>
                  </a:lnTo>
                  <a:lnTo>
                    <a:pt x="6567" y="7410"/>
                  </a:lnTo>
                  <a:lnTo>
                    <a:pt x="6567" y="7593"/>
                  </a:lnTo>
                  <a:lnTo>
                    <a:pt x="6567" y="7923"/>
                  </a:lnTo>
                  <a:lnTo>
                    <a:pt x="6677" y="8253"/>
                  </a:lnTo>
                  <a:lnTo>
                    <a:pt x="6787" y="8437"/>
                  </a:lnTo>
                  <a:lnTo>
                    <a:pt x="6897" y="8584"/>
                  </a:lnTo>
                  <a:lnTo>
                    <a:pt x="7043" y="8694"/>
                  </a:lnTo>
                  <a:lnTo>
                    <a:pt x="7190" y="8767"/>
                  </a:lnTo>
                  <a:lnTo>
                    <a:pt x="7374" y="8804"/>
                  </a:lnTo>
                  <a:lnTo>
                    <a:pt x="7557" y="8840"/>
                  </a:lnTo>
                  <a:lnTo>
                    <a:pt x="7924" y="8840"/>
                  </a:lnTo>
                  <a:lnTo>
                    <a:pt x="8254" y="8767"/>
                  </a:lnTo>
                  <a:lnTo>
                    <a:pt x="8584" y="8620"/>
                  </a:lnTo>
                  <a:lnTo>
                    <a:pt x="8914" y="8364"/>
                  </a:lnTo>
                  <a:lnTo>
                    <a:pt x="9208" y="8070"/>
                  </a:lnTo>
                  <a:lnTo>
                    <a:pt x="9464" y="7740"/>
                  </a:lnTo>
                  <a:lnTo>
                    <a:pt x="9538" y="7593"/>
                  </a:lnTo>
                  <a:lnTo>
                    <a:pt x="9611" y="7410"/>
                  </a:lnTo>
                  <a:lnTo>
                    <a:pt x="9648" y="7226"/>
                  </a:lnTo>
                  <a:lnTo>
                    <a:pt x="9648" y="7043"/>
                  </a:lnTo>
                  <a:lnTo>
                    <a:pt x="9648" y="6860"/>
                  </a:lnTo>
                  <a:lnTo>
                    <a:pt x="9574" y="6713"/>
                  </a:lnTo>
                  <a:lnTo>
                    <a:pt x="9464" y="6529"/>
                  </a:lnTo>
                  <a:lnTo>
                    <a:pt x="9354" y="6419"/>
                  </a:lnTo>
                  <a:lnTo>
                    <a:pt x="9208" y="6273"/>
                  </a:lnTo>
                  <a:lnTo>
                    <a:pt x="9061" y="6199"/>
                  </a:lnTo>
                  <a:lnTo>
                    <a:pt x="8731" y="6053"/>
                  </a:lnTo>
                  <a:lnTo>
                    <a:pt x="8364" y="5979"/>
                  </a:lnTo>
                  <a:close/>
                  <a:moveTo>
                    <a:pt x="5063" y="7080"/>
                  </a:moveTo>
                  <a:lnTo>
                    <a:pt x="5246" y="8180"/>
                  </a:lnTo>
                  <a:lnTo>
                    <a:pt x="5466" y="9281"/>
                  </a:lnTo>
                  <a:lnTo>
                    <a:pt x="4622" y="8804"/>
                  </a:lnTo>
                  <a:lnTo>
                    <a:pt x="3779" y="8290"/>
                  </a:lnTo>
                  <a:lnTo>
                    <a:pt x="4439" y="7667"/>
                  </a:lnTo>
                  <a:lnTo>
                    <a:pt x="5063" y="7080"/>
                  </a:lnTo>
                  <a:close/>
                  <a:moveTo>
                    <a:pt x="7887" y="4732"/>
                  </a:moveTo>
                  <a:lnTo>
                    <a:pt x="9171" y="5282"/>
                  </a:lnTo>
                  <a:lnTo>
                    <a:pt x="10381" y="5869"/>
                  </a:lnTo>
                  <a:lnTo>
                    <a:pt x="10602" y="6529"/>
                  </a:lnTo>
                  <a:lnTo>
                    <a:pt x="10785" y="7190"/>
                  </a:lnTo>
                  <a:lnTo>
                    <a:pt x="10932" y="7850"/>
                  </a:lnTo>
                  <a:lnTo>
                    <a:pt x="11078" y="8547"/>
                  </a:lnTo>
                  <a:lnTo>
                    <a:pt x="10565" y="9097"/>
                  </a:lnTo>
                  <a:lnTo>
                    <a:pt x="10015" y="9647"/>
                  </a:lnTo>
                  <a:lnTo>
                    <a:pt x="9428" y="10161"/>
                  </a:lnTo>
                  <a:lnTo>
                    <a:pt x="8841" y="10674"/>
                  </a:lnTo>
                  <a:lnTo>
                    <a:pt x="8107" y="10418"/>
                  </a:lnTo>
                  <a:lnTo>
                    <a:pt x="7374" y="10161"/>
                  </a:lnTo>
                  <a:lnTo>
                    <a:pt x="6677" y="9867"/>
                  </a:lnTo>
                  <a:lnTo>
                    <a:pt x="5980" y="9537"/>
                  </a:lnTo>
                  <a:lnTo>
                    <a:pt x="5723" y="8143"/>
                  </a:lnTo>
                  <a:lnTo>
                    <a:pt x="5466" y="6713"/>
                  </a:lnTo>
                  <a:lnTo>
                    <a:pt x="6677" y="5722"/>
                  </a:lnTo>
                  <a:lnTo>
                    <a:pt x="7887" y="4732"/>
                  </a:lnTo>
                  <a:close/>
                  <a:moveTo>
                    <a:pt x="11152" y="9171"/>
                  </a:moveTo>
                  <a:lnTo>
                    <a:pt x="11225" y="10161"/>
                  </a:lnTo>
                  <a:lnTo>
                    <a:pt x="11225" y="11188"/>
                  </a:lnTo>
                  <a:lnTo>
                    <a:pt x="11225" y="11225"/>
                  </a:lnTo>
                  <a:lnTo>
                    <a:pt x="10308" y="11041"/>
                  </a:lnTo>
                  <a:lnTo>
                    <a:pt x="9391" y="10821"/>
                  </a:lnTo>
                  <a:lnTo>
                    <a:pt x="10015" y="10308"/>
                  </a:lnTo>
                  <a:lnTo>
                    <a:pt x="10565" y="9794"/>
                  </a:lnTo>
                  <a:lnTo>
                    <a:pt x="11152" y="9171"/>
                  </a:lnTo>
                  <a:close/>
                  <a:moveTo>
                    <a:pt x="12729" y="7153"/>
                  </a:moveTo>
                  <a:lnTo>
                    <a:pt x="13243" y="7483"/>
                  </a:lnTo>
                  <a:lnTo>
                    <a:pt x="13756" y="7813"/>
                  </a:lnTo>
                  <a:lnTo>
                    <a:pt x="14233" y="8180"/>
                  </a:lnTo>
                  <a:lnTo>
                    <a:pt x="14673" y="8584"/>
                  </a:lnTo>
                  <a:lnTo>
                    <a:pt x="15113" y="9024"/>
                  </a:lnTo>
                  <a:lnTo>
                    <a:pt x="15480" y="9464"/>
                  </a:lnTo>
                  <a:lnTo>
                    <a:pt x="15810" y="9941"/>
                  </a:lnTo>
                  <a:lnTo>
                    <a:pt x="16067" y="10454"/>
                  </a:lnTo>
                  <a:lnTo>
                    <a:pt x="16251" y="11005"/>
                  </a:lnTo>
                  <a:lnTo>
                    <a:pt x="16177" y="11041"/>
                  </a:lnTo>
                  <a:lnTo>
                    <a:pt x="15957" y="11188"/>
                  </a:lnTo>
                  <a:lnTo>
                    <a:pt x="15700" y="11298"/>
                  </a:lnTo>
                  <a:lnTo>
                    <a:pt x="15444" y="11371"/>
                  </a:lnTo>
                  <a:lnTo>
                    <a:pt x="15187" y="11445"/>
                  </a:lnTo>
                  <a:lnTo>
                    <a:pt x="15113" y="11371"/>
                  </a:lnTo>
                  <a:lnTo>
                    <a:pt x="15077" y="11408"/>
                  </a:lnTo>
                  <a:lnTo>
                    <a:pt x="14233" y="11445"/>
                  </a:lnTo>
                  <a:lnTo>
                    <a:pt x="13389" y="11408"/>
                  </a:lnTo>
                  <a:lnTo>
                    <a:pt x="12582" y="11371"/>
                  </a:lnTo>
                  <a:lnTo>
                    <a:pt x="11739" y="11298"/>
                  </a:lnTo>
                  <a:lnTo>
                    <a:pt x="11702" y="10198"/>
                  </a:lnTo>
                  <a:lnTo>
                    <a:pt x="11665" y="9464"/>
                  </a:lnTo>
                  <a:lnTo>
                    <a:pt x="11592" y="8694"/>
                  </a:lnTo>
                  <a:lnTo>
                    <a:pt x="12179" y="7923"/>
                  </a:lnTo>
                  <a:lnTo>
                    <a:pt x="12729" y="7153"/>
                  </a:lnTo>
                  <a:close/>
                  <a:moveTo>
                    <a:pt x="6126" y="10161"/>
                  </a:moveTo>
                  <a:lnTo>
                    <a:pt x="6787" y="10454"/>
                  </a:lnTo>
                  <a:lnTo>
                    <a:pt x="7447" y="10711"/>
                  </a:lnTo>
                  <a:lnTo>
                    <a:pt x="8327" y="11005"/>
                  </a:lnTo>
                  <a:lnTo>
                    <a:pt x="7557" y="11555"/>
                  </a:lnTo>
                  <a:lnTo>
                    <a:pt x="6713" y="11995"/>
                  </a:lnTo>
                  <a:lnTo>
                    <a:pt x="6603" y="12068"/>
                  </a:lnTo>
                  <a:lnTo>
                    <a:pt x="6346" y="11078"/>
                  </a:lnTo>
                  <a:lnTo>
                    <a:pt x="6126" y="10161"/>
                  </a:lnTo>
                  <a:close/>
                  <a:moveTo>
                    <a:pt x="3449" y="8657"/>
                  </a:moveTo>
                  <a:lnTo>
                    <a:pt x="3889" y="8950"/>
                  </a:lnTo>
                  <a:lnTo>
                    <a:pt x="4733" y="9427"/>
                  </a:lnTo>
                  <a:lnTo>
                    <a:pt x="5613" y="9904"/>
                  </a:lnTo>
                  <a:lnTo>
                    <a:pt x="5870" y="11078"/>
                  </a:lnTo>
                  <a:lnTo>
                    <a:pt x="6016" y="11665"/>
                  </a:lnTo>
                  <a:lnTo>
                    <a:pt x="6200" y="12288"/>
                  </a:lnTo>
                  <a:lnTo>
                    <a:pt x="5686" y="12509"/>
                  </a:lnTo>
                  <a:lnTo>
                    <a:pt x="5136" y="12729"/>
                  </a:lnTo>
                  <a:lnTo>
                    <a:pt x="4622" y="12875"/>
                  </a:lnTo>
                  <a:lnTo>
                    <a:pt x="4072" y="12985"/>
                  </a:lnTo>
                  <a:lnTo>
                    <a:pt x="3705" y="12985"/>
                  </a:lnTo>
                  <a:lnTo>
                    <a:pt x="3375" y="12949"/>
                  </a:lnTo>
                  <a:lnTo>
                    <a:pt x="3045" y="12875"/>
                  </a:lnTo>
                  <a:lnTo>
                    <a:pt x="2715" y="12692"/>
                  </a:lnTo>
                  <a:lnTo>
                    <a:pt x="2568" y="12582"/>
                  </a:lnTo>
                  <a:lnTo>
                    <a:pt x="2458" y="12435"/>
                  </a:lnTo>
                  <a:lnTo>
                    <a:pt x="2348" y="12288"/>
                  </a:lnTo>
                  <a:lnTo>
                    <a:pt x="2275" y="12105"/>
                  </a:lnTo>
                  <a:lnTo>
                    <a:pt x="2165" y="11775"/>
                  </a:lnTo>
                  <a:lnTo>
                    <a:pt x="2165" y="11371"/>
                  </a:lnTo>
                  <a:lnTo>
                    <a:pt x="2201" y="11005"/>
                  </a:lnTo>
                  <a:lnTo>
                    <a:pt x="2275" y="10638"/>
                  </a:lnTo>
                  <a:lnTo>
                    <a:pt x="2385" y="10271"/>
                  </a:lnTo>
                  <a:lnTo>
                    <a:pt x="2532" y="9941"/>
                  </a:lnTo>
                  <a:lnTo>
                    <a:pt x="2715" y="9574"/>
                  </a:lnTo>
                  <a:lnTo>
                    <a:pt x="2935" y="9281"/>
                  </a:lnTo>
                  <a:lnTo>
                    <a:pt x="3192" y="8950"/>
                  </a:lnTo>
                  <a:lnTo>
                    <a:pt x="3449" y="8657"/>
                  </a:lnTo>
                  <a:close/>
                  <a:moveTo>
                    <a:pt x="8291" y="14049"/>
                  </a:moveTo>
                  <a:lnTo>
                    <a:pt x="8401" y="14086"/>
                  </a:lnTo>
                  <a:lnTo>
                    <a:pt x="8401" y="14196"/>
                  </a:lnTo>
                  <a:lnTo>
                    <a:pt x="8401" y="14343"/>
                  </a:lnTo>
                  <a:lnTo>
                    <a:pt x="8364" y="14489"/>
                  </a:lnTo>
                  <a:lnTo>
                    <a:pt x="8291" y="14599"/>
                  </a:lnTo>
                  <a:lnTo>
                    <a:pt x="8181" y="14673"/>
                  </a:lnTo>
                  <a:lnTo>
                    <a:pt x="7960" y="14489"/>
                  </a:lnTo>
                  <a:lnTo>
                    <a:pt x="7777" y="14306"/>
                  </a:lnTo>
                  <a:lnTo>
                    <a:pt x="7850" y="14159"/>
                  </a:lnTo>
                  <a:lnTo>
                    <a:pt x="7997" y="14086"/>
                  </a:lnTo>
                  <a:lnTo>
                    <a:pt x="8144" y="14049"/>
                  </a:lnTo>
                  <a:close/>
                  <a:moveTo>
                    <a:pt x="8914" y="11188"/>
                  </a:moveTo>
                  <a:lnTo>
                    <a:pt x="10051" y="11481"/>
                  </a:lnTo>
                  <a:lnTo>
                    <a:pt x="11225" y="11702"/>
                  </a:lnTo>
                  <a:lnTo>
                    <a:pt x="11188" y="12288"/>
                  </a:lnTo>
                  <a:lnTo>
                    <a:pt x="11115" y="12839"/>
                  </a:lnTo>
                  <a:lnTo>
                    <a:pt x="10968" y="13426"/>
                  </a:lnTo>
                  <a:lnTo>
                    <a:pt x="10822" y="13976"/>
                  </a:lnTo>
                  <a:lnTo>
                    <a:pt x="10638" y="14269"/>
                  </a:lnTo>
                  <a:lnTo>
                    <a:pt x="10455" y="14563"/>
                  </a:lnTo>
                  <a:lnTo>
                    <a:pt x="10198" y="14819"/>
                  </a:lnTo>
                  <a:lnTo>
                    <a:pt x="9905" y="15003"/>
                  </a:lnTo>
                  <a:lnTo>
                    <a:pt x="9648" y="15113"/>
                  </a:lnTo>
                  <a:lnTo>
                    <a:pt x="9391" y="15150"/>
                  </a:lnTo>
                  <a:lnTo>
                    <a:pt x="9098" y="15113"/>
                  </a:lnTo>
                  <a:lnTo>
                    <a:pt x="8841" y="15040"/>
                  </a:lnTo>
                  <a:lnTo>
                    <a:pt x="8951" y="14856"/>
                  </a:lnTo>
                  <a:lnTo>
                    <a:pt x="8988" y="14673"/>
                  </a:lnTo>
                  <a:lnTo>
                    <a:pt x="9061" y="14453"/>
                  </a:lnTo>
                  <a:lnTo>
                    <a:pt x="9061" y="14269"/>
                  </a:lnTo>
                  <a:lnTo>
                    <a:pt x="9024" y="14086"/>
                  </a:lnTo>
                  <a:lnTo>
                    <a:pt x="8951" y="13976"/>
                  </a:lnTo>
                  <a:lnTo>
                    <a:pt x="8841" y="13829"/>
                  </a:lnTo>
                  <a:lnTo>
                    <a:pt x="8731" y="13756"/>
                  </a:lnTo>
                  <a:lnTo>
                    <a:pt x="8547" y="13646"/>
                  </a:lnTo>
                  <a:lnTo>
                    <a:pt x="8401" y="13609"/>
                  </a:lnTo>
                  <a:lnTo>
                    <a:pt x="8254" y="13572"/>
                  </a:lnTo>
                  <a:lnTo>
                    <a:pt x="8071" y="13572"/>
                  </a:lnTo>
                  <a:lnTo>
                    <a:pt x="7887" y="13609"/>
                  </a:lnTo>
                  <a:lnTo>
                    <a:pt x="7740" y="13682"/>
                  </a:lnTo>
                  <a:lnTo>
                    <a:pt x="7594" y="13792"/>
                  </a:lnTo>
                  <a:lnTo>
                    <a:pt x="7447" y="13902"/>
                  </a:lnTo>
                  <a:lnTo>
                    <a:pt x="7264" y="13609"/>
                  </a:lnTo>
                  <a:lnTo>
                    <a:pt x="7080" y="13242"/>
                  </a:lnTo>
                  <a:lnTo>
                    <a:pt x="6897" y="12912"/>
                  </a:lnTo>
                  <a:lnTo>
                    <a:pt x="6750" y="12545"/>
                  </a:lnTo>
                  <a:lnTo>
                    <a:pt x="7814" y="11958"/>
                  </a:lnTo>
                  <a:lnTo>
                    <a:pt x="8364" y="11591"/>
                  </a:lnTo>
                  <a:lnTo>
                    <a:pt x="8914" y="11188"/>
                  </a:lnTo>
                  <a:close/>
                  <a:moveTo>
                    <a:pt x="6493" y="0"/>
                  </a:moveTo>
                  <a:lnTo>
                    <a:pt x="6163" y="294"/>
                  </a:lnTo>
                  <a:lnTo>
                    <a:pt x="5870" y="624"/>
                  </a:lnTo>
                  <a:lnTo>
                    <a:pt x="5613" y="991"/>
                  </a:lnTo>
                  <a:lnTo>
                    <a:pt x="5429" y="1394"/>
                  </a:lnTo>
                  <a:lnTo>
                    <a:pt x="5246" y="1798"/>
                  </a:lnTo>
                  <a:lnTo>
                    <a:pt x="5099" y="2201"/>
                  </a:lnTo>
                  <a:lnTo>
                    <a:pt x="5026" y="2641"/>
                  </a:lnTo>
                  <a:lnTo>
                    <a:pt x="4953" y="3081"/>
                  </a:lnTo>
                  <a:lnTo>
                    <a:pt x="4219" y="2898"/>
                  </a:lnTo>
                  <a:lnTo>
                    <a:pt x="3485" y="2788"/>
                  </a:lnTo>
                  <a:lnTo>
                    <a:pt x="2752" y="2715"/>
                  </a:lnTo>
                  <a:lnTo>
                    <a:pt x="2385" y="2751"/>
                  </a:lnTo>
                  <a:lnTo>
                    <a:pt x="2055" y="2788"/>
                  </a:lnTo>
                  <a:lnTo>
                    <a:pt x="1725" y="2825"/>
                  </a:lnTo>
                  <a:lnTo>
                    <a:pt x="1394" y="2898"/>
                  </a:lnTo>
                  <a:lnTo>
                    <a:pt x="1101" y="3045"/>
                  </a:lnTo>
                  <a:lnTo>
                    <a:pt x="808" y="3191"/>
                  </a:lnTo>
                  <a:lnTo>
                    <a:pt x="551" y="3338"/>
                  </a:lnTo>
                  <a:lnTo>
                    <a:pt x="367" y="3558"/>
                  </a:lnTo>
                  <a:lnTo>
                    <a:pt x="184" y="3815"/>
                  </a:lnTo>
                  <a:lnTo>
                    <a:pt x="74" y="4108"/>
                  </a:lnTo>
                  <a:lnTo>
                    <a:pt x="1" y="4402"/>
                  </a:lnTo>
                  <a:lnTo>
                    <a:pt x="1" y="4732"/>
                  </a:lnTo>
                  <a:lnTo>
                    <a:pt x="37" y="5026"/>
                  </a:lnTo>
                  <a:lnTo>
                    <a:pt x="147" y="5356"/>
                  </a:lnTo>
                  <a:lnTo>
                    <a:pt x="257" y="5649"/>
                  </a:lnTo>
                  <a:lnTo>
                    <a:pt x="441" y="5943"/>
                  </a:lnTo>
                  <a:lnTo>
                    <a:pt x="624" y="6236"/>
                  </a:lnTo>
                  <a:lnTo>
                    <a:pt x="844" y="6493"/>
                  </a:lnTo>
                  <a:lnTo>
                    <a:pt x="1211" y="6860"/>
                  </a:lnTo>
                  <a:lnTo>
                    <a:pt x="1615" y="7263"/>
                  </a:lnTo>
                  <a:lnTo>
                    <a:pt x="1615" y="7300"/>
                  </a:lnTo>
                  <a:lnTo>
                    <a:pt x="1615" y="7520"/>
                  </a:lnTo>
                  <a:lnTo>
                    <a:pt x="1688" y="7777"/>
                  </a:lnTo>
                  <a:lnTo>
                    <a:pt x="1725" y="7887"/>
                  </a:lnTo>
                  <a:lnTo>
                    <a:pt x="1835" y="7960"/>
                  </a:lnTo>
                  <a:lnTo>
                    <a:pt x="1908" y="8033"/>
                  </a:lnTo>
                  <a:lnTo>
                    <a:pt x="2055" y="8070"/>
                  </a:lnTo>
                  <a:lnTo>
                    <a:pt x="2165" y="8107"/>
                  </a:lnTo>
                  <a:lnTo>
                    <a:pt x="2275" y="8070"/>
                  </a:lnTo>
                  <a:lnTo>
                    <a:pt x="2532" y="7997"/>
                  </a:lnTo>
                  <a:lnTo>
                    <a:pt x="3045" y="8400"/>
                  </a:lnTo>
                  <a:lnTo>
                    <a:pt x="2642" y="8914"/>
                  </a:lnTo>
                  <a:lnTo>
                    <a:pt x="2312" y="9464"/>
                  </a:lnTo>
                  <a:lnTo>
                    <a:pt x="2018" y="10051"/>
                  </a:lnTo>
                  <a:lnTo>
                    <a:pt x="1871" y="10344"/>
                  </a:lnTo>
                  <a:lnTo>
                    <a:pt x="1798" y="10674"/>
                  </a:lnTo>
                  <a:lnTo>
                    <a:pt x="1725" y="10968"/>
                  </a:lnTo>
                  <a:lnTo>
                    <a:pt x="1688" y="11261"/>
                  </a:lnTo>
                  <a:lnTo>
                    <a:pt x="1688" y="11555"/>
                  </a:lnTo>
                  <a:lnTo>
                    <a:pt x="1725" y="11885"/>
                  </a:lnTo>
                  <a:lnTo>
                    <a:pt x="1798" y="12142"/>
                  </a:lnTo>
                  <a:lnTo>
                    <a:pt x="1908" y="12435"/>
                  </a:lnTo>
                  <a:lnTo>
                    <a:pt x="2055" y="12692"/>
                  </a:lnTo>
                  <a:lnTo>
                    <a:pt x="2238" y="12912"/>
                  </a:lnTo>
                  <a:lnTo>
                    <a:pt x="2495" y="13132"/>
                  </a:lnTo>
                  <a:lnTo>
                    <a:pt x="2788" y="13279"/>
                  </a:lnTo>
                  <a:lnTo>
                    <a:pt x="3045" y="13389"/>
                  </a:lnTo>
                  <a:lnTo>
                    <a:pt x="3375" y="13426"/>
                  </a:lnTo>
                  <a:lnTo>
                    <a:pt x="3669" y="13462"/>
                  </a:lnTo>
                  <a:lnTo>
                    <a:pt x="3999" y="13462"/>
                  </a:lnTo>
                  <a:lnTo>
                    <a:pt x="4292" y="13426"/>
                  </a:lnTo>
                  <a:lnTo>
                    <a:pt x="4586" y="13389"/>
                  </a:lnTo>
                  <a:lnTo>
                    <a:pt x="5026" y="13242"/>
                  </a:lnTo>
                  <a:lnTo>
                    <a:pt x="5503" y="13095"/>
                  </a:lnTo>
                  <a:lnTo>
                    <a:pt x="5906" y="12949"/>
                  </a:lnTo>
                  <a:lnTo>
                    <a:pt x="6346" y="12729"/>
                  </a:lnTo>
                  <a:lnTo>
                    <a:pt x="6530" y="13169"/>
                  </a:lnTo>
                  <a:lnTo>
                    <a:pt x="6713" y="13572"/>
                  </a:lnTo>
                  <a:lnTo>
                    <a:pt x="6970" y="13976"/>
                  </a:lnTo>
                  <a:lnTo>
                    <a:pt x="7227" y="14343"/>
                  </a:lnTo>
                  <a:lnTo>
                    <a:pt x="7153" y="14526"/>
                  </a:lnTo>
                  <a:lnTo>
                    <a:pt x="7117" y="14709"/>
                  </a:lnTo>
                  <a:lnTo>
                    <a:pt x="7153" y="14893"/>
                  </a:lnTo>
                  <a:lnTo>
                    <a:pt x="7227" y="15076"/>
                  </a:lnTo>
                  <a:lnTo>
                    <a:pt x="7337" y="15223"/>
                  </a:lnTo>
                  <a:lnTo>
                    <a:pt x="7484" y="15333"/>
                  </a:lnTo>
                  <a:lnTo>
                    <a:pt x="7630" y="15406"/>
                  </a:lnTo>
                  <a:lnTo>
                    <a:pt x="7777" y="15480"/>
                  </a:lnTo>
                  <a:lnTo>
                    <a:pt x="7924" y="15516"/>
                  </a:lnTo>
                  <a:lnTo>
                    <a:pt x="8107" y="15516"/>
                  </a:lnTo>
                  <a:lnTo>
                    <a:pt x="8254" y="15480"/>
                  </a:lnTo>
                  <a:lnTo>
                    <a:pt x="8437" y="15406"/>
                  </a:lnTo>
                  <a:lnTo>
                    <a:pt x="8474" y="15406"/>
                  </a:lnTo>
                  <a:lnTo>
                    <a:pt x="8804" y="15516"/>
                  </a:lnTo>
                  <a:lnTo>
                    <a:pt x="9171" y="15590"/>
                  </a:lnTo>
                  <a:lnTo>
                    <a:pt x="9501" y="15590"/>
                  </a:lnTo>
                  <a:lnTo>
                    <a:pt x="9868" y="15516"/>
                  </a:lnTo>
                  <a:lnTo>
                    <a:pt x="10161" y="15406"/>
                  </a:lnTo>
                  <a:lnTo>
                    <a:pt x="10418" y="15260"/>
                  </a:lnTo>
                  <a:lnTo>
                    <a:pt x="10675" y="15040"/>
                  </a:lnTo>
                  <a:lnTo>
                    <a:pt x="10858" y="14819"/>
                  </a:lnTo>
                  <a:lnTo>
                    <a:pt x="11042" y="14563"/>
                  </a:lnTo>
                  <a:lnTo>
                    <a:pt x="11188" y="14269"/>
                  </a:lnTo>
                  <a:lnTo>
                    <a:pt x="11299" y="13976"/>
                  </a:lnTo>
                  <a:lnTo>
                    <a:pt x="11409" y="13682"/>
                  </a:lnTo>
                  <a:lnTo>
                    <a:pt x="11519" y="13242"/>
                  </a:lnTo>
                  <a:lnTo>
                    <a:pt x="11629" y="12765"/>
                  </a:lnTo>
                  <a:lnTo>
                    <a:pt x="11665" y="12252"/>
                  </a:lnTo>
                  <a:lnTo>
                    <a:pt x="11702" y="11775"/>
                  </a:lnTo>
                  <a:lnTo>
                    <a:pt x="12619" y="11848"/>
                  </a:lnTo>
                  <a:lnTo>
                    <a:pt x="13499" y="11922"/>
                  </a:lnTo>
                  <a:lnTo>
                    <a:pt x="14416" y="11922"/>
                  </a:lnTo>
                  <a:lnTo>
                    <a:pt x="15297" y="11885"/>
                  </a:lnTo>
                  <a:lnTo>
                    <a:pt x="15333" y="11848"/>
                  </a:lnTo>
                  <a:lnTo>
                    <a:pt x="15333" y="11775"/>
                  </a:lnTo>
                  <a:lnTo>
                    <a:pt x="15590" y="11702"/>
                  </a:lnTo>
                  <a:lnTo>
                    <a:pt x="15884" y="11628"/>
                  </a:lnTo>
                  <a:lnTo>
                    <a:pt x="16140" y="11481"/>
                  </a:lnTo>
                  <a:lnTo>
                    <a:pt x="16397" y="11335"/>
                  </a:lnTo>
                  <a:lnTo>
                    <a:pt x="16507" y="11335"/>
                  </a:lnTo>
                  <a:lnTo>
                    <a:pt x="16544" y="11298"/>
                  </a:lnTo>
                  <a:lnTo>
                    <a:pt x="16581" y="11225"/>
                  </a:lnTo>
                  <a:lnTo>
                    <a:pt x="16544" y="10931"/>
                  </a:lnTo>
                  <a:lnTo>
                    <a:pt x="16471" y="10638"/>
                  </a:lnTo>
                  <a:lnTo>
                    <a:pt x="16397" y="10344"/>
                  </a:lnTo>
                  <a:lnTo>
                    <a:pt x="16287" y="10088"/>
                  </a:lnTo>
                  <a:lnTo>
                    <a:pt x="15994" y="9537"/>
                  </a:lnTo>
                  <a:lnTo>
                    <a:pt x="15627" y="9060"/>
                  </a:lnTo>
                  <a:lnTo>
                    <a:pt x="15223" y="8584"/>
                  </a:lnTo>
                  <a:lnTo>
                    <a:pt x="14783" y="8143"/>
                  </a:lnTo>
                  <a:lnTo>
                    <a:pt x="14306" y="7740"/>
                  </a:lnTo>
                  <a:lnTo>
                    <a:pt x="13793" y="7336"/>
                  </a:lnTo>
                  <a:lnTo>
                    <a:pt x="12949" y="6786"/>
                  </a:lnTo>
                  <a:lnTo>
                    <a:pt x="13353" y="6053"/>
                  </a:lnTo>
                  <a:lnTo>
                    <a:pt x="13720" y="5319"/>
                  </a:lnTo>
                  <a:lnTo>
                    <a:pt x="14050" y="4549"/>
                  </a:lnTo>
                  <a:lnTo>
                    <a:pt x="14306" y="3778"/>
                  </a:lnTo>
                  <a:lnTo>
                    <a:pt x="14306" y="3632"/>
                  </a:lnTo>
                  <a:lnTo>
                    <a:pt x="14453" y="3522"/>
                  </a:lnTo>
                  <a:lnTo>
                    <a:pt x="14600" y="3375"/>
                  </a:lnTo>
                  <a:lnTo>
                    <a:pt x="14747" y="3155"/>
                  </a:lnTo>
                  <a:lnTo>
                    <a:pt x="14820" y="2935"/>
                  </a:lnTo>
                  <a:lnTo>
                    <a:pt x="14820" y="2678"/>
                  </a:lnTo>
                  <a:lnTo>
                    <a:pt x="14747" y="2421"/>
                  </a:lnTo>
                  <a:lnTo>
                    <a:pt x="14637" y="2238"/>
                  </a:lnTo>
                  <a:lnTo>
                    <a:pt x="14490" y="2054"/>
                  </a:lnTo>
                  <a:lnTo>
                    <a:pt x="14270" y="1944"/>
                  </a:lnTo>
                  <a:lnTo>
                    <a:pt x="14160" y="1908"/>
                  </a:lnTo>
                  <a:lnTo>
                    <a:pt x="14013" y="1908"/>
                  </a:lnTo>
                  <a:lnTo>
                    <a:pt x="13830" y="1944"/>
                  </a:lnTo>
                  <a:lnTo>
                    <a:pt x="13683" y="2018"/>
                  </a:lnTo>
                  <a:lnTo>
                    <a:pt x="13536" y="2091"/>
                  </a:lnTo>
                  <a:lnTo>
                    <a:pt x="13389" y="2201"/>
                  </a:lnTo>
                  <a:lnTo>
                    <a:pt x="12949" y="2128"/>
                  </a:lnTo>
                  <a:lnTo>
                    <a:pt x="12472" y="2164"/>
                  </a:lnTo>
                  <a:lnTo>
                    <a:pt x="12032" y="2201"/>
                  </a:lnTo>
                  <a:lnTo>
                    <a:pt x="11592" y="2274"/>
                  </a:lnTo>
                  <a:lnTo>
                    <a:pt x="11115" y="2421"/>
                  </a:lnTo>
                  <a:lnTo>
                    <a:pt x="10675" y="2568"/>
                  </a:lnTo>
                  <a:lnTo>
                    <a:pt x="10271" y="2751"/>
                  </a:lnTo>
                  <a:lnTo>
                    <a:pt x="9831" y="2971"/>
                  </a:lnTo>
                  <a:lnTo>
                    <a:pt x="9611" y="3081"/>
                  </a:lnTo>
                  <a:lnTo>
                    <a:pt x="9208" y="2421"/>
                  </a:lnTo>
                  <a:lnTo>
                    <a:pt x="8767" y="1761"/>
                  </a:lnTo>
                  <a:lnTo>
                    <a:pt x="8254" y="1137"/>
                  </a:lnTo>
                  <a:lnTo>
                    <a:pt x="7740" y="550"/>
                  </a:lnTo>
                  <a:lnTo>
                    <a:pt x="7630" y="477"/>
                  </a:lnTo>
                  <a:lnTo>
                    <a:pt x="7520" y="477"/>
                  </a:lnTo>
                  <a:lnTo>
                    <a:pt x="7117" y="624"/>
                  </a:lnTo>
                  <a:lnTo>
                    <a:pt x="6713" y="807"/>
                  </a:lnTo>
                  <a:lnTo>
                    <a:pt x="6640" y="844"/>
                  </a:lnTo>
                  <a:lnTo>
                    <a:pt x="6603" y="881"/>
                  </a:lnTo>
                  <a:lnTo>
                    <a:pt x="6640" y="991"/>
                  </a:lnTo>
                  <a:lnTo>
                    <a:pt x="6677" y="1064"/>
                  </a:lnTo>
                  <a:lnTo>
                    <a:pt x="6787" y="1064"/>
                  </a:lnTo>
                  <a:lnTo>
                    <a:pt x="7153" y="1027"/>
                  </a:lnTo>
                  <a:lnTo>
                    <a:pt x="7484" y="991"/>
                  </a:lnTo>
                  <a:lnTo>
                    <a:pt x="7960" y="1541"/>
                  </a:lnTo>
                  <a:lnTo>
                    <a:pt x="8401" y="2091"/>
                  </a:lnTo>
                  <a:lnTo>
                    <a:pt x="8841" y="2715"/>
                  </a:lnTo>
                  <a:lnTo>
                    <a:pt x="9208" y="3301"/>
                  </a:lnTo>
                  <a:lnTo>
                    <a:pt x="8511" y="3742"/>
                  </a:lnTo>
                  <a:lnTo>
                    <a:pt x="7850" y="4219"/>
                  </a:lnTo>
                  <a:lnTo>
                    <a:pt x="6603" y="3668"/>
                  </a:lnTo>
                  <a:lnTo>
                    <a:pt x="5980" y="3412"/>
                  </a:lnTo>
                  <a:lnTo>
                    <a:pt x="5319" y="3191"/>
                  </a:lnTo>
                  <a:lnTo>
                    <a:pt x="5393" y="2788"/>
                  </a:lnTo>
                  <a:lnTo>
                    <a:pt x="5466" y="2384"/>
                  </a:lnTo>
                  <a:lnTo>
                    <a:pt x="5576" y="1981"/>
                  </a:lnTo>
                  <a:lnTo>
                    <a:pt x="5723" y="1577"/>
                  </a:lnTo>
                  <a:lnTo>
                    <a:pt x="5906" y="1211"/>
                  </a:lnTo>
                  <a:lnTo>
                    <a:pt x="6126" y="844"/>
                  </a:lnTo>
                  <a:lnTo>
                    <a:pt x="6383" y="514"/>
                  </a:lnTo>
                  <a:lnTo>
                    <a:pt x="6640" y="184"/>
                  </a:lnTo>
                  <a:lnTo>
                    <a:pt x="6677" y="110"/>
                  </a:lnTo>
                  <a:lnTo>
                    <a:pt x="6677" y="37"/>
                  </a:lnTo>
                  <a:lnTo>
                    <a:pt x="660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02" name="CustomShape 167"/>
            <p:cNvSpPr/>
            <p:nvPr/>
          </p:nvSpPr>
          <p:spPr>
            <a:xfrm>
              <a:off x="8765280" y="2396520"/>
              <a:ext cx="310320" cy="366120"/>
            </a:xfrm>
            <a:custGeom>
              <a:avLst/>
              <a:gdLst/>
              <a:ahLst/>
              <a:cxnLst/>
              <a:rect l="l" t="t" r="r" b="b"/>
              <a:pathLst>
                <a:path w="9391" h="11079">
                  <a:moveTo>
                    <a:pt x="4916" y="441"/>
                  </a:moveTo>
                  <a:lnTo>
                    <a:pt x="5026" y="477"/>
                  </a:lnTo>
                  <a:lnTo>
                    <a:pt x="5099" y="551"/>
                  </a:lnTo>
                  <a:lnTo>
                    <a:pt x="5099" y="771"/>
                  </a:lnTo>
                  <a:lnTo>
                    <a:pt x="5026" y="954"/>
                  </a:lnTo>
                  <a:lnTo>
                    <a:pt x="4953" y="1064"/>
                  </a:lnTo>
                  <a:lnTo>
                    <a:pt x="4842" y="1138"/>
                  </a:lnTo>
                  <a:lnTo>
                    <a:pt x="4732" y="1174"/>
                  </a:lnTo>
                  <a:lnTo>
                    <a:pt x="4622" y="1138"/>
                  </a:lnTo>
                  <a:lnTo>
                    <a:pt x="4366" y="1028"/>
                  </a:lnTo>
                  <a:lnTo>
                    <a:pt x="4439" y="917"/>
                  </a:lnTo>
                  <a:lnTo>
                    <a:pt x="4439" y="771"/>
                  </a:lnTo>
                  <a:lnTo>
                    <a:pt x="4402" y="697"/>
                  </a:lnTo>
                  <a:lnTo>
                    <a:pt x="4366" y="661"/>
                  </a:lnTo>
                  <a:lnTo>
                    <a:pt x="4476" y="551"/>
                  </a:lnTo>
                  <a:lnTo>
                    <a:pt x="4622" y="477"/>
                  </a:lnTo>
                  <a:lnTo>
                    <a:pt x="4769" y="441"/>
                  </a:lnTo>
                  <a:close/>
                  <a:moveTo>
                    <a:pt x="3375" y="6493"/>
                  </a:moveTo>
                  <a:lnTo>
                    <a:pt x="3375" y="6530"/>
                  </a:lnTo>
                  <a:lnTo>
                    <a:pt x="3339" y="6530"/>
                  </a:lnTo>
                  <a:lnTo>
                    <a:pt x="3375" y="6493"/>
                  </a:lnTo>
                  <a:close/>
                  <a:moveTo>
                    <a:pt x="4292" y="6933"/>
                  </a:moveTo>
                  <a:lnTo>
                    <a:pt x="4256" y="7007"/>
                  </a:lnTo>
                  <a:lnTo>
                    <a:pt x="4219" y="6970"/>
                  </a:lnTo>
                  <a:lnTo>
                    <a:pt x="4292" y="6933"/>
                  </a:lnTo>
                  <a:close/>
                  <a:moveTo>
                    <a:pt x="5209" y="4219"/>
                  </a:moveTo>
                  <a:lnTo>
                    <a:pt x="5429" y="4329"/>
                  </a:lnTo>
                  <a:lnTo>
                    <a:pt x="5649" y="4439"/>
                  </a:lnTo>
                  <a:lnTo>
                    <a:pt x="5686" y="4549"/>
                  </a:lnTo>
                  <a:lnTo>
                    <a:pt x="5723" y="4586"/>
                  </a:lnTo>
                  <a:lnTo>
                    <a:pt x="5796" y="4586"/>
                  </a:lnTo>
                  <a:lnTo>
                    <a:pt x="6016" y="4879"/>
                  </a:lnTo>
                  <a:lnTo>
                    <a:pt x="6163" y="5173"/>
                  </a:lnTo>
                  <a:lnTo>
                    <a:pt x="6200" y="5503"/>
                  </a:lnTo>
                  <a:lnTo>
                    <a:pt x="6200" y="5833"/>
                  </a:lnTo>
                  <a:lnTo>
                    <a:pt x="6090" y="6126"/>
                  </a:lnTo>
                  <a:lnTo>
                    <a:pt x="5943" y="6420"/>
                  </a:lnTo>
                  <a:lnTo>
                    <a:pt x="5796" y="6603"/>
                  </a:lnTo>
                  <a:lnTo>
                    <a:pt x="5649" y="6750"/>
                  </a:lnTo>
                  <a:lnTo>
                    <a:pt x="5649" y="6713"/>
                  </a:lnTo>
                  <a:lnTo>
                    <a:pt x="5649" y="6566"/>
                  </a:lnTo>
                  <a:lnTo>
                    <a:pt x="5649" y="6383"/>
                  </a:lnTo>
                  <a:lnTo>
                    <a:pt x="5613" y="6346"/>
                  </a:lnTo>
                  <a:lnTo>
                    <a:pt x="5576" y="6310"/>
                  </a:lnTo>
                  <a:lnTo>
                    <a:pt x="5539" y="6310"/>
                  </a:lnTo>
                  <a:lnTo>
                    <a:pt x="5503" y="6346"/>
                  </a:lnTo>
                  <a:lnTo>
                    <a:pt x="5393" y="6493"/>
                  </a:lnTo>
                  <a:lnTo>
                    <a:pt x="5356" y="6676"/>
                  </a:lnTo>
                  <a:lnTo>
                    <a:pt x="5319" y="6933"/>
                  </a:lnTo>
                  <a:lnTo>
                    <a:pt x="5099" y="7007"/>
                  </a:lnTo>
                  <a:lnTo>
                    <a:pt x="5099" y="6860"/>
                  </a:lnTo>
                  <a:lnTo>
                    <a:pt x="5099" y="6713"/>
                  </a:lnTo>
                  <a:lnTo>
                    <a:pt x="5136" y="6566"/>
                  </a:lnTo>
                  <a:lnTo>
                    <a:pt x="5209" y="6456"/>
                  </a:lnTo>
                  <a:lnTo>
                    <a:pt x="5246" y="6420"/>
                  </a:lnTo>
                  <a:lnTo>
                    <a:pt x="5209" y="6383"/>
                  </a:lnTo>
                  <a:lnTo>
                    <a:pt x="5173" y="6346"/>
                  </a:lnTo>
                  <a:lnTo>
                    <a:pt x="5136" y="6346"/>
                  </a:lnTo>
                  <a:lnTo>
                    <a:pt x="4953" y="6456"/>
                  </a:lnTo>
                  <a:lnTo>
                    <a:pt x="4842" y="6640"/>
                  </a:lnTo>
                  <a:lnTo>
                    <a:pt x="4769" y="6823"/>
                  </a:lnTo>
                  <a:lnTo>
                    <a:pt x="4769" y="7043"/>
                  </a:lnTo>
                  <a:lnTo>
                    <a:pt x="4696" y="7043"/>
                  </a:lnTo>
                  <a:lnTo>
                    <a:pt x="4659" y="7007"/>
                  </a:lnTo>
                  <a:lnTo>
                    <a:pt x="4622" y="6970"/>
                  </a:lnTo>
                  <a:lnTo>
                    <a:pt x="4586" y="6970"/>
                  </a:lnTo>
                  <a:lnTo>
                    <a:pt x="5026" y="6016"/>
                  </a:lnTo>
                  <a:lnTo>
                    <a:pt x="5026" y="5943"/>
                  </a:lnTo>
                  <a:lnTo>
                    <a:pt x="4989" y="5906"/>
                  </a:lnTo>
                  <a:lnTo>
                    <a:pt x="4953" y="5906"/>
                  </a:lnTo>
                  <a:lnTo>
                    <a:pt x="4916" y="5943"/>
                  </a:lnTo>
                  <a:lnTo>
                    <a:pt x="4402" y="6750"/>
                  </a:lnTo>
                  <a:lnTo>
                    <a:pt x="4366" y="6676"/>
                  </a:lnTo>
                  <a:lnTo>
                    <a:pt x="4329" y="6640"/>
                  </a:lnTo>
                  <a:lnTo>
                    <a:pt x="4256" y="6640"/>
                  </a:lnTo>
                  <a:lnTo>
                    <a:pt x="4439" y="6236"/>
                  </a:lnTo>
                  <a:lnTo>
                    <a:pt x="4659" y="5796"/>
                  </a:lnTo>
                  <a:lnTo>
                    <a:pt x="4696" y="5759"/>
                  </a:lnTo>
                  <a:lnTo>
                    <a:pt x="4659" y="5723"/>
                  </a:lnTo>
                  <a:lnTo>
                    <a:pt x="4586" y="5723"/>
                  </a:lnTo>
                  <a:lnTo>
                    <a:pt x="4182" y="6273"/>
                  </a:lnTo>
                  <a:lnTo>
                    <a:pt x="3999" y="6566"/>
                  </a:lnTo>
                  <a:lnTo>
                    <a:pt x="3852" y="6860"/>
                  </a:lnTo>
                  <a:lnTo>
                    <a:pt x="3669" y="6786"/>
                  </a:lnTo>
                  <a:lnTo>
                    <a:pt x="3779" y="6750"/>
                  </a:lnTo>
                  <a:lnTo>
                    <a:pt x="3852" y="6640"/>
                  </a:lnTo>
                  <a:lnTo>
                    <a:pt x="3889" y="6566"/>
                  </a:lnTo>
                  <a:lnTo>
                    <a:pt x="3889" y="6420"/>
                  </a:lnTo>
                  <a:lnTo>
                    <a:pt x="3889" y="6383"/>
                  </a:lnTo>
                  <a:lnTo>
                    <a:pt x="3815" y="6383"/>
                  </a:lnTo>
                  <a:lnTo>
                    <a:pt x="3999" y="6163"/>
                  </a:lnTo>
                  <a:lnTo>
                    <a:pt x="4512" y="5539"/>
                  </a:lnTo>
                  <a:lnTo>
                    <a:pt x="4512" y="5466"/>
                  </a:lnTo>
                  <a:lnTo>
                    <a:pt x="4476" y="5429"/>
                  </a:lnTo>
                  <a:lnTo>
                    <a:pt x="4402" y="5429"/>
                  </a:lnTo>
                  <a:lnTo>
                    <a:pt x="3779" y="6016"/>
                  </a:lnTo>
                  <a:lnTo>
                    <a:pt x="3632" y="6126"/>
                  </a:lnTo>
                  <a:lnTo>
                    <a:pt x="3595" y="6090"/>
                  </a:lnTo>
                  <a:lnTo>
                    <a:pt x="3559" y="6090"/>
                  </a:lnTo>
                  <a:lnTo>
                    <a:pt x="3485" y="6126"/>
                  </a:lnTo>
                  <a:lnTo>
                    <a:pt x="3669" y="5869"/>
                  </a:lnTo>
                  <a:lnTo>
                    <a:pt x="3889" y="5649"/>
                  </a:lnTo>
                  <a:lnTo>
                    <a:pt x="4146" y="5466"/>
                  </a:lnTo>
                  <a:lnTo>
                    <a:pt x="4402" y="5283"/>
                  </a:lnTo>
                  <a:lnTo>
                    <a:pt x="4439" y="5246"/>
                  </a:lnTo>
                  <a:lnTo>
                    <a:pt x="4402" y="5209"/>
                  </a:lnTo>
                  <a:lnTo>
                    <a:pt x="4402" y="5173"/>
                  </a:lnTo>
                  <a:lnTo>
                    <a:pt x="4329" y="5136"/>
                  </a:lnTo>
                  <a:lnTo>
                    <a:pt x="3962" y="5319"/>
                  </a:lnTo>
                  <a:lnTo>
                    <a:pt x="3632" y="5539"/>
                  </a:lnTo>
                  <a:lnTo>
                    <a:pt x="3339" y="5796"/>
                  </a:lnTo>
                  <a:lnTo>
                    <a:pt x="3082" y="6126"/>
                  </a:lnTo>
                  <a:lnTo>
                    <a:pt x="3045" y="6016"/>
                  </a:lnTo>
                  <a:lnTo>
                    <a:pt x="3082" y="5980"/>
                  </a:lnTo>
                  <a:lnTo>
                    <a:pt x="3339" y="5613"/>
                  </a:lnTo>
                  <a:lnTo>
                    <a:pt x="3632" y="5283"/>
                  </a:lnTo>
                  <a:lnTo>
                    <a:pt x="3962" y="4952"/>
                  </a:lnTo>
                  <a:lnTo>
                    <a:pt x="4292" y="4659"/>
                  </a:lnTo>
                  <a:lnTo>
                    <a:pt x="4292" y="4622"/>
                  </a:lnTo>
                  <a:lnTo>
                    <a:pt x="4256" y="4586"/>
                  </a:lnTo>
                  <a:lnTo>
                    <a:pt x="4219" y="4586"/>
                  </a:lnTo>
                  <a:lnTo>
                    <a:pt x="3925" y="4732"/>
                  </a:lnTo>
                  <a:lnTo>
                    <a:pt x="3632" y="4879"/>
                  </a:lnTo>
                  <a:lnTo>
                    <a:pt x="3375" y="5099"/>
                  </a:lnTo>
                  <a:lnTo>
                    <a:pt x="3155" y="5356"/>
                  </a:lnTo>
                  <a:lnTo>
                    <a:pt x="3228" y="5209"/>
                  </a:lnTo>
                  <a:lnTo>
                    <a:pt x="3339" y="5062"/>
                  </a:lnTo>
                  <a:lnTo>
                    <a:pt x="3559" y="4842"/>
                  </a:lnTo>
                  <a:lnTo>
                    <a:pt x="3852" y="4622"/>
                  </a:lnTo>
                  <a:lnTo>
                    <a:pt x="4146" y="4476"/>
                  </a:lnTo>
                  <a:lnTo>
                    <a:pt x="4402" y="4366"/>
                  </a:lnTo>
                  <a:lnTo>
                    <a:pt x="4659" y="4292"/>
                  </a:lnTo>
                  <a:lnTo>
                    <a:pt x="4953" y="4219"/>
                  </a:lnTo>
                  <a:close/>
                  <a:moveTo>
                    <a:pt x="807" y="8767"/>
                  </a:moveTo>
                  <a:lnTo>
                    <a:pt x="807" y="8841"/>
                  </a:lnTo>
                  <a:lnTo>
                    <a:pt x="844" y="8914"/>
                  </a:lnTo>
                  <a:lnTo>
                    <a:pt x="918" y="8951"/>
                  </a:lnTo>
                  <a:lnTo>
                    <a:pt x="1138" y="8951"/>
                  </a:lnTo>
                  <a:lnTo>
                    <a:pt x="1211" y="8987"/>
                  </a:lnTo>
                  <a:lnTo>
                    <a:pt x="1321" y="8987"/>
                  </a:lnTo>
                  <a:lnTo>
                    <a:pt x="1321" y="9061"/>
                  </a:lnTo>
                  <a:lnTo>
                    <a:pt x="1321" y="9097"/>
                  </a:lnTo>
                  <a:lnTo>
                    <a:pt x="1248" y="9171"/>
                  </a:lnTo>
                  <a:lnTo>
                    <a:pt x="1174" y="9207"/>
                  </a:lnTo>
                  <a:lnTo>
                    <a:pt x="954" y="9244"/>
                  </a:lnTo>
                  <a:lnTo>
                    <a:pt x="844" y="9207"/>
                  </a:lnTo>
                  <a:lnTo>
                    <a:pt x="697" y="9134"/>
                  </a:lnTo>
                  <a:lnTo>
                    <a:pt x="587" y="9061"/>
                  </a:lnTo>
                  <a:lnTo>
                    <a:pt x="551" y="8951"/>
                  </a:lnTo>
                  <a:lnTo>
                    <a:pt x="661" y="8841"/>
                  </a:lnTo>
                  <a:lnTo>
                    <a:pt x="807" y="8767"/>
                  </a:lnTo>
                  <a:close/>
                  <a:moveTo>
                    <a:pt x="8511" y="8657"/>
                  </a:moveTo>
                  <a:lnTo>
                    <a:pt x="8621" y="8694"/>
                  </a:lnTo>
                  <a:lnTo>
                    <a:pt x="8731" y="8731"/>
                  </a:lnTo>
                  <a:lnTo>
                    <a:pt x="8841" y="8804"/>
                  </a:lnTo>
                  <a:lnTo>
                    <a:pt x="8951" y="8877"/>
                  </a:lnTo>
                  <a:lnTo>
                    <a:pt x="8987" y="8987"/>
                  </a:lnTo>
                  <a:lnTo>
                    <a:pt x="9024" y="9097"/>
                  </a:lnTo>
                  <a:lnTo>
                    <a:pt x="9024" y="9134"/>
                  </a:lnTo>
                  <a:lnTo>
                    <a:pt x="8987" y="9134"/>
                  </a:lnTo>
                  <a:lnTo>
                    <a:pt x="8877" y="9097"/>
                  </a:lnTo>
                  <a:lnTo>
                    <a:pt x="8804" y="9134"/>
                  </a:lnTo>
                  <a:lnTo>
                    <a:pt x="8731" y="9171"/>
                  </a:lnTo>
                  <a:lnTo>
                    <a:pt x="8621" y="9281"/>
                  </a:lnTo>
                  <a:lnTo>
                    <a:pt x="8474" y="9354"/>
                  </a:lnTo>
                  <a:lnTo>
                    <a:pt x="8327" y="9318"/>
                  </a:lnTo>
                  <a:lnTo>
                    <a:pt x="8254" y="9244"/>
                  </a:lnTo>
                  <a:lnTo>
                    <a:pt x="8217" y="9171"/>
                  </a:lnTo>
                  <a:lnTo>
                    <a:pt x="8217" y="9024"/>
                  </a:lnTo>
                  <a:lnTo>
                    <a:pt x="8254" y="8841"/>
                  </a:lnTo>
                  <a:lnTo>
                    <a:pt x="8254" y="8694"/>
                  </a:lnTo>
                  <a:lnTo>
                    <a:pt x="8511" y="8657"/>
                  </a:lnTo>
                  <a:close/>
                  <a:moveTo>
                    <a:pt x="5026" y="9501"/>
                  </a:moveTo>
                  <a:lnTo>
                    <a:pt x="5063" y="9574"/>
                  </a:lnTo>
                  <a:lnTo>
                    <a:pt x="4989" y="9538"/>
                  </a:lnTo>
                  <a:lnTo>
                    <a:pt x="5026" y="9501"/>
                  </a:lnTo>
                  <a:close/>
                  <a:moveTo>
                    <a:pt x="4696" y="9868"/>
                  </a:moveTo>
                  <a:lnTo>
                    <a:pt x="4953" y="9941"/>
                  </a:lnTo>
                  <a:lnTo>
                    <a:pt x="4916" y="10014"/>
                  </a:lnTo>
                  <a:lnTo>
                    <a:pt x="4879" y="10271"/>
                  </a:lnTo>
                  <a:lnTo>
                    <a:pt x="4842" y="10308"/>
                  </a:lnTo>
                  <a:lnTo>
                    <a:pt x="4549" y="10308"/>
                  </a:lnTo>
                  <a:lnTo>
                    <a:pt x="4439" y="10235"/>
                  </a:lnTo>
                  <a:lnTo>
                    <a:pt x="4329" y="10125"/>
                  </a:lnTo>
                  <a:lnTo>
                    <a:pt x="4292" y="10051"/>
                  </a:lnTo>
                  <a:lnTo>
                    <a:pt x="4256" y="9941"/>
                  </a:lnTo>
                  <a:lnTo>
                    <a:pt x="4329" y="9904"/>
                  </a:lnTo>
                  <a:lnTo>
                    <a:pt x="4439" y="9868"/>
                  </a:lnTo>
                  <a:close/>
                  <a:moveTo>
                    <a:pt x="4806" y="0"/>
                  </a:moveTo>
                  <a:lnTo>
                    <a:pt x="4622" y="37"/>
                  </a:lnTo>
                  <a:lnTo>
                    <a:pt x="4476" y="110"/>
                  </a:lnTo>
                  <a:lnTo>
                    <a:pt x="4292" y="147"/>
                  </a:lnTo>
                  <a:lnTo>
                    <a:pt x="4146" y="257"/>
                  </a:lnTo>
                  <a:lnTo>
                    <a:pt x="3999" y="367"/>
                  </a:lnTo>
                  <a:lnTo>
                    <a:pt x="3889" y="477"/>
                  </a:lnTo>
                  <a:lnTo>
                    <a:pt x="3779" y="624"/>
                  </a:lnTo>
                  <a:lnTo>
                    <a:pt x="3705" y="807"/>
                  </a:lnTo>
                  <a:lnTo>
                    <a:pt x="3669" y="954"/>
                  </a:lnTo>
                  <a:lnTo>
                    <a:pt x="3669" y="1138"/>
                  </a:lnTo>
                  <a:lnTo>
                    <a:pt x="3705" y="1321"/>
                  </a:lnTo>
                  <a:lnTo>
                    <a:pt x="3815" y="1578"/>
                  </a:lnTo>
                  <a:lnTo>
                    <a:pt x="3999" y="1761"/>
                  </a:lnTo>
                  <a:lnTo>
                    <a:pt x="4182" y="1871"/>
                  </a:lnTo>
                  <a:lnTo>
                    <a:pt x="4402" y="1945"/>
                  </a:lnTo>
                  <a:lnTo>
                    <a:pt x="4366" y="2055"/>
                  </a:lnTo>
                  <a:lnTo>
                    <a:pt x="4329" y="2165"/>
                  </a:lnTo>
                  <a:lnTo>
                    <a:pt x="4329" y="2531"/>
                  </a:lnTo>
                  <a:lnTo>
                    <a:pt x="4329" y="2898"/>
                  </a:lnTo>
                  <a:lnTo>
                    <a:pt x="4329" y="3522"/>
                  </a:lnTo>
                  <a:lnTo>
                    <a:pt x="4329" y="3669"/>
                  </a:lnTo>
                  <a:lnTo>
                    <a:pt x="4366" y="3779"/>
                  </a:lnTo>
                  <a:lnTo>
                    <a:pt x="4072" y="3925"/>
                  </a:lnTo>
                  <a:lnTo>
                    <a:pt x="3815" y="4109"/>
                  </a:lnTo>
                  <a:lnTo>
                    <a:pt x="3742" y="4182"/>
                  </a:lnTo>
                  <a:lnTo>
                    <a:pt x="3742" y="4255"/>
                  </a:lnTo>
                  <a:lnTo>
                    <a:pt x="3522" y="4402"/>
                  </a:lnTo>
                  <a:lnTo>
                    <a:pt x="3339" y="4549"/>
                  </a:lnTo>
                  <a:lnTo>
                    <a:pt x="3155" y="4696"/>
                  </a:lnTo>
                  <a:lnTo>
                    <a:pt x="3008" y="4879"/>
                  </a:lnTo>
                  <a:lnTo>
                    <a:pt x="2862" y="5062"/>
                  </a:lnTo>
                  <a:lnTo>
                    <a:pt x="2752" y="5283"/>
                  </a:lnTo>
                  <a:lnTo>
                    <a:pt x="2678" y="5503"/>
                  </a:lnTo>
                  <a:lnTo>
                    <a:pt x="2642" y="5686"/>
                  </a:lnTo>
                  <a:lnTo>
                    <a:pt x="2642" y="5906"/>
                  </a:lnTo>
                  <a:lnTo>
                    <a:pt x="2678" y="6126"/>
                  </a:lnTo>
                  <a:lnTo>
                    <a:pt x="2752" y="6346"/>
                  </a:lnTo>
                  <a:lnTo>
                    <a:pt x="2825" y="6566"/>
                  </a:lnTo>
                  <a:lnTo>
                    <a:pt x="2898" y="6676"/>
                  </a:lnTo>
                  <a:lnTo>
                    <a:pt x="2421" y="7080"/>
                  </a:lnTo>
                  <a:lnTo>
                    <a:pt x="1908" y="7447"/>
                  </a:lnTo>
                  <a:lnTo>
                    <a:pt x="1431" y="7850"/>
                  </a:lnTo>
                  <a:lnTo>
                    <a:pt x="1211" y="8070"/>
                  </a:lnTo>
                  <a:lnTo>
                    <a:pt x="991" y="8327"/>
                  </a:lnTo>
                  <a:lnTo>
                    <a:pt x="771" y="8364"/>
                  </a:lnTo>
                  <a:lnTo>
                    <a:pt x="624" y="8327"/>
                  </a:lnTo>
                  <a:lnTo>
                    <a:pt x="477" y="8327"/>
                  </a:lnTo>
                  <a:lnTo>
                    <a:pt x="367" y="8364"/>
                  </a:lnTo>
                  <a:lnTo>
                    <a:pt x="257" y="8437"/>
                  </a:lnTo>
                  <a:lnTo>
                    <a:pt x="184" y="8511"/>
                  </a:lnTo>
                  <a:lnTo>
                    <a:pt x="111" y="8584"/>
                  </a:lnTo>
                  <a:lnTo>
                    <a:pt x="37" y="8804"/>
                  </a:lnTo>
                  <a:lnTo>
                    <a:pt x="0" y="9061"/>
                  </a:lnTo>
                  <a:lnTo>
                    <a:pt x="0" y="9318"/>
                  </a:lnTo>
                  <a:lnTo>
                    <a:pt x="74" y="9538"/>
                  </a:lnTo>
                  <a:lnTo>
                    <a:pt x="257" y="9684"/>
                  </a:lnTo>
                  <a:lnTo>
                    <a:pt x="477" y="9831"/>
                  </a:lnTo>
                  <a:lnTo>
                    <a:pt x="697" y="9904"/>
                  </a:lnTo>
                  <a:lnTo>
                    <a:pt x="954" y="9941"/>
                  </a:lnTo>
                  <a:lnTo>
                    <a:pt x="1174" y="9904"/>
                  </a:lnTo>
                  <a:lnTo>
                    <a:pt x="1431" y="9868"/>
                  </a:lnTo>
                  <a:lnTo>
                    <a:pt x="1651" y="9794"/>
                  </a:lnTo>
                  <a:lnTo>
                    <a:pt x="1798" y="9648"/>
                  </a:lnTo>
                  <a:lnTo>
                    <a:pt x="1908" y="9574"/>
                  </a:lnTo>
                  <a:lnTo>
                    <a:pt x="1945" y="9464"/>
                  </a:lnTo>
                  <a:lnTo>
                    <a:pt x="1981" y="9354"/>
                  </a:lnTo>
                  <a:lnTo>
                    <a:pt x="1981" y="9207"/>
                  </a:lnTo>
                  <a:lnTo>
                    <a:pt x="1908" y="8987"/>
                  </a:lnTo>
                  <a:lnTo>
                    <a:pt x="1798" y="8767"/>
                  </a:lnTo>
                  <a:lnTo>
                    <a:pt x="1651" y="8584"/>
                  </a:lnTo>
                  <a:lnTo>
                    <a:pt x="1431" y="8437"/>
                  </a:lnTo>
                  <a:lnTo>
                    <a:pt x="1394" y="8437"/>
                  </a:lnTo>
                  <a:lnTo>
                    <a:pt x="1578" y="8254"/>
                  </a:lnTo>
                  <a:lnTo>
                    <a:pt x="1761" y="8070"/>
                  </a:lnTo>
                  <a:lnTo>
                    <a:pt x="2165" y="7777"/>
                  </a:lnTo>
                  <a:lnTo>
                    <a:pt x="2421" y="7557"/>
                  </a:lnTo>
                  <a:lnTo>
                    <a:pt x="2642" y="7337"/>
                  </a:lnTo>
                  <a:lnTo>
                    <a:pt x="2862" y="7080"/>
                  </a:lnTo>
                  <a:lnTo>
                    <a:pt x="3008" y="6786"/>
                  </a:lnTo>
                  <a:lnTo>
                    <a:pt x="3118" y="6897"/>
                  </a:lnTo>
                  <a:lnTo>
                    <a:pt x="3302" y="7043"/>
                  </a:lnTo>
                  <a:lnTo>
                    <a:pt x="3632" y="7227"/>
                  </a:lnTo>
                  <a:lnTo>
                    <a:pt x="3999" y="7337"/>
                  </a:lnTo>
                  <a:lnTo>
                    <a:pt x="4366" y="7410"/>
                  </a:lnTo>
                  <a:lnTo>
                    <a:pt x="4439" y="7410"/>
                  </a:lnTo>
                  <a:lnTo>
                    <a:pt x="4402" y="7887"/>
                  </a:lnTo>
                  <a:lnTo>
                    <a:pt x="4402" y="8364"/>
                  </a:lnTo>
                  <a:lnTo>
                    <a:pt x="4439" y="9318"/>
                  </a:lnTo>
                  <a:lnTo>
                    <a:pt x="4256" y="9391"/>
                  </a:lnTo>
                  <a:lnTo>
                    <a:pt x="4109" y="9464"/>
                  </a:lnTo>
                  <a:lnTo>
                    <a:pt x="3999" y="9574"/>
                  </a:lnTo>
                  <a:lnTo>
                    <a:pt x="3925" y="9684"/>
                  </a:lnTo>
                  <a:lnTo>
                    <a:pt x="3889" y="9794"/>
                  </a:lnTo>
                  <a:lnTo>
                    <a:pt x="3852" y="9941"/>
                  </a:lnTo>
                  <a:lnTo>
                    <a:pt x="3815" y="10125"/>
                  </a:lnTo>
                  <a:lnTo>
                    <a:pt x="3852" y="10271"/>
                  </a:lnTo>
                  <a:lnTo>
                    <a:pt x="3925" y="10565"/>
                  </a:lnTo>
                  <a:lnTo>
                    <a:pt x="4072" y="10821"/>
                  </a:lnTo>
                  <a:lnTo>
                    <a:pt x="4182" y="10895"/>
                  </a:lnTo>
                  <a:lnTo>
                    <a:pt x="4329" y="10968"/>
                  </a:lnTo>
                  <a:lnTo>
                    <a:pt x="4439" y="11042"/>
                  </a:lnTo>
                  <a:lnTo>
                    <a:pt x="4586" y="11078"/>
                  </a:lnTo>
                  <a:lnTo>
                    <a:pt x="4879" y="11078"/>
                  </a:lnTo>
                  <a:lnTo>
                    <a:pt x="5173" y="11005"/>
                  </a:lnTo>
                  <a:lnTo>
                    <a:pt x="5283" y="10932"/>
                  </a:lnTo>
                  <a:lnTo>
                    <a:pt x="5393" y="10821"/>
                  </a:lnTo>
                  <a:lnTo>
                    <a:pt x="5466" y="10711"/>
                  </a:lnTo>
                  <a:lnTo>
                    <a:pt x="5503" y="10601"/>
                  </a:lnTo>
                  <a:lnTo>
                    <a:pt x="5576" y="10308"/>
                  </a:lnTo>
                  <a:lnTo>
                    <a:pt x="5539" y="10051"/>
                  </a:lnTo>
                  <a:lnTo>
                    <a:pt x="5503" y="9904"/>
                  </a:lnTo>
                  <a:lnTo>
                    <a:pt x="5393" y="9794"/>
                  </a:lnTo>
                  <a:lnTo>
                    <a:pt x="5319" y="9684"/>
                  </a:lnTo>
                  <a:lnTo>
                    <a:pt x="5173" y="9611"/>
                  </a:lnTo>
                  <a:lnTo>
                    <a:pt x="5136" y="9428"/>
                  </a:lnTo>
                  <a:lnTo>
                    <a:pt x="5099" y="9354"/>
                  </a:lnTo>
                  <a:lnTo>
                    <a:pt x="4842" y="9354"/>
                  </a:lnTo>
                  <a:lnTo>
                    <a:pt x="4806" y="8474"/>
                  </a:lnTo>
                  <a:lnTo>
                    <a:pt x="4806" y="7960"/>
                  </a:lnTo>
                  <a:lnTo>
                    <a:pt x="4769" y="7447"/>
                  </a:lnTo>
                  <a:lnTo>
                    <a:pt x="5136" y="7410"/>
                  </a:lnTo>
                  <a:lnTo>
                    <a:pt x="5503" y="7300"/>
                  </a:lnTo>
                  <a:lnTo>
                    <a:pt x="5833" y="7117"/>
                  </a:lnTo>
                  <a:lnTo>
                    <a:pt x="6126" y="6860"/>
                  </a:lnTo>
                  <a:lnTo>
                    <a:pt x="6200" y="6786"/>
                  </a:lnTo>
                  <a:lnTo>
                    <a:pt x="6310" y="6933"/>
                  </a:lnTo>
                  <a:lnTo>
                    <a:pt x="6493" y="7080"/>
                  </a:lnTo>
                  <a:lnTo>
                    <a:pt x="6677" y="7190"/>
                  </a:lnTo>
                  <a:lnTo>
                    <a:pt x="6860" y="7300"/>
                  </a:lnTo>
                  <a:lnTo>
                    <a:pt x="7043" y="7630"/>
                  </a:lnTo>
                  <a:lnTo>
                    <a:pt x="7263" y="7997"/>
                  </a:lnTo>
                  <a:lnTo>
                    <a:pt x="7557" y="8437"/>
                  </a:lnTo>
                  <a:lnTo>
                    <a:pt x="7667" y="8584"/>
                  </a:lnTo>
                  <a:lnTo>
                    <a:pt x="7557" y="8767"/>
                  </a:lnTo>
                  <a:lnTo>
                    <a:pt x="7484" y="8951"/>
                  </a:lnTo>
                  <a:lnTo>
                    <a:pt x="7447" y="9097"/>
                  </a:lnTo>
                  <a:lnTo>
                    <a:pt x="7447" y="9281"/>
                  </a:lnTo>
                  <a:lnTo>
                    <a:pt x="7484" y="9428"/>
                  </a:lnTo>
                  <a:lnTo>
                    <a:pt x="7520" y="9611"/>
                  </a:lnTo>
                  <a:lnTo>
                    <a:pt x="7594" y="9758"/>
                  </a:lnTo>
                  <a:lnTo>
                    <a:pt x="7704" y="9904"/>
                  </a:lnTo>
                  <a:lnTo>
                    <a:pt x="7850" y="10014"/>
                  </a:lnTo>
                  <a:lnTo>
                    <a:pt x="7960" y="10125"/>
                  </a:lnTo>
                  <a:lnTo>
                    <a:pt x="8107" y="10161"/>
                  </a:lnTo>
                  <a:lnTo>
                    <a:pt x="8254" y="10198"/>
                  </a:lnTo>
                  <a:lnTo>
                    <a:pt x="8547" y="10198"/>
                  </a:lnTo>
                  <a:lnTo>
                    <a:pt x="8694" y="10125"/>
                  </a:lnTo>
                  <a:lnTo>
                    <a:pt x="8877" y="10051"/>
                  </a:lnTo>
                  <a:lnTo>
                    <a:pt x="9098" y="9831"/>
                  </a:lnTo>
                  <a:lnTo>
                    <a:pt x="9281" y="9538"/>
                  </a:lnTo>
                  <a:lnTo>
                    <a:pt x="9354" y="9391"/>
                  </a:lnTo>
                  <a:lnTo>
                    <a:pt x="9391" y="9244"/>
                  </a:lnTo>
                  <a:lnTo>
                    <a:pt x="9391" y="9061"/>
                  </a:lnTo>
                  <a:lnTo>
                    <a:pt x="9391" y="8914"/>
                  </a:lnTo>
                  <a:lnTo>
                    <a:pt x="9318" y="8767"/>
                  </a:lnTo>
                  <a:lnTo>
                    <a:pt x="9244" y="8621"/>
                  </a:lnTo>
                  <a:lnTo>
                    <a:pt x="9134" y="8511"/>
                  </a:lnTo>
                  <a:lnTo>
                    <a:pt x="8987" y="8437"/>
                  </a:lnTo>
                  <a:lnTo>
                    <a:pt x="8841" y="8364"/>
                  </a:lnTo>
                  <a:lnTo>
                    <a:pt x="8694" y="8327"/>
                  </a:lnTo>
                  <a:lnTo>
                    <a:pt x="8364" y="8290"/>
                  </a:lnTo>
                  <a:lnTo>
                    <a:pt x="8180" y="8290"/>
                  </a:lnTo>
                  <a:lnTo>
                    <a:pt x="7997" y="8364"/>
                  </a:lnTo>
                  <a:lnTo>
                    <a:pt x="7924" y="8217"/>
                  </a:lnTo>
                  <a:lnTo>
                    <a:pt x="7814" y="8070"/>
                  </a:lnTo>
                  <a:lnTo>
                    <a:pt x="7557" y="7667"/>
                  </a:lnTo>
                  <a:lnTo>
                    <a:pt x="7300" y="7300"/>
                  </a:lnTo>
                  <a:lnTo>
                    <a:pt x="7227" y="7153"/>
                  </a:lnTo>
                  <a:lnTo>
                    <a:pt x="7153" y="7007"/>
                  </a:lnTo>
                  <a:lnTo>
                    <a:pt x="7043" y="6933"/>
                  </a:lnTo>
                  <a:lnTo>
                    <a:pt x="6897" y="6897"/>
                  </a:lnTo>
                  <a:lnTo>
                    <a:pt x="6640" y="6750"/>
                  </a:lnTo>
                  <a:lnTo>
                    <a:pt x="6346" y="6530"/>
                  </a:lnTo>
                  <a:lnTo>
                    <a:pt x="6530" y="6236"/>
                  </a:lnTo>
                  <a:lnTo>
                    <a:pt x="6603" y="5869"/>
                  </a:lnTo>
                  <a:lnTo>
                    <a:pt x="6603" y="5503"/>
                  </a:lnTo>
                  <a:lnTo>
                    <a:pt x="6567" y="5173"/>
                  </a:lnTo>
                  <a:lnTo>
                    <a:pt x="6456" y="4842"/>
                  </a:lnTo>
                  <a:lnTo>
                    <a:pt x="6310" y="4586"/>
                  </a:lnTo>
                  <a:lnTo>
                    <a:pt x="6126" y="4329"/>
                  </a:lnTo>
                  <a:lnTo>
                    <a:pt x="5870" y="4109"/>
                  </a:lnTo>
                  <a:lnTo>
                    <a:pt x="5613" y="3962"/>
                  </a:lnTo>
                  <a:lnTo>
                    <a:pt x="5356" y="3815"/>
                  </a:lnTo>
                  <a:lnTo>
                    <a:pt x="5026" y="3742"/>
                  </a:lnTo>
                  <a:lnTo>
                    <a:pt x="4732" y="3742"/>
                  </a:lnTo>
                  <a:lnTo>
                    <a:pt x="4732" y="3522"/>
                  </a:lnTo>
                  <a:lnTo>
                    <a:pt x="4696" y="2678"/>
                  </a:lnTo>
                  <a:lnTo>
                    <a:pt x="4732" y="2385"/>
                  </a:lnTo>
                  <a:lnTo>
                    <a:pt x="4696" y="2165"/>
                  </a:lnTo>
                  <a:lnTo>
                    <a:pt x="4659" y="1981"/>
                  </a:lnTo>
                  <a:lnTo>
                    <a:pt x="4842" y="1945"/>
                  </a:lnTo>
                  <a:lnTo>
                    <a:pt x="5063" y="1871"/>
                  </a:lnTo>
                  <a:lnTo>
                    <a:pt x="5246" y="1761"/>
                  </a:lnTo>
                  <a:lnTo>
                    <a:pt x="5393" y="1651"/>
                  </a:lnTo>
                  <a:lnTo>
                    <a:pt x="5539" y="1468"/>
                  </a:lnTo>
                  <a:lnTo>
                    <a:pt x="5613" y="1284"/>
                  </a:lnTo>
                  <a:lnTo>
                    <a:pt x="5686" y="1101"/>
                  </a:lnTo>
                  <a:lnTo>
                    <a:pt x="5686" y="844"/>
                  </a:lnTo>
                  <a:lnTo>
                    <a:pt x="5613" y="624"/>
                  </a:lnTo>
                  <a:lnTo>
                    <a:pt x="5503" y="404"/>
                  </a:lnTo>
                  <a:lnTo>
                    <a:pt x="5466" y="257"/>
                  </a:lnTo>
                  <a:lnTo>
                    <a:pt x="5429" y="184"/>
                  </a:lnTo>
                  <a:lnTo>
                    <a:pt x="5356" y="147"/>
                  </a:lnTo>
                  <a:lnTo>
                    <a:pt x="5209" y="147"/>
                  </a:lnTo>
                  <a:lnTo>
                    <a:pt x="5063" y="110"/>
                  </a:lnTo>
                  <a:lnTo>
                    <a:pt x="4989" y="37"/>
                  </a:lnTo>
                  <a:lnTo>
                    <a:pt x="480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03" name="CustomShape 168"/>
            <p:cNvSpPr/>
            <p:nvPr/>
          </p:nvSpPr>
          <p:spPr>
            <a:xfrm>
              <a:off x="8851320" y="3336480"/>
              <a:ext cx="539280" cy="207000"/>
            </a:xfrm>
            <a:custGeom>
              <a:avLst/>
              <a:gdLst/>
              <a:ahLst/>
              <a:cxnLst/>
              <a:rect l="l" t="t" r="r" b="b"/>
              <a:pathLst>
                <a:path w="16325" h="6274">
                  <a:moveTo>
                    <a:pt x="14710" y="1"/>
                  </a:moveTo>
                  <a:lnTo>
                    <a:pt x="14527" y="74"/>
                  </a:lnTo>
                  <a:lnTo>
                    <a:pt x="14380" y="147"/>
                  </a:lnTo>
                  <a:lnTo>
                    <a:pt x="14270" y="221"/>
                  </a:lnTo>
                  <a:lnTo>
                    <a:pt x="14270" y="257"/>
                  </a:lnTo>
                  <a:lnTo>
                    <a:pt x="14197" y="221"/>
                  </a:lnTo>
                  <a:lnTo>
                    <a:pt x="14087" y="221"/>
                  </a:lnTo>
                  <a:lnTo>
                    <a:pt x="14013" y="294"/>
                  </a:lnTo>
                  <a:lnTo>
                    <a:pt x="13977" y="331"/>
                  </a:lnTo>
                  <a:lnTo>
                    <a:pt x="13977" y="441"/>
                  </a:lnTo>
                  <a:lnTo>
                    <a:pt x="14013" y="551"/>
                  </a:lnTo>
                  <a:lnTo>
                    <a:pt x="14050" y="587"/>
                  </a:lnTo>
                  <a:lnTo>
                    <a:pt x="14123" y="624"/>
                  </a:lnTo>
                  <a:lnTo>
                    <a:pt x="14343" y="624"/>
                  </a:lnTo>
                  <a:lnTo>
                    <a:pt x="14527" y="551"/>
                  </a:lnTo>
                  <a:lnTo>
                    <a:pt x="14710" y="477"/>
                  </a:lnTo>
                  <a:lnTo>
                    <a:pt x="14894" y="441"/>
                  </a:lnTo>
                  <a:lnTo>
                    <a:pt x="14967" y="477"/>
                  </a:lnTo>
                  <a:lnTo>
                    <a:pt x="15004" y="514"/>
                  </a:lnTo>
                  <a:lnTo>
                    <a:pt x="14967" y="587"/>
                  </a:lnTo>
                  <a:lnTo>
                    <a:pt x="14930" y="661"/>
                  </a:lnTo>
                  <a:lnTo>
                    <a:pt x="14747" y="881"/>
                  </a:lnTo>
                  <a:lnTo>
                    <a:pt x="14123" y="1725"/>
                  </a:lnTo>
                  <a:lnTo>
                    <a:pt x="14123" y="1798"/>
                  </a:lnTo>
                  <a:lnTo>
                    <a:pt x="14087" y="1871"/>
                  </a:lnTo>
                  <a:lnTo>
                    <a:pt x="14123" y="1981"/>
                  </a:lnTo>
                  <a:lnTo>
                    <a:pt x="14233" y="2055"/>
                  </a:lnTo>
                  <a:lnTo>
                    <a:pt x="14343" y="2091"/>
                  </a:lnTo>
                  <a:lnTo>
                    <a:pt x="14820" y="2091"/>
                  </a:lnTo>
                  <a:lnTo>
                    <a:pt x="15260" y="2055"/>
                  </a:lnTo>
                  <a:lnTo>
                    <a:pt x="15774" y="1945"/>
                  </a:lnTo>
                  <a:lnTo>
                    <a:pt x="16031" y="1871"/>
                  </a:lnTo>
                  <a:lnTo>
                    <a:pt x="16251" y="1761"/>
                  </a:lnTo>
                  <a:lnTo>
                    <a:pt x="16324" y="1651"/>
                  </a:lnTo>
                  <a:lnTo>
                    <a:pt x="16324" y="1541"/>
                  </a:lnTo>
                  <a:lnTo>
                    <a:pt x="16288" y="1468"/>
                  </a:lnTo>
                  <a:lnTo>
                    <a:pt x="16214" y="1431"/>
                  </a:lnTo>
                  <a:lnTo>
                    <a:pt x="16141" y="1394"/>
                  </a:lnTo>
                  <a:lnTo>
                    <a:pt x="15957" y="1431"/>
                  </a:lnTo>
                  <a:lnTo>
                    <a:pt x="15774" y="1468"/>
                  </a:lnTo>
                  <a:lnTo>
                    <a:pt x="15370" y="1541"/>
                  </a:lnTo>
                  <a:lnTo>
                    <a:pt x="14820" y="1615"/>
                  </a:lnTo>
                  <a:lnTo>
                    <a:pt x="14820" y="1615"/>
                  </a:lnTo>
                  <a:lnTo>
                    <a:pt x="15260" y="1028"/>
                  </a:lnTo>
                  <a:lnTo>
                    <a:pt x="15370" y="844"/>
                  </a:lnTo>
                  <a:lnTo>
                    <a:pt x="15481" y="698"/>
                  </a:lnTo>
                  <a:lnTo>
                    <a:pt x="15517" y="477"/>
                  </a:lnTo>
                  <a:lnTo>
                    <a:pt x="15517" y="404"/>
                  </a:lnTo>
                  <a:lnTo>
                    <a:pt x="15481" y="294"/>
                  </a:lnTo>
                  <a:lnTo>
                    <a:pt x="15370" y="184"/>
                  </a:lnTo>
                  <a:lnTo>
                    <a:pt x="15224" y="74"/>
                  </a:lnTo>
                  <a:lnTo>
                    <a:pt x="15077" y="37"/>
                  </a:lnTo>
                  <a:lnTo>
                    <a:pt x="14894" y="1"/>
                  </a:lnTo>
                  <a:close/>
                  <a:moveTo>
                    <a:pt x="6604" y="2788"/>
                  </a:moveTo>
                  <a:lnTo>
                    <a:pt x="6163" y="2898"/>
                  </a:lnTo>
                  <a:lnTo>
                    <a:pt x="5576" y="2972"/>
                  </a:lnTo>
                  <a:lnTo>
                    <a:pt x="5283" y="3045"/>
                  </a:lnTo>
                  <a:lnTo>
                    <a:pt x="4990" y="3118"/>
                  </a:lnTo>
                  <a:lnTo>
                    <a:pt x="4953" y="3155"/>
                  </a:lnTo>
                  <a:lnTo>
                    <a:pt x="4880" y="3229"/>
                  </a:lnTo>
                  <a:lnTo>
                    <a:pt x="4880" y="3302"/>
                  </a:lnTo>
                  <a:lnTo>
                    <a:pt x="4880" y="3339"/>
                  </a:lnTo>
                  <a:lnTo>
                    <a:pt x="4880" y="3412"/>
                  </a:lnTo>
                  <a:lnTo>
                    <a:pt x="4916" y="3485"/>
                  </a:lnTo>
                  <a:lnTo>
                    <a:pt x="4990" y="3522"/>
                  </a:lnTo>
                  <a:lnTo>
                    <a:pt x="5063" y="3522"/>
                  </a:lnTo>
                  <a:lnTo>
                    <a:pt x="5613" y="3485"/>
                  </a:lnTo>
                  <a:lnTo>
                    <a:pt x="6163" y="3412"/>
                  </a:lnTo>
                  <a:lnTo>
                    <a:pt x="6640" y="3339"/>
                  </a:lnTo>
                  <a:lnTo>
                    <a:pt x="6860" y="3265"/>
                  </a:lnTo>
                  <a:lnTo>
                    <a:pt x="6970" y="3192"/>
                  </a:lnTo>
                  <a:lnTo>
                    <a:pt x="7044" y="3118"/>
                  </a:lnTo>
                  <a:lnTo>
                    <a:pt x="7044" y="3008"/>
                  </a:lnTo>
                  <a:lnTo>
                    <a:pt x="7044" y="2972"/>
                  </a:lnTo>
                  <a:lnTo>
                    <a:pt x="7007" y="2898"/>
                  </a:lnTo>
                  <a:lnTo>
                    <a:pt x="6897" y="2862"/>
                  </a:lnTo>
                  <a:lnTo>
                    <a:pt x="6824" y="2825"/>
                  </a:lnTo>
                  <a:lnTo>
                    <a:pt x="6604" y="2788"/>
                  </a:lnTo>
                  <a:close/>
                  <a:moveTo>
                    <a:pt x="13500" y="1945"/>
                  </a:moveTo>
                  <a:lnTo>
                    <a:pt x="13280" y="1981"/>
                  </a:lnTo>
                  <a:lnTo>
                    <a:pt x="13060" y="2018"/>
                  </a:lnTo>
                  <a:lnTo>
                    <a:pt x="12876" y="2055"/>
                  </a:lnTo>
                  <a:lnTo>
                    <a:pt x="12693" y="2201"/>
                  </a:lnTo>
                  <a:lnTo>
                    <a:pt x="12546" y="2275"/>
                  </a:lnTo>
                  <a:lnTo>
                    <a:pt x="12436" y="2422"/>
                  </a:lnTo>
                  <a:lnTo>
                    <a:pt x="12289" y="2678"/>
                  </a:lnTo>
                  <a:lnTo>
                    <a:pt x="12179" y="3008"/>
                  </a:lnTo>
                  <a:lnTo>
                    <a:pt x="12179" y="3339"/>
                  </a:lnTo>
                  <a:lnTo>
                    <a:pt x="12179" y="3522"/>
                  </a:lnTo>
                  <a:lnTo>
                    <a:pt x="12216" y="3669"/>
                  </a:lnTo>
                  <a:lnTo>
                    <a:pt x="12289" y="3815"/>
                  </a:lnTo>
                  <a:lnTo>
                    <a:pt x="12363" y="3962"/>
                  </a:lnTo>
                  <a:lnTo>
                    <a:pt x="12473" y="4109"/>
                  </a:lnTo>
                  <a:lnTo>
                    <a:pt x="12583" y="4219"/>
                  </a:lnTo>
                  <a:lnTo>
                    <a:pt x="12729" y="4292"/>
                  </a:lnTo>
                  <a:lnTo>
                    <a:pt x="12876" y="4366"/>
                  </a:lnTo>
                  <a:lnTo>
                    <a:pt x="12986" y="4402"/>
                  </a:lnTo>
                  <a:lnTo>
                    <a:pt x="13096" y="4402"/>
                  </a:lnTo>
                  <a:lnTo>
                    <a:pt x="13353" y="4329"/>
                  </a:lnTo>
                  <a:lnTo>
                    <a:pt x="13757" y="4146"/>
                  </a:lnTo>
                  <a:lnTo>
                    <a:pt x="14197" y="3999"/>
                  </a:lnTo>
                  <a:lnTo>
                    <a:pt x="14417" y="3852"/>
                  </a:lnTo>
                  <a:lnTo>
                    <a:pt x="14564" y="3705"/>
                  </a:lnTo>
                  <a:lnTo>
                    <a:pt x="14600" y="3632"/>
                  </a:lnTo>
                  <a:lnTo>
                    <a:pt x="14564" y="3559"/>
                  </a:lnTo>
                  <a:lnTo>
                    <a:pt x="14527" y="3485"/>
                  </a:lnTo>
                  <a:lnTo>
                    <a:pt x="14453" y="3449"/>
                  </a:lnTo>
                  <a:lnTo>
                    <a:pt x="14343" y="3412"/>
                  </a:lnTo>
                  <a:lnTo>
                    <a:pt x="14197" y="3449"/>
                  </a:lnTo>
                  <a:lnTo>
                    <a:pt x="13940" y="3522"/>
                  </a:lnTo>
                  <a:lnTo>
                    <a:pt x="13426" y="3742"/>
                  </a:lnTo>
                  <a:lnTo>
                    <a:pt x="13280" y="3815"/>
                  </a:lnTo>
                  <a:lnTo>
                    <a:pt x="13133" y="3852"/>
                  </a:lnTo>
                  <a:lnTo>
                    <a:pt x="12986" y="3852"/>
                  </a:lnTo>
                  <a:lnTo>
                    <a:pt x="12839" y="3779"/>
                  </a:lnTo>
                  <a:lnTo>
                    <a:pt x="12766" y="3669"/>
                  </a:lnTo>
                  <a:lnTo>
                    <a:pt x="12729" y="3559"/>
                  </a:lnTo>
                  <a:lnTo>
                    <a:pt x="12656" y="3339"/>
                  </a:lnTo>
                  <a:lnTo>
                    <a:pt x="12656" y="3118"/>
                  </a:lnTo>
                  <a:lnTo>
                    <a:pt x="12729" y="2898"/>
                  </a:lnTo>
                  <a:lnTo>
                    <a:pt x="12839" y="2715"/>
                  </a:lnTo>
                  <a:lnTo>
                    <a:pt x="12986" y="2532"/>
                  </a:lnTo>
                  <a:lnTo>
                    <a:pt x="13133" y="2458"/>
                  </a:lnTo>
                  <a:lnTo>
                    <a:pt x="13280" y="2422"/>
                  </a:lnTo>
                  <a:lnTo>
                    <a:pt x="13610" y="2385"/>
                  </a:lnTo>
                  <a:lnTo>
                    <a:pt x="13940" y="2348"/>
                  </a:lnTo>
                  <a:lnTo>
                    <a:pt x="14307" y="2348"/>
                  </a:lnTo>
                  <a:lnTo>
                    <a:pt x="14307" y="2311"/>
                  </a:lnTo>
                  <a:lnTo>
                    <a:pt x="14307" y="2275"/>
                  </a:lnTo>
                  <a:lnTo>
                    <a:pt x="14307" y="2238"/>
                  </a:lnTo>
                  <a:lnTo>
                    <a:pt x="14123" y="2128"/>
                  </a:lnTo>
                  <a:lnTo>
                    <a:pt x="13903" y="2055"/>
                  </a:lnTo>
                  <a:lnTo>
                    <a:pt x="13720" y="1981"/>
                  </a:lnTo>
                  <a:lnTo>
                    <a:pt x="13500" y="1945"/>
                  </a:lnTo>
                  <a:close/>
                  <a:moveTo>
                    <a:pt x="6787" y="4182"/>
                  </a:moveTo>
                  <a:lnTo>
                    <a:pt x="6347" y="4292"/>
                  </a:lnTo>
                  <a:lnTo>
                    <a:pt x="5907" y="4366"/>
                  </a:lnTo>
                  <a:lnTo>
                    <a:pt x="5466" y="4439"/>
                  </a:lnTo>
                  <a:lnTo>
                    <a:pt x="5063" y="4549"/>
                  </a:lnTo>
                  <a:lnTo>
                    <a:pt x="4990" y="4622"/>
                  </a:lnTo>
                  <a:lnTo>
                    <a:pt x="4953" y="4696"/>
                  </a:lnTo>
                  <a:lnTo>
                    <a:pt x="4953" y="4806"/>
                  </a:lnTo>
                  <a:lnTo>
                    <a:pt x="5063" y="4843"/>
                  </a:lnTo>
                  <a:lnTo>
                    <a:pt x="5283" y="4879"/>
                  </a:lnTo>
                  <a:lnTo>
                    <a:pt x="5980" y="4879"/>
                  </a:lnTo>
                  <a:lnTo>
                    <a:pt x="6457" y="4769"/>
                  </a:lnTo>
                  <a:lnTo>
                    <a:pt x="6897" y="4659"/>
                  </a:lnTo>
                  <a:lnTo>
                    <a:pt x="6970" y="4622"/>
                  </a:lnTo>
                  <a:lnTo>
                    <a:pt x="7044" y="4586"/>
                  </a:lnTo>
                  <a:lnTo>
                    <a:pt x="7080" y="4512"/>
                  </a:lnTo>
                  <a:lnTo>
                    <a:pt x="7117" y="4439"/>
                  </a:lnTo>
                  <a:lnTo>
                    <a:pt x="7080" y="4292"/>
                  </a:lnTo>
                  <a:lnTo>
                    <a:pt x="7007" y="4219"/>
                  </a:lnTo>
                  <a:lnTo>
                    <a:pt x="6934" y="4182"/>
                  </a:lnTo>
                  <a:close/>
                  <a:moveTo>
                    <a:pt x="11079" y="2055"/>
                  </a:moveTo>
                  <a:lnTo>
                    <a:pt x="10785" y="2091"/>
                  </a:lnTo>
                  <a:lnTo>
                    <a:pt x="10565" y="2165"/>
                  </a:lnTo>
                  <a:lnTo>
                    <a:pt x="10382" y="2311"/>
                  </a:lnTo>
                  <a:lnTo>
                    <a:pt x="10235" y="2495"/>
                  </a:lnTo>
                  <a:lnTo>
                    <a:pt x="10198" y="2385"/>
                  </a:lnTo>
                  <a:lnTo>
                    <a:pt x="10088" y="2348"/>
                  </a:lnTo>
                  <a:lnTo>
                    <a:pt x="9942" y="2311"/>
                  </a:lnTo>
                  <a:lnTo>
                    <a:pt x="9611" y="2311"/>
                  </a:lnTo>
                  <a:lnTo>
                    <a:pt x="9501" y="2348"/>
                  </a:lnTo>
                  <a:lnTo>
                    <a:pt x="9208" y="2495"/>
                  </a:lnTo>
                  <a:lnTo>
                    <a:pt x="8988" y="2678"/>
                  </a:lnTo>
                  <a:lnTo>
                    <a:pt x="8951" y="2568"/>
                  </a:lnTo>
                  <a:lnTo>
                    <a:pt x="8915" y="2532"/>
                  </a:lnTo>
                  <a:lnTo>
                    <a:pt x="8878" y="2532"/>
                  </a:lnTo>
                  <a:lnTo>
                    <a:pt x="8804" y="2568"/>
                  </a:lnTo>
                  <a:lnTo>
                    <a:pt x="8731" y="2752"/>
                  </a:lnTo>
                  <a:lnTo>
                    <a:pt x="8658" y="2935"/>
                  </a:lnTo>
                  <a:lnTo>
                    <a:pt x="8621" y="3339"/>
                  </a:lnTo>
                  <a:lnTo>
                    <a:pt x="8584" y="3705"/>
                  </a:lnTo>
                  <a:lnTo>
                    <a:pt x="8621" y="4072"/>
                  </a:lnTo>
                  <a:lnTo>
                    <a:pt x="8694" y="4439"/>
                  </a:lnTo>
                  <a:lnTo>
                    <a:pt x="8768" y="4806"/>
                  </a:lnTo>
                  <a:lnTo>
                    <a:pt x="8804" y="4879"/>
                  </a:lnTo>
                  <a:lnTo>
                    <a:pt x="8878" y="4953"/>
                  </a:lnTo>
                  <a:lnTo>
                    <a:pt x="8951" y="4989"/>
                  </a:lnTo>
                  <a:lnTo>
                    <a:pt x="9061" y="4953"/>
                  </a:lnTo>
                  <a:lnTo>
                    <a:pt x="9135" y="4916"/>
                  </a:lnTo>
                  <a:lnTo>
                    <a:pt x="9208" y="4879"/>
                  </a:lnTo>
                  <a:lnTo>
                    <a:pt x="9245" y="4769"/>
                  </a:lnTo>
                  <a:lnTo>
                    <a:pt x="9208" y="4659"/>
                  </a:lnTo>
                  <a:lnTo>
                    <a:pt x="9135" y="4182"/>
                  </a:lnTo>
                  <a:lnTo>
                    <a:pt x="9098" y="3669"/>
                  </a:lnTo>
                  <a:lnTo>
                    <a:pt x="9135" y="3339"/>
                  </a:lnTo>
                  <a:lnTo>
                    <a:pt x="9208" y="3118"/>
                  </a:lnTo>
                  <a:lnTo>
                    <a:pt x="9391" y="2972"/>
                  </a:lnTo>
                  <a:lnTo>
                    <a:pt x="9575" y="2825"/>
                  </a:lnTo>
                  <a:lnTo>
                    <a:pt x="9795" y="2788"/>
                  </a:lnTo>
                  <a:lnTo>
                    <a:pt x="9868" y="4072"/>
                  </a:lnTo>
                  <a:lnTo>
                    <a:pt x="9905" y="4146"/>
                  </a:lnTo>
                  <a:lnTo>
                    <a:pt x="9942" y="4219"/>
                  </a:lnTo>
                  <a:lnTo>
                    <a:pt x="10015" y="4292"/>
                  </a:lnTo>
                  <a:lnTo>
                    <a:pt x="10125" y="4292"/>
                  </a:lnTo>
                  <a:lnTo>
                    <a:pt x="10198" y="4329"/>
                  </a:lnTo>
                  <a:lnTo>
                    <a:pt x="10272" y="4292"/>
                  </a:lnTo>
                  <a:lnTo>
                    <a:pt x="10308" y="4219"/>
                  </a:lnTo>
                  <a:lnTo>
                    <a:pt x="10345" y="4146"/>
                  </a:lnTo>
                  <a:lnTo>
                    <a:pt x="10455" y="3559"/>
                  </a:lnTo>
                  <a:lnTo>
                    <a:pt x="10565" y="3008"/>
                  </a:lnTo>
                  <a:lnTo>
                    <a:pt x="10602" y="2862"/>
                  </a:lnTo>
                  <a:lnTo>
                    <a:pt x="10675" y="2752"/>
                  </a:lnTo>
                  <a:lnTo>
                    <a:pt x="10785" y="2642"/>
                  </a:lnTo>
                  <a:lnTo>
                    <a:pt x="10895" y="2568"/>
                  </a:lnTo>
                  <a:lnTo>
                    <a:pt x="11079" y="2568"/>
                  </a:lnTo>
                  <a:lnTo>
                    <a:pt x="11115" y="2642"/>
                  </a:lnTo>
                  <a:lnTo>
                    <a:pt x="11115" y="2752"/>
                  </a:lnTo>
                  <a:lnTo>
                    <a:pt x="11115" y="2862"/>
                  </a:lnTo>
                  <a:lnTo>
                    <a:pt x="11189" y="3449"/>
                  </a:lnTo>
                  <a:lnTo>
                    <a:pt x="11299" y="4036"/>
                  </a:lnTo>
                  <a:lnTo>
                    <a:pt x="11372" y="4256"/>
                  </a:lnTo>
                  <a:lnTo>
                    <a:pt x="11446" y="4512"/>
                  </a:lnTo>
                  <a:lnTo>
                    <a:pt x="11556" y="4732"/>
                  </a:lnTo>
                  <a:lnTo>
                    <a:pt x="11629" y="4806"/>
                  </a:lnTo>
                  <a:lnTo>
                    <a:pt x="11739" y="4843"/>
                  </a:lnTo>
                  <a:lnTo>
                    <a:pt x="11849" y="4843"/>
                  </a:lnTo>
                  <a:lnTo>
                    <a:pt x="11922" y="4806"/>
                  </a:lnTo>
                  <a:lnTo>
                    <a:pt x="11996" y="4769"/>
                  </a:lnTo>
                  <a:lnTo>
                    <a:pt x="12032" y="4696"/>
                  </a:lnTo>
                  <a:lnTo>
                    <a:pt x="12069" y="4586"/>
                  </a:lnTo>
                  <a:lnTo>
                    <a:pt x="11996" y="4476"/>
                  </a:lnTo>
                  <a:lnTo>
                    <a:pt x="11922" y="4402"/>
                  </a:lnTo>
                  <a:lnTo>
                    <a:pt x="11886" y="4256"/>
                  </a:lnTo>
                  <a:lnTo>
                    <a:pt x="11812" y="4072"/>
                  </a:lnTo>
                  <a:lnTo>
                    <a:pt x="11776" y="3779"/>
                  </a:lnTo>
                  <a:lnTo>
                    <a:pt x="11666" y="3339"/>
                  </a:lnTo>
                  <a:lnTo>
                    <a:pt x="11629" y="2862"/>
                  </a:lnTo>
                  <a:lnTo>
                    <a:pt x="11629" y="2532"/>
                  </a:lnTo>
                  <a:lnTo>
                    <a:pt x="11592" y="2385"/>
                  </a:lnTo>
                  <a:lnTo>
                    <a:pt x="11482" y="2275"/>
                  </a:lnTo>
                  <a:lnTo>
                    <a:pt x="11299" y="2128"/>
                  </a:lnTo>
                  <a:lnTo>
                    <a:pt x="11189" y="2091"/>
                  </a:lnTo>
                  <a:lnTo>
                    <a:pt x="11079" y="2055"/>
                  </a:lnTo>
                  <a:close/>
                  <a:moveTo>
                    <a:pt x="2715" y="1138"/>
                  </a:moveTo>
                  <a:lnTo>
                    <a:pt x="2569" y="1174"/>
                  </a:lnTo>
                  <a:lnTo>
                    <a:pt x="2422" y="1284"/>
                  </a:lnTo>
                  <a:lnTo>
                    <a:pt x="2385" y="1358"/>
                  </a:lnTo>
                  <a:lnTo>
                    <a:pt x="2165" y="1284"/>
                  </a:lnTo>
                  <a:lnTo>
                    <a:pt x="1762" y="1284"/>
                  </a:lnTo>
                  <a:lnTo>
                    <a:pt x="1542" y="1358"/>
                  </a:lnTo>
                  <a:lnTo>
                    <a:pt x="771" y="1504"/>
                  </a:lnTo>
                  <a:lnTo>
                    <a:pt x="368" y="1651"/>
                  </a:lnTo>
                  <a:lnTo>
                    <a:pt x="184" y="1725"/>
                  </a:lnTo>
                  <a:lnTo>
                    <a:pt x="38" y="1835"/>
                  </a:lnTo>
                  <a:lnTo>
                    <a:pt x="1" y="1908"/>
                  </a:lnTo>
                  <a:lnTo>
                    <a:pt x="1" y="1981"/>
                  </a:lnTo>
                  <a:lnTo>
                    <a:pt x="38" y="2018"/>
                  </a:lnTo>
                  <a:lnTo>
                    <a:pt x="111" y="2055"/>
                  </a:lnTo>
                  <a:lnTo>
                    <a:pt x="74" y="2348"/>
                  </a:lnTo>
                  <a:lnTo>
                    <a:pt x="74" y="2642"/>
                  </a:lnTo>
                  <a:lnTo>
                    <a:pt x="74" y="3705"/>
                  </a:lnTo>
                  <a:lnTo>
                    <a:pt x="111" y="4843"/>
                  </a:lnTo>
                  <a:lnTo>
                    <a:pt x="148" y="5980"/>
                  </a:lnTo>
                  <a:lnTo>
                    <a:pt x="184" y="6090"/>
                  </a:lnTo>
                  <a:lnTo>
                    <a:pt x="294" y="6200"/>
                  </a:lnTo>
                  <a:lnTo>
                    <a:pt x="404" y="6236"/>
                  </a:lnTo>
                  <a:lnTo>
                    <a:pt x="514" y="6200"/>
                  </a:lnTo>
                  <a:lnTo>
                    <a:pt x="624" y="6236"/>
                  </a:lnTo>
                  <a:lnTo>
                    <a:pt x="845" y="6273"/>
                  </a:lnTo>
                  <a:lnTo>
                    <a:pt x="1028" y="6236"/>
                  </a:lnTo>
                  <a:lnTo>
                    <a:pt x="1395" y="6163"/>
                  </a:lnTo>
                  <a:lnTo>
                    <a:pt x="2385" y="5980"/>
                  </a:lnTo>
                  <a:lnTo>
                    <a:pt x="2605" y="5943"/>
                  </a:lnTo>
                  <a:lnTo>
                    <a:pt x="2752" y="5906"/>
                  </a:lnTo>
                  <a:lnTo>
                    <a:pt x="2899" y="5833"/>
                  </a:lnTo>
                  <a:lnTo>
                    <a:pt x="2972" y="5686"/>
                  </a:lnTo>
                  <a:lnTo>
                    <a:pt x="2972" y="5576"/>
                  </a:lnTo>
                  <a:lnTo>
                    <a:pt x="2935" y="5503"/>
                  </a:lnTo>
                  <a:lnTo>
                    <a:pt x="2825" y="5429"/>
                  </a:lnTo>
                  <a:lnTo>
                    <a:pt x="2679" y="5393"/>
                  </a:lnTo>
                  <a:lnTo>
                    <a:pt x="2532" y="5393"/>
                  </a:lnTo>
                  <a:lnTo>
                    <a:pt x="2385" y="5429"/>
                  </a:lnTo>
                  <a:lnTo>
                    <a:pt x="2055" y="5503"/>
                  </a:lnTo>
                  <a:lnTo>
                    <a:pt x="1762" y="5576"/>
                  </a:lnTo>
                  <a:lnTo>
                    <a:pt x="1028" y="5723"/>
                  </a:lnTo>
                  <a:lnTo>
                    <a:pt x="698" y="5796"/>
                  </a:lnTo>
                  <a:lnTo>
                    <a:pt x="661" y="4953"/>
                  </a:lnTo>
                  <a:lnTo>
                    <a:pt x="624" y="4109"/>
                  </a:lnTo>
                  <a:lnTo>
                    <a:pt x="845" y="4109"/>
                  </a:lnTo>
                  <a:lnTo>
                    <a:pt x="1028" y="4072"/>
                  </a:lnTo>
                  <a:lnTo>
                    <a:pt x="1431" y="3962"/>
                  </a:lnTo>
                  <a:lnTo>
                    <a:pt x="2459" y="3742"/>
                  </a:lnTo>
                  <a:lnTo>
                    <a:pt x="2495" y="3779"/>
                  </a:lnTo>
                  <a:lnTo>
                    <a:pt x="2605" y="3779"/>
                  </a:lnTo>
                  <a:lnTo>
                    <a:pt x="2679" y="3742"/>
                  </a:lnTo>
                  <a:lnTo>
                    <a:pt x="2752" y="3705"/>
                  </a:lnTo>
                  <a:lnTo>
                    <a:pt x="2789" y="3669"/>
                  </a:lnTo>
                  <a:lnTo>
                    <a:pt x="2862" y="3559"/>
                  </a:lnTo>
                  <a:lnTo>
                    <a:pt x="2899" y="3485"/>
                  </a:lnTo>
                  <a:lnTo>
                    <a:pt x="2899" y="3412"/>
                  </a:lnTo>
                  <a:lnTo>
                    <a:pt x="2862" y="3339"/>
                  </a:lnTo>
                  <a:lnTo>
                    <a:pt x="2825" y="3265"/>
                  </a:lnTo>
                  <a:lnTo>
                    <a:pt x="2715" y="3155"/>
                  </a:lnTo>
                  <a:lnTo>
                    <a:pt x="2532" y="3155"/>
                  </a:lnTo>
                  <a:lnTo>
                    <a:pt x="1431" y="3449"/>
                  </a:lnTo>
                  <a:lnTo>
                    <a:pt x="1028" y="3522"/>
                  </a:lnTo>
                  <a:lnTo>
                    <a:pt x="808" y="3595"/>
                  </a:lnTo>
                  <a:lnTo>
                    <a:pt x="624" y="3632"/>
                  </a:lnTo>
                  <a:lnTo>
                    <a:pt x="588" y="2788"/>
                  </a:lnTo>
                  <a:lnTo>
                    <a:pt x="588" y="2458"/>
                  </a:lnTo>
                  <a:lnTo>
                    <a:pt x="551" y="2091"/>
                  </a:lnTo>
                  <a:lnTo>
                    <a:pt x="1065" y="1981"/>
                  </a:lnTo>
                  <a:lnTo>
                    <a:pt x="1615" y="1835"/>
                  </a:lnTo>
                  <a:lnTo>
                    <a:pt x="1798" y="1798"/>
                  </a:lnTo>
                  <a:lnTo>
                    <a:pt x="2055" y="1798"/>
                  </a:lnTo>
                  <a:lnTo>
                    <a:pt x="2165" y="1871"/>
                  </a:lnTo>
                  <a:lnTo>
                    <a:pt x="2238" y="1908"/>
                  </a:lnTo>
                  <a:lnTo>
                    <a:pt x="2312" y="1945"/>
                  </a:lnTo>
                  <a:lnTo>
                    <a:pt x="2422" y="1945"/>
                  </a:lnTo>
                  <a:lnTo>
                    <a:pt x="2495" y="1908"/>
                  </a:lnTo>
                  <a:lnTo>
                    <a:pt x="3009" y="1651"/>
                  </a:lnTo>
                  <a:lnTo>
                    <a:pt x="3082" y="1615"/>
                  </a:lnTo>
                  <a:lnTo>
                    <a:pt x="3119" y="1578"/>
                  </a:lnTo>
                  <a:lnTo>
                    <a:pt x="3156" y="1431"/>
                  </a:lnTo>
                  <a:lnTo>
                    <a:pt x="3119" y="1284"/>
                  </a:lnTo>
                  <a:lnTo>
                    <a:pt x="3082" y="1248"/>
                  </a:lnTo>
                  <a:lnTo>
                    <a:pt x="3009" y="1174"/>
                  </a:lnTo>
                  <a:lnTo>
                    <a:pt x="2862" y="113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04" name="CustomShape 169"/>
            <p:cNvSpPr/>
            <p:nvPr/>
          </p:nvSpPr>
          <p:spPr>
            <a:xfrm>
              <a:off x="8477640" y="5924880"/>
              <a:ext cx="687240" cy="482400"/>
            </a:xfrm>
            <a:custGeom>
              <a:avLst/>
              <a:gdLst/>
              <a:ahLst/>
              <a:cxnLst/>
              <a:rect l="l" t="t" r="r" b="b"/>
              <a:pathLst>
                <a:path w="20800" h="14600">
                  <a:moveTo>
                    <a:pt x="5466" y="441"/>
                  </a:moveTo>
                  <a:lnTo>
                    <a:pt x="5650" y="478"/>
                  </a:lnTo>
                  <a:lnTo>
                    <a:pt x="5577" y="478"/>
                  </a:lnTo>
                  <a:lnTo>
                    <a:pt x="5466" y="441"/>
                  </a:lnTo>
                  <a:close/>
                  <a:moveTo>
                    <a:pt x="4843" y="478"/>
                  </a:moveTo>
                  <a:lnTo>
                    <a:pt x="4806" y="514"/>
                  </a:lnTo>
                  <a:lnTo>
                    <a:pt x="4586" y="551"/>
                  </a:lnTo>
                  <a:lnTo>
                    <a:pt x="4843" y="478"/>
                  </a:lnTo>
                  <a:close/>
                  <a:moveTo>
                    <a:pt x="5173" y="808"/>
                  </a:moveTo>
                  <a:lnTo>
                    <a:pt x="5210" y="844"/>
                  </a:lnTo>
                  <a:lnTo>
                    <a:pt x="5246" y="918"/>
                  </a:lnTo>
                  <a:lnTo>
                    <a:pt x="5356" y="991"/>
                  </a:lnTo>
                  <a:lnTo>
                    <a:pt x="5503" y="1028"/>
                  </a:lnTo>
                  <a:lnTo>
                    <a:pt x="5760" y="1028"/>
                  </a:lnTo>
                  <a:lnTo>
                    <a:pt x="5870" y="991"/>
                  </a:lnTo>
                  <a:lnTo>
                    <a:pt x="5980" y="991"/>
                  </a:lnTo>
                  <a:lnTo>
                    <a:pt x="6017" y="1028"/>
                  </a:lnTo>
                  <a:lnTo>
                    <a:pt x="6053" y="1101"/>
                  </a:lnTo>
                  <a:lnTo>
                    <a:pt x="6163" y="1431"/>
                  </a:lnTo>
                  <a:lnTo>
                    <a:pt x="6163" y="1725"/>
                  </a:lnTo>
                  <a:lnTo>
                    <a:pt x="6127" y="2055"/>
                  </a:lnTo>
                  <a:lnTo>
                    <a:pt x="6053" y="2348"/>
                  </a:lnTo>
                  <a:lnTo>
                    <a:pt x="5980" y="2532"/>
                  </a:lnTo>
                  <a:lnTo>
                    <a:pt x="5907" y="2715"/>
                  </a:lnTo>
                  <a:lnTo>
                    <a:pt x="5650" y="3009"/>
                  </a:lnTo>
                  <a:lnTo>
                    <a:pt x="5393" y="3229"/>
                  </a:lnTo>
                  <a:lnTo>
                    <a:pt x="5063" y="3412"/>
                  </a:lnTo>
                  <a:lnTo>
                    <a:pt x="5063" y="3375"/>
                  </a:lnTo>
                  <a:lnTo>
                    <a:pt x="5063" y="3302"/>
                  </a:lnTo>
                  <a:lnTo>
                    <a:pt x="5026" y="3265"/>
                  </a:lnTo>
                  <a:lnTo>
                    <a:pt x="4953" y="3229"/>
                  </a:lnTo>
                  <a:lnTo>
                    <a:pt x="4880" y="3229"/>
                  </a:lnTo>
                  <a:lnTo>
                    <a:pt x="5063" y="2789"/>
                  </a:lnTo>
                  <a:lnTo>
                    <a:pt x="5063" y="2715"/>
                  </a:lnTo>
                  <a:lnTo>
                    <a:pt x="4990" y="2679"/>
                  </a:lnTo>
                  <a:lnTo>
                    <a:pt x="4953" y="2679"/>
                  </a:lnTo>
                  <a:lnTo>
                    <a:pt x="4880" y="2715"/>
                  </a:lnTo>
                  <a:lnTo>
                    <a:pt x="4549" y="3229"/>
                  </a:lnTo>
                  <a:lnTo>
                    <a:pt x="4329" y="3559"/>
                  </a:lnTo>
                  <a:lnTo>
                    <a:pt x="4109" y="3522"/>
                  </a:lnTo>
                  <a:lnTo>
                    <a:pt x="3853" y="3486"/>
                  </a:lnTo>
                  <a:lnTo>
                    <a:pt x="3706" y="3449"/>
                  </a:lnTo>
                  <a:lnTo>
                    <a:pt x="3999" y="3192"/>
                  </a:lnTo>
                  <a:lnTo>
                    <a:pt x="4586" y="2642"/>
                  </a:lnTo>
                  <a:lnTo>
                    <a:pt x="4586" y="2568"/>
                  </a:lnTo>
                  <a:lnTo>
                    <a:pt x="4586" y="2495"/>
                  </a:lnTo>
                  <a:lnTo>
                    <a:pt x="4513" y="2458"/>
                  </a:lnTo>
                  <a:lnTo>
                    <a:pt x="4439" y="2458"/>
                  </a:lnTo>
                  <a:lnTo>
                    <a:pt x="3486" y="3119"/>
                  </a:lnTo>
                  <a:lnTo>
                    <a:pt x="3302" y="3265"/>
                  </a:lnTo>
                  <a:lnTo>
                    <a:pt x="3229" y="3192"/>
                  </a:lnTo>
                  <a:lnTo>
                    <a:pt x="3266" y="3082"/>
                  </a:lnTo>
                  <a:lnTo>
                    <a:pt x="3302" y="3009"/>
                  </a:lnTo>
                  <a:lnTo>
                    <a:pt x="3266" y="2935"/>
                  </a:lnTo>
                  <a:lnTo>
                    <a:pt x="3229" y="2899"/>
                  </a:lnTo>
                  <a:lnTo>
                    <a:pt x="3339" y="2935"/>
                  </a:lnTo>
                  <a:lnTo>
                    <a:pt x="3669" y="2752"/>
                  </a:lnTo>
                  <a:lnTo>
                    <a:pt x="4733" y="2055"/>
                  </a:lnTo>
                  <a:lnTo>
                    <a:pt x="4770" y="1982"/>
                  </a:lnTo>
                  <a:lnTo>
                    <a:pt x="4770" y="1945"/>
                  </a:lnTo>
                  <a:lnTo>
                    <a:pt x="4733" y="1872"/>
                  </a:lnTo>
                  <a:lnTo>
                    <a:pt x="4660" y="1872"/>
                  </a:lnTo>
                  <a:lnTo>
                    <a:pt x="4329" y="1982"/>
                  </a:lnTo>
                  <a:lnTo>
                    <a:pt x="3816" y="2202"/>
                  </a:lnTo>
                  <a:lnTo>
                    <a:pt x="3302" y="2458"/>
                  </a:lnTo>
                  <a:lnTo>
                    <a:pt x="3082" y="2642"/>
                  </a:lnTo>
                  <a:lnTo>
                    <a:pt x="2935" y="2789"/>
                  </a:lnTo>
                  <a:lnTo>
                    <a:pt x="2899" y="2605"/>
                  </a:lnTo>
                  <a:lnTo>
                    <a:pt x="2899" y="2458"/>
                  </a:lnTo>
                  <a:lnTo>
                    <a:pt x="3082" y="2385"/>
                  </a:lnTo>
                  <a:lnTo>
                    <a:pt x="3266" y="2238"/>
                  </a:lnTo>
                  <a:lnTo>
                    <a:pt x="3632" y="2018"/>
                  </a:lnTo>
                  <a:lnTo>
                    <a:pt x="4109" y="1725"/>
                  </a:lnTo>
                  <a:lnTo>
                    <a:pt x="4586" y="1505"/>
                  </a:lnTo>
                  <a:lnTo>
                    <a:pt x="4660" y="1431"/>
                  </a:lnTo>
                  <a:lnTo>
                    <a:pt x="4660" y="1358"/>
                  </a:lnTo>
                  <a:lnTo>
                    <a:pt x="4586" y="1321"/>
                  </a:lnTo>
                  <a:lnTo>
                    <a:pt x="4513" y="1285"/>
                  </a:lnTo>
                  <a:lnTo>
                    <a:pt x="4256" y="1358"/>
                  </a:lnTo>
                  <a:lnTo>
                    <a:pt x="3963" y="1431"/>
                  </a:lnTo>
                  <a:lnTo>
                    <a:pt x="3706" y="1505"/>
                  </a:lnTo>
                  <a:lnTo>
                    <a:pt x="3449" y="1651"/>
                  </a:lnTo>
                  <a:lnTo>
                    <a:pt x="3156" y="1798"/>
                  </a:lnTo>
                  <a:lnTo>
                    <a:pt x="3302" y="1578"/>
                  </a:lnTo>
                  <a:lnTo>
                    <a:pt x="3486" y="1358"/>
                  </a:lnTo>
                  <a:lnTo>
                    <a:pt x="3779" y="1211"/>
                  </a:lnTo>
                  <a:lnTo>
                    <a:pt x="4109" y="1065"/>
                  </a:lnTo>
                  <a:lnTo>
                    <a:pt x="4733" y="844"/>
                  </a:lnTo>
                  <a:lnTo>
                    <a:pt x="4770" y="918"/>
                  </a:lnTo>
                  <a:lnTo>
                    <a:pt x="4843" y="991"/>
                  </a:lnTo>
                  <a:lnTo>
                    <a:pt x="4916" y="991"/>
                  </a:lnTo>
                  <a:lnTo>
                    <a:pt x="4990" y="1028"/>
                  </a:lnTo>
                  <a:lnTo>
                    <a:pt x="5063" y="991"/>
                  </a:lnTo>
                  <a:lnTo>
                    <a:pt x="5100" y="955"/>
                  </a:lnTo>
                  <a:lnTo>
                    <a:pt x="5173" y="881"/>
                  </a:lnTo>
                  <a:lnTo>
                    <a:pt x="5173" y="808"/>
                  </a:lnTo>
                  <a:close/>
                  <a:moveTo>
                    <a:pt x="9648" y="3302"/>
                  </a:moveTo>
                  <a:lnTo>
                    <a:pt x="9905" y="3375"/>
                  </a:lnTo>
                  <a:lnTo>
                    <a:pt x="9905" y="3412"/>
                  </a:lnTo>
                  <a:lnTo>
                    <a:pt x="10125" y="3632"/>
                  </a:lnTo>
                  <a:lnTo>
                    <a:pt x="10308" y="3889"/>
                  </a:lnTo>
                  <a:lnTo>
                    <a:pt x="10162" y="4036"/>
                  </a:lnTo>
                  <a:lnTo>
                    <a:pt x="9978" y="4182"/>
                  </a:lnTo>
                  <a:lnTo>
                    <a:pt x="9795" y="4293"/>
                  </a:lnTo>
                  <a:lnTo>
                    <a:pt x="9612" y="4329"/>
                  </a:lnTo>
                  <a:lnTo>
                    <a:pt x="9501" y="4293"/>
                  </a:lnTo>
                  <a:lnTo>
                    <a:pt x="9428" y="4256"/>
                  </a:lnTo>
                  <a:lnTo>
                    <a:pt x="9501" y="4146"/>
                  </a:lnTo>
                  <a:lnTo>
                    <a:pt x="9501" y="4072"/>
                  </a:lnTo>
                  <a:lnTo>
                    <a:pt x="9465" y="3999"/>
                  </a:lnTo>
                  <a:lnTo>
                    <a:pt x="9391" y="3926"/>
                  </a:lnTo>
                  <a:lnTo>
                    <a:pt x="9245" y="3926"/>
                  </a:lnTo>
                  <a:lnTo>
                    <a:pt x="9465" y="3816"/>
                  </a:lnTo>
                  <a:lnTo>
                    <a:pt x="9501" y="3779"/>
                  </a:lnTo>
                  <a:lnTo>
                    <a:pt x="9538" y="3742"/>
                  </a:lnTo>
                  <a:lnTo>
                    <a:pt x="9538" y="3632"/>
                  </a:lnTo>
                  <a:lnTo>
                    <a:pt x="9465" y="3559"/>
                  </a:lnTo>
                  <a:lnTo>
                    <a:pt x="9391" y="3522"/>
                  </a:lnTo>
                  <a:lnTo>
                    <a:pt x="9355" y="3522"/>
                  </a:lnTo>
                  <a:lnTo>
                    <a:pt x="9061" y="3632"/>
                  </a:lnTo>
                  <a:lnTo>
                    <a:pt x="9208" y="3375"/>
                  </a:lnTo>
                  <a:lnTo>
                    <a:pt x="9281" y="3412"/>
                  </a:lnTo>
                  <a:lnTo>
                    <a:pt x="9355" y="3412"/>
                  </a:lnTo>
                  <a:lnTo>
                    <a:pt x="9501" y="3375"/>
                  </a:lnTo>
                  <a:lnTo>
                    <a:pt x="9648" y="3302"/>
                  </a:lnTo>
                  <a:close/>
                  <a:moveTo>
                    <a:pt x="1505" y="4329"/>
                  </a:moveTo>
                  <a:lnTo>
                    <a:pt x="1615" y="4366"/>
                  </a:lnTo>
                  <a:lnTo>
                    <a:pt x="1725" y="4439"/>
                  </a:lnTo>
                  <a:lnTo>
                    <a:pt x="1872" y="4586"/>
                  </a:lnTo>
                  <a:lnTo>
                    <a:pt x="1908" y="4769"/>
                  </a:lnTo>
                  <a:lnTo>
                    <a:pt x="1945" y="4916"/>
                  </a:lnTo>
                  <a:lnTo>
                    <a:pt x="1908" y="5100"/>
                  </a:lnTo>
                  <a:lnTo>
                    <a:pt x="1872" y="5246"/>
                  </a:lnTo>
                  <a:lnTo>
                    <a:pt x="1762" y="5393"/>
                  </a:lnTo>
                  <a:lnTo>
                    <a:pt x="1615" y="5503"/>
                  </a:lnTo>
                  <a:lnTo>
                    <a:pt x="1468" y="5576"/>
                  </a:lnTo>
                  <a:lnTo>
                    <a:pt x="1432" y="5430"/>
                  </a:lnTo>
                  <a:lnTo>
                    <a:pt x="1432" y="5283"/>
                  </a:lnTo>
                  <a:lnTo>
                    <a:pt x="1432" y="5210"/>
                  </a:lnTo>
                  <a:lnTo>
                    <a:pt x="1395" y="5136"/>
                  </a:lnTo>
                  <a:lnTo>
                    <a:pt x="1395" y="5063"/>
                  </a:lnTo>
                  <a:lnTo>
                    <a:pt x="1321" y="4989"/>
                  </a:lnTo>
                  <a:lnTo>
                    <a:pt x="1285" y="4953"/>
                  </a:lnTo>
                  <a:lnTo>
                    <a:pt x="1175" y="4989"/>
                  </a:lnTo>
                  <a:lnTo>
                    <a:pt x="1028" y="5063"/>
                  </a:lnTo>
                  <a:lnTo>
                    <a:pt x="1138" y="4989"/>
                  </a:lnTo>
                  <a:lnTo>
                    <a:pt x="1321" y="4879"/>
                  </a:lnTo>
                  <a:lnTo>
                    <a:pt x="1468" y="4769"/>
                  </a:lnTo>
                  <a:lnTo>
                    <a:pt x="1542" y="4696"/>
                  </a:lnTo>
                  <a:lnTo>
                    <a:pt x="1505" y="4623"/>
                  </a:lnTo>
                  <a:lnTo>
                    <a:pt x="1468" y="4549"/>
                  </a:lnTo>
                  <a:lnTo>
                    <a:pt x="1395" y="4513"/>
                  </a:lnTo>
                  <a:lnTo>
                    <a:pt x="1432" y="4476"/>
                  </a:lnTo>
                  <a:lnTo>
                    <a:pt x="1468" y="4439"/>
                  </a:lnTo>
                  <a:lnTo>
                    <a:pt x="1468" y="4403"/>
                  </a:lnTo>
                  <a:lnTo>
                    <a:pt x="1432" y="4329"/>
                  </a:lnTo>
                  <a:close/>
                  <a:moveTo>
                    <a:pt x="1138" y="5576"/>
                  </a:moveTo>
                  <a:lnTo>
                    <a:pt x="1138" y="5650"/>
                  </a:lnTo>
                  <a:lnTo>
                    <a:pt x="1028" y="5613"/>
                  </a:lnTo>
                  <a:lnTo>
                    <a:pt x="1138" y="5576"/>
                  </a:lnTo>
                  <a:close/>
                  <a:moveTo>
                    <a:pt x="7887" y="5907"/>
                  </a:moveTo>
                  <a:lnTo>
                    <a:pt x="8218" y="5980"/>
                  </a:lnTo>
                  <a:lnTo>
                    <a:pt x="8291" y="6090"/>
                  </a:lnTo>
                  <a:lnTo>
                    <a:pt x="8401" y="6163"/>
                  </a:lnTo>
                  <a:lnTo>
                    <a:pt x="8511" y="6273"/>
                  </a:lnTo>
                  <a:lnTo>
                    <a:pt x="8621" y="6383"/>
                  </a:lnTo>
                  <a:lnTo>
                    <a:pt x="8694" y="6530"/>
                  </a:lnTo>
                  <a:lnTo>
                    <a:pt x="8768" y="6677"/>
                  </a:lnTo>
                  <a:lnTo>
                    <a:pt x="8805" y="6934"/>
                  </a:lnTo>
                  <a:lnTo>
                    <a:pt x="8768" y="7154"/>
                  </a:lnTo>
                  <a:lnTo>
                    <a:pt x="8658" y="7374"/>
                  </a:lnTo>
                  <a:lnTo>
                    <a:pt x="8548" y="7557"/>
                  </a:lnTo>
                  <a:lnTo>
                    <a:pt x="8438" y="7704"/>
                  </a:lnTo>
                  <a:lnTo>
                    <a:pt x="8291" y="7814"/>
                  </a:lnTo>
                  <a:lnTo>
                    <a:pt x="8144" y="7887"/>
                  </a:lnTo>
                  <a:lnTo>
                    <a:pt x="7998" y="7961"/>
                  </a:lnTo>
                  <a:lnTo>
                    <a:pt x="8071" y="7594"/>
                  </a:lnTo>
                  <a:lnTo>
                    <a:pt x="8071" y="7520"/>
                  </a:lnTo>
                  <a:lnTo>
                    <a:pt x="8034" y="7484"/>
                  </a:lnTo>
                  <a:lnTo>
                    <a:pt x="7961" y="7484"/>
                  </a:lnTo>
                  <a:lnTo>
                    <a:pt x="7924" y="7520"/>
                  </a:lnTo>
                  <a:lnTo>
                    <a:pt x="7741" y="7741"/>
                  </a:lnTo>
                  <a:lnTo>
                    <a:pt x="7557" y="7997"/>
                  </a:lnTo>
                  <a:lnTo>
                    <a:pt x="7264" y="7924"/>
                  </a:lnTo>
                  <a:lnTo>
                    <a:pt x="7484" y="7594"/>
                  </a:lnTo>
                  <a:lnTo>
                    <a:pt x="7741" y="7337"/>
                  </a:lnTo>
                  <a:lnTo>
                    <a:pt x="7741" y="7264"/>
                  </a:lnTo>
                  <a:lnTo>
                    <a:pt x="7741" y="7227"/>
                  </a:lnTo>
                  <a:lnTo>
                    <a:pt x="7631" y="7227"/>
                  </a:lnTo>
                  <a:lnTo>
                    <a:pt x="7447" y="7337"/>
                  </a:lnTo>
                  <a:lnTo>
                    <a:pt x="7264" y="7447"/>
                  </a:lnTo>
                  <a:lnTo>
                    <a:pt x="7080" y="7594"/>
                  </a:lnTo>
                  <a:lnTo>
                    <a:pt x="6934" y="7777"/>
                  </a:lnTo>
                  <a:lnTo>
                    <a:pt x="6860" y="7704"/>
                  </a:lnTo>
                  <a:lnTo>
                    <a:pt x="6714" y="7557"/>
                  </a:lnTo>
                  <a:lnTo>
                    <a:pt x="7227" y="7264"/>
                  </a:lnTo>
                  <a:lnTo>
                    <a:pt x="7741" y="6934"/>
                  </a:lnTo>
                  <a:lnTo>
                    <a:pt x="7741" y="6897"/>
                  </a:lnTo>
                  <a:lnTo>
                    <a:pt x="7704" y="6860"/>
                  </a:lnTo>
                  <a:lnTo>
                    <a:pt x="7411" y="6860"/>
                  </a:lnTo>
                  <a:lnTo>
                    <a:pt x="7080" y="6934"/>
                  </a:lnTo>
                  <a:lnTo>
                    <a:pt x="6787" y="7044"/>
                  </a:lnTo>
                  <a:lnTo>
                    <a:pt x="6530" y="7227"/>
                  </a:lnTo>
                  <a:lnTo>
                    <a:pt x="6494" y="7007"/>
                  </a:lnTo>
                  <a:lnTo>
                    <a:pt x="6494" y="6750"/>
                  </a:lnTo>
                  <a:lnTo>
                    <a:pt x="6604" y="6713"/>
                  </a:lnTo>
                  <a:lnTo>
                    <a:pt x="6970" y="6603"/>
                  </a:lnTo>
                  <a:lnTo>
                    <a:pt x="7117" y="6530"/>
                  </a:lnTo>
                  <a:lnTo>
                    <a:pt x="7301" y="6420"/>
                  </a:lnTo>
                  <a:lnTo>
                    <a:pt x="7337" y="6347"/>
                  </a:lnTo>
                  <a:lnTo>
                    <a:pt x="7337" y="6310"/>
                  </a:lnTo>
                  <a:lnTo>
                    <a:pt x="7301" y="6310"/>
                  </a:lnTo>
                  <a:lnTo>
                    <a:pt x="7007" y="6273"/>
                  </a:lnTo>
                  <a:lnTo>
                    <a:pt x="6750" y="6310"/>
                  </a:lnTo>
                  <a:lnTo>
                    <a:pt x="6750" y="6310"/>
                  </a:lnTo>
                  <a:lnTo>
                    <a:pt x="6860" y="6200"/>
                  </a:lnTo>
                  <a:lnTo>
                    <a:pt x="6970" y="6090"/>
                  </a:lnTo>
                  <a:lnTo>
                    <a:pt x="7117" y="6017"/>
                  </a:lnTo>
                  <a:lnTo>
                    <a:pt x="7264" y="5943"/>
                  </a:lnTo>
                  <a:lnTo>
                    <a:pt x="7557" y="5907"/>
                  </a:lnTo>
                  <a:close/>
                  <a:moveTo>
                    <a:pt x="4953" y="1"/>
                  </a:moveTo>
                  <a:lnTo>
                    <a:pt x="4733" y="37"/>
                  </a:lnTo>
                  <a:lnTo>
                    <a:pt x="4476" y="111"/>
                  </a:lnTo>
                  <a:lnTo>
                    <a:pt x="4256" y="184"/>
                  </a:lnTo>
                  <a:lnTo>
                    <a:pt x="4036" y="294"/>
                  </a:lnTo>
                  <a:lnTo>
                    <a:pt x="3632" y="551"/>
                  </a:lnTo>
                  <a:lnTo>
                    <a:pt x="3302" y="881"/>
                  </a:lnTo>
                  <a:lnTo>
                    <a:pt x="2972" y="1248"/>
                  </a:lnTo>
                  <a:lnTo>
                    <a:pt x="2679" y="1651"/>
                  </a:lnTo>
                  <a:lnTo>
                    <a:pt x="2569" y="1872"/>
                  </a:lnTo>
                  <a:lnTo>
                    <a:pt x="2495" y="2092"/>
                  </a:lnTo>
                  <a:lnTo>
                    <a:pt x="2422" y="2348"/>
                  </a:lnTo>
                  <a:lnTo>
                    <a:pt x="2385" y="2568"/>
                  </a:lnTo>
                  <a:lnTo>
                    <a:pt x="2422" y="2789"/>
                  </a:lnTo>
                  <a:lnTo>
                    <a:pt x="2459" y="2935"/>
                  </a:lnTo>
                  <a:lnTo>
                    <a:pt x="2532" y="3119"/>
                  </a:lnTo>
                  <a:lnTo>
                    <a:pt x="2605" y="3265"/>
                  </a:lnTo>
                  <a:lnTo>
                    <a:pt x="2495" y="3339"/>
                  </a:lnTo>
                  <a:lnTo>
                    <a:pt x="2018" y="3559"/>
                  </a:lnTo>
                  <a:lnTo>
                    <a:pt x="1798" y="3706"/>
                  </a:lnTo>
                  <a:lnTo>
                    <a:pt x="1688" y="3779"/>
                  </a:lnTo>
                  <a:lnTo>
                    <a:pt x="1578" y="3852"/>
                  </a:lnTo>
                  <a:lnTo>
                    <a:pt x="1065" y="3852"/>
                  </a:lnTo>
                  <a:lnTo>
                    <a:pt x="881" y="3926"/>
                  </a:lnTo>
                  <a:lnTo>
                    <a:pt x="735" y="3999"/>
                  </a:lnTo>
                  <a:lnTo>
                    <a:pt x="588" y="4109"/>
                  </a:lnTo>
                  <a:lnTo>
                    <a:pt x="478" y="4256"/>
                  </a:lnTo>
                  <a:lnTo>
                    <a:pt x="368" y="4403"/>
                  </a:lnTo>
                  <a:lnTo>
                    <a:pt x="184" y="4623"/>
                  </a:lnTo>
                  <a:lnTo>
                    <a:pt x="74" y="4879"/>
                  </a:lnTo>
                  <a:lnTo>
                    <a:pt x="38" y="4989"/>
                  </a:lnTo>
                  <a:lnTo>
                    <a:pt x="1" y="5136"/>
                  </a:lnTo>
                  <a:lnTo>
                    <a:pt x="38" y="5283"/>
                  </a:lnTo>
                  <a:lnTo>
                    <a:pt x="74" y="5430"/>
                  </a:lnTo>
                  <a:lnTo>
                    <a:pt x="184" y="5576"/>
                  </a:lnTo>
                  <a:lnTo>
                    <a:pt x="258" y="5723"/>
                  </a:lnTo>
                  <a:lnTo>
                    <a:pt x="404" y="5833"/>
                  </a:lnTo>
                  <a:lnTo>
                    <a:pt x="514" y="5943"/>
                  </a:lnTo>
                  <a:lnTo>
                    <a:pt x="661" y="6017"/>
                  </a:lnTo>
                  <a:lnTo>
                    <a:pt x="845" y="6053"/>
                  </a:lnTo>
                  <a:lnTo>
                    <a:pt x="1175" y="6127"/>
                  </a:lnTo>
                  <a:lnTo>
                    <a:pt x="1358" y="6127"/>
                  </a:lnTo>
                  <a:lnTo>
                    <a:pt x="1505" y="6090"/>
                  </a:lnTo>
                  <a:lnTo>
                    <a:pt x="1688" y="6053"/>
                  </a:lnTo>
                  <a:lnTo>
                    <a:pt x="1835" y="5980"/>
                  </a:lnTo>
                  <a:lnTo>
                    <a:pt x="2055" y="5760"/>
                  </a:lnTo>
                  <a:lnTo>
                    <a:pt x="2275" y="5503"/>
                  </a:lnTo>
                  <a:lnTo>
                    <a:pt x="2385" y="5210"/>
                  </a:lnTo>
                  <a:lnTo>
                    <a:pt x="2422" y="5063"/>
                  </a:lnTo>
                  <a:lnTo>
                    <a:pt x="2422" y="4879"/>
                  </a:lnTo>
                  <a:lnTo>
                    <a:pt x="2385" y="4733"/>
                  </a:lnTo>
                  <a:lnTo>
                    <a:pt x="2349" y="4586"/>
                  </a:lnTo>
                  <a:lnTo>
                    <a:pt x="2275" y="4403"/>
                  </a:lnTo>
                  <a:lnTo>
                    <a:pt x="2202" y="4256"/>
                  </a:lnTo>
                  <a:lnTo>
                    <a:pt x="2092" y="4146"/>
                  </a:lnTo>
                  <a:lnTo>
                    <a:pt x="2055" y="4109"/>
                  </a:lnTo>
                  <a:lnTo>
                    <a:pt x="2165" y="4036"/>
                  </a:lnTo>
                  <a:lnTo>
                    <a:pt x="2495" y="3816"/>
                  </a:lnTo>
                  <a:lnTo>
                    <a:pt x="2679" y="3669"/>
                  </a:lnTo>
                  <a:lnTo>
                    <a:pt x="2862" y="3522"/>
                  </a:lnTo>
                  <a:lnTo>
                    <a:pt x="3119" y="3706"/>
                  </a:lnTo>
                  <a:lnTo>
                    <a:pt x="3156" y="3779"/>
                  </a:lnTo>
                  <a:lnTo>
                    <a:pt x="3229" y="3816"/>
                  </a:lnTo>
                  <a:lnTo>
                    <a:pt x="3339" y="3816"/>
                  </a:lnTo>
                  <a:lnTo>
                    <a:pt x="3706" y="3962"/>
                  </a:lnTo>
                  <a:lnTo>
                    <a:pt x="4109" y="4036"/>
                  </a:lnTo>
                  <a:lnTo>
                    <a:pt x="4513" y="4072"/>
                  </a:lnTo>
                  <a:lnTo>
                    <a:pt x="4880" y="3999"/>
                  </a:lnTo>
                  <a:lnTo>
                    <a:pt x="5246" y="3889"/>
                  </a:lnTo>
                  <a:lnTo>
                    <a:pt x="5283" y="3962"/>
                  </a:lnTo>
                  <a:lnTo>
                    <a:pt x="5320" y="4036"/>
                  </a:lnTo>
                  <a:lnTo>
                    <a:pt x="5540" y="4219"/>
                  </a:lnTo>
                  <a:lnTo>
                    <a:pt x="5723" y="4439"/>
                  </a:lnTo>
                  <a:lnTo>
                    <a:pt x="5980" y="4916"/>
                  </a:lnTo>
                  <a:lnTo>
                    <a:pt x="6200" y="5430"/>
                  </a:lnTo>
                  <a:lnTo>
                    <a:pt x="6347" y="5650"/>
                  </a:lnTo>
                  <a:lnTo>
                    <a:pt x="6530" y="5870"/>
                  </a:lnTo>
                  <a:lnTo>
                    <a:pt x="6347" y="6017"/>
                  </a:lnTo>
                  <a:lnTo>
                    <a:pt x="6237" y="6200"/>
                  </a:lnTo>
                  <a:lnTo>
                    <a:pt x="6127" y="6383"/>
                  </a:lnTo>
                  <a:lnTo>
                    <a:pt x="6053" y="6567"/>
                  </a:lnTo>
                  <a:lnTo>
                    <a:pt x="5797" y="6713"/>
                  </a:lnTo>
                  <a:lnTo>
                    <a:pt x="5723" y="6824"/>
                  </a:lnTo>
                  <a:lnTo>
                    <a:pt x="5723" y="6934"/>
                  </a:lnTo>
                  <a:lnTo>
                    <a:pt x="5760" y="7044"/>
                  </a:lnTo>
                  <a:lnTo>
                    <a:pt x="5833" y="7080"/>
                  </a:lnTo>
                  <a:lnTo>
                    <a:pt x="6017" y="7080"/>
                  </a:lnTo>
                  <a:lnTo>
                    <a:pt x="6053" y="7300"/>
                  </a:lnTo>
                  <a:lnTo>
                    <a:pt x="6127" y="7520"/>
                  </a:lnTo>
                  <a:lnTo>
                    <a:pt x="6127" y="7631"/>
                  </a:lnTo>
                  <a:lnTo>
                    <a:pt x="6127" y="7741"/>
                  </a:lnTo>
                  <a:lnTo>
                    <a:pt x="6200" y="7814"/>
                  </a:lnTo>
                  <a:lnTo>
                    <a:pt x="6310" y="7851"/>
                  </a:lnTo>
                  <a:lnTo>
                    <a:pt x="6347" y="7851"/>
                  </a:lnTo>
                  <a:lnTo>
                    <a:pt x="6494" y="8034"/>
                  </a:lnTo>
                  <a:lnTo>
                    <a:pt x="6640" y="8144"/>
                  </a:lnTo>
                  <a:lnTo>
                    <a:pt x="6787" y="8254"/>
                  </a:lnTo>
                  <a:lnTo>
                    <a:pt x="6860" y="8291"/>
                  </a:lnTo>
                  <a:lnTo>
                    <a:pt x="6934" y="8327"/>
                  </a:lnTo>
                  <a:lnTo>
                    <a:pt x="7191" y="8438"/>
                  </a:lnTo>
                  <a:lnTo>
                    <a:pt x="7447" y="8474"/>
                  </a:lnTo>
                  <a:lnTo>
                    <a:pt x="7741" y="8474"/>
                  </a:lnTo>
                  <a:lnTo>
                    <a:pt x="7998" y="8438"/>
                  </a:lnTo>
                  <a:lnTo>
                    <a:pt x="8254" y="8364"/>
                  </a:lnTo>
                  <a:lnTo>
                    <a:pt x="8511" y="8254"/>
                  </a:lnTo>
                  <a:lnTo>
                    <a:pt x="8731" y="8071"/>
                  </a:lnTo>
                  <a:lnTo>
                    <a:pt x="8915" y="7887"/>
                  </a:lnTo>
                  <a:lnTo>
                    <a:pt x="9098" y="7631"/>
                  </a:lnTo>
                  <a:lnTo>
                    <a:pt x="9245" y="7300"/>
                  </a:lnTo>
                  <a:lnTo>
                    <a:pt x="9281" y="7007"/>
                  </a:lnTo>
                  <a:lnTo>
                    <a:pt x="9318" y="6824"/>
                  </a:lnTo>
                  <a:lnTo>
                    <a:pt x="9281" y="6677"/>
                  </a:lnTo>
                  <a:lnTo>
                    <a:pt x="9208" y="6457"/>
                  </a:lnTo>
                  <a:lnTo>
                    <a:pt x="9135" y="6200"/>
                  </a:lnTo>
                  <a:lnTo>
                    <a:pt x="8951" y="5980"/>
                  </a:lnTo>
                  <a:lnTo>
                    <a:pt x="8878" y="5907"/>
                  </a:lnTo>
                  <a:lnTo>
                    <a:pt x="8768" y="5833"/>
                  </a:lnTo>
                  <a:lnTo>
                    <a:pt x="8805" y="5686"/>
                  </a:lnTo>
                  <a:lnTo>
                    <a:pt x="9025" y="5246"/>
                  </a:lnTo>
                  <a:lnTo>
                    <a:pt x="9208" y="4769"/>
                  </a:lnTo>
                  <a:lnTo>
                    <a:pt x="9428" y="4806"/>
                  </a:lnTo>
                  <a:lnTo>
                    <a:pt x="9648" y="4806"/>
                  </a:lnTo>
                  <a:lnTo>
                    <a:pt x="9832" y="4733"/>
                  </a:lnTo>
                  <a:lnTo>
                    <a:pt x="10052" y="4659"/>
                  </a:lnTo>
                  <a:lnTo>
                    <a:pt x="10235" y="4549"/>
                  </a:lnTo>
                  <a:lnTo>
                    <a:pt x="10419" y="4403"/>
                  </a:lnTo>
                  <a:lnTo>
                    <a:pt x="10712" y="4109"/>
                  </a:lnTo>
                  <a:lnTo>
                    <a:pt x="10785" y="3962"/>
                  </a:lnTo>
                  <a:lnTo>
                    <a:pt x="10785" y="3816"/>
                  </a:lnTo>
                  <a:lnTo>
                    <a:pt x="10639" y="3559"/>
                  </a:lnTo>
                  <a:lnTo>
                    <a:pt x="10492" y="3339"/>
                  </a:lnTo>
                  <a:lnTo>
                    <a:pt x="10345" y="3155"/>
                  </a:lnTo>
                  <a:lnTo>
                    <a:pt x="10125" y="2972"/>
                  </a:lnTo>
                  <a:lnTo>
                    <a:pt x="9905" y="2825"/>
                  </a:lnTo>
                  <a:lnTo>
                    <a:pt x="9795" y="2789"/>
                  </a:lnTo>
                  <a:lnTo>
                    <a:pt x="9685" y="2752"/>
                  </a:lnTo>
                  <a:lnTo>
                    <a:pt x="9501" y="2862"/>
                  </a:lnTo>
                  <a:lnTo>
                    <a:pt x="9391" y="2825"/>
                  </a:lnTo>
                  <a:lnTo>
                    <a:pt x="9318" y="2862"/>
                  </a:lnTo>
                  <a:lnTo>
                    <a:pt x="9025" y="3009"/>
                  </a:lnTo>
                  <a:lnTo>
                    <a:pt x="8768" y="3192"/>
                  </a:lnTo>
                  <a:lnTo>
                    <a:pt x="8658" y="3302"/>
                  </a:lnTo>
                  <a:lnTo>
                    <a:pt x="8548" y="3449"/>
                  </a:lnTo>
                  <a:lnTo>
                    <a:pt x="8474" y="3559"/>
                  </a:lnTo>
                  <a:lnTo>
                    <a:pt x="8438" y="3742"/>
                  </a:lnTo>
                  <a:lnTo>
                    <a:pt x="8438" y="3852"/>
                  </a:lnTo>
                  <a:lnTo>
                    <a:pt x="8438" y="3962"/>
                  </a:lnTo>
                  <a:lnTo>
                    <a:pt x="8474" y="4182"/>
                  </a:lnTo>
                  <a:lnTo>
                    <a:pt x="8621" y="4403"/>
                  </a:lnTo>
                  <a:lnTo>
                    <a:pt x="8768" y="4549"/>
                  </a:lnTo>
                  <a:lnTo>
                    <a:pt x="8878" y="4623"/>
                  </a:lnTo>
                  <a:lnTo>
                    <a:pt x="8694" y="4879"/>
                  </a:lnTo>
                  <a:lnTo>
                    <a:pt x="8548" y="5136"/>
                  </a:lnTo>
                  <a:lnTo>
                    <a:pt x="8291" y="5613"/>
                  </a:lnTo>
                  <a:lnTo>
                    <a:pt x="8144" y="5540"/>
                  </a:lnTo>
                  <a:lnTo>
                    <a:pt x="7961" y="5503"/>
                  </a:lnTo>
                  <a:lnTo>
                    <a:pt x="7777" y="5466"/>
                  </a:lnTo>
                  <a:lnTo>
                    <a:pt x="7411" y="5466"/>
                  </a:lnTo>
                  <a:lnTo>
                    <a:pt x="7227" y="5503"/>
                  </a:lnTo>
                  <a:lnTo>
                    <a:pt x="7044" y="5540"/>
                  </a:lnTo>
                  <a:lnTo>
                    <a:pt x="6860" y="5650"/>
                  </a:lnTo>
                  <a:lnTo>
                    <a:pt x="6750" y="5320"/>
                  </a:lnTo>
                  <a:lnTo>
                    <a:pt x="6604" y="5026"/>
                  </a:lnTo>
                  <a:lnTo>
                    <a:pt x="6273" y="4476"/>
                  </a:lnTo>
                  <a:lnTo>
                    <a:pt x="6163" y="4256"/>
                  </a:lnTo>
                  <a:lnTo>
                    <a:pt x="6053" y="4072"/>
                  </a:lnTo>
                  <a:lnTo>
                    <a:pt x="5870" y="3889"/>
                  </a:lnTo>
                  <a:lnTo>
                    <a:pt x="5687" y="3779"/>
                  </a:lnTo>
                  <a:lnTo>
                    <a:pt x="5723" y="3706"/>
                  </a:lnTo>
                  <a:lnTo>
                    <a:pt x="5723" y="3632"/>
                  </a:lnTo>
                  <a:lnTo>
                    <a:pt x="5907" y="3486"/>
                  </a:lnTo>
                  <a:lnTo>
                    <a:pt x="6053" y="3339"/>
                  </a:lnTo>
                  <a:lnTo>
                    <a:pt x="6200" y="3155"/>
                  </a:lnTo>
                  <a:lnTo>
                    <a:pt x="6347" y="2972"/>
                  </a:lnTo>
                  <a:lnTo>
                    <a:pt x="6457" y="2752"/>
                  </a:lnTo>
                  <a:lnTo>
                    <a:pt x="6530" y="2532"/>
                  </a:lnTo>
                  <a:lnTo>
                    <a:pt x="6604" y="2312"/>
                  </a:lnTo>
                  <a:lnTo>
                    <a:pt x="6677" y="2055"/>
                  </a:lnTo>
                  <a:lnTo>
                    <a:pt x="6677" y="1615"/>
                  </a:lnTo>
                  <a:lnTo>
                    <a:pt x="6677" y="1358"/>
                  </a:lnTo>
                  <a:lnTo>
                    <a:pt x="6640" y="1138"/>
                  </a:lnTo>
                  <a:lnTo>
                    <a:pt x="6567" y="881"/>
                  </a:lnTo>
                  <a:lnTo>
                    <a:pt x="6457" y="698"/>
                  </a:lnTo>
                  <a:lnTo>
                    <a:pt x="6273" y="551"/>
                  </a:lnTo>
                  <a:lnTo>
                    <a:pt x="6200" y="478"/>
                  </a:lnTo>
                  <a:lnTo>
                    <a:pt x="6090" y="478"/>
                  </a:lnTo>
                  <a:lnTo>
                    <a:pt x="6017" y="331"/>
                  </a:lnTo>
                  <a:lnTo>
                    <a:pt x="5907" y="221"/>
                  </a:lnTo>
                  <a:lnTo>
                    <a:pt x="5760" y="148"/>
                  </a:lnTo>
                  <a:lnTo>
                    <a:pt x="5613" y="74"/>
                  </a:lnTo>
                  <a:lnTo>
                    <a:pt x="5283" y="1"/>
                  </a:lnTo>
                  <a:close/>
                  <a:moveTo>
                    <a:pt x="15114" y="6750"/>
                  </a:moveTo>
                  <a:lnTo>
                    <a:pt x="15187" y="6787"/>
                  </a:lnTo>
                  <a:lnTo>
                    <a:pt x="15481" y="6897"/>
                  </a:lnTo>
                  <a:lnTo>
                    <a:pt x="15591" y="6970"/>
                  </a:lnTo>
                  <a:lnTo>
                    <a:pt x="15737" y="7044"/>
                  </a:lnTo>
                  <a:lnTo>
                    <a:pt x="15847" y="7190"/>
                  </a:lnTo>
                  <a:lnTo>
                    <a:pt x="15921" y="7337"/>
                  </a:lnTo>
                  <a:lnTo>
                    <a:pt x="16068" y="7667"/>
                  </a:lnTo>
                  <a:lnTo>
                    <a:pt x="16141" y="8034"/>
                  </a:lnTo>
                  <a:lnTo>
                    <a:pt x="16178" y="8438"/>
                  </a:lnTo>
                  <a:lnTo>
                    <a:pt x="16178" y="8621"/>
                  </a:lnTo>
                  <a:lnTo>
                    <a:pt x="16141" y="8804"/>
                  </a:lnTo>
                  <a:lnTo>
                    <a:pt x="16068" y="8988"/>
                  </a:lnTo>
                  <a:lnTo>
                    <a:pt x="15957" y="9134"/>
                  </a:lnTo>
                  <a:lnTo>
                    <a:pt x="15701" y="9355"/>
                  </a:lnTo>
                  <a:lnTo>
                    <a:pt x="15407" y="9575"/>
                  </a:lnTo>
                  <a:lnTo>
                    <a:pt x="15077" y="9758"/>
                  </a:lnTo>
                  <a:lnTo>
                    <a:pt x="14710" y="9905"/>
                  </a:lnTo>
                  <a:lnTo>
                    <a:pt x="14710" y="9905"/>
                  </a:lnTo>
                  <a:lnTo>
                    <a:pt x="15187" y="9208"/>
                  </a:lnTo>
                  <a:lnTo>
                    <a:pt x="15187" y="9134"/>
                  </a:lnTo>
                  <a:lnTo>
                    <a:pt x="15150" y="9098"/>
                  </a:lnTo>
                  <a:lnTo>
                    <a:pt x="15114" y="9061"/>
                  </a:lnTo>
                  <a:lnTo>
                    <a:pt x="15040" y="9098"/>
                  </a:lnTo>
                  <a:lnTo>
                    <a:pt x="14564" y="9538"/>
                  </a:lnTo>
                  <a:lnTo>
                    <a:pt x="14123" y="9978"/>
                  </a:lnTo>
                  <a:lnTo>
                    <a:pt x="13940" y="9978"/>
                  </a:lnTo>
                  <a:lnTo>
                    <a:pt x="13757" y="9905"/>
                  </a:lnTo>
                  <a:lnTo>
                    <a:pt x="13940" y="9648"/>
                  </a:lnTo>
                  <a:lnTo>
                    <a:pt x="14160" y="9391"/>
                  </a:lnTo>
                  <a:lnTo>
                    <a:pt x="14380" y="9134"/>
                  </a:lnTo>
                  <a:lnTo>
                    <a:pt x="14637" y="8914"/>
                  </a:lnTo>
                  <a:lnTo>
                    <a:pt x="14674" y="8841"/>
                  </a:lnTo>
                  <a:lnTo>
                    <a:pt x="14674" y="8804"/>
                  </a:lnTo>
                  <a:lnTo>
                    <a:pt x="14637" y="8731"/>
                  </a:lnTo>
                  <a:lnTo>
                    <a:pt x="14564" y="8731"/>
                  </a:lnTo>
                  <a:lnTo>
                    <a:pt x="14784" y="8584"/>
                  </a:lnTo>
                  <a:lnTo>
                    <a:pt x="14820" y="8511"/>
                  </a:lnTo>
                  <a:lnTo>
                    <a:pt x="14784" y="8438"/>
                  </a:lnTo>
                  <a:lnTo>
                    <a:pt x="14710" y="8401"/>
                  </a:lnTo>
                  <a:lnTo>
                    <a:pt x="14637" y="8401"/>
                  </a:lnTo>
                  <a:lnTo>
                    <a:pt x="14233" y="8621"/>
                  </a:lnTo>
                  <a:lnTo>
                    <a:pt x="13867" y="8841"/>
                  </a:lnTo>
                  <a:lnTo>
                    <a:pt x="13500" y="9061"/>
                  </a:lnTo>
                  <a:lnTo>
                    <a:pt x="13170" y="9318"/>
                  </a:lnTo>
                  <a:lnTo>
                    <a:pt x="13060" y="9098"/>
                  </a:lnTo>
                  <a:lnTo>
                    <a:pt x="13720" y="8658"/>
                  </a:lnTo>
                  <a:lnTo>
                    <a:pt x="14417" y="8291"/>
                  </a:lnTo>
                  <a:lnTo>
                    <a:pt x="14454" y="8217"/>
                  </a:lnTo>
                  <a:lnTo>
                    <a:pt x="14454" y="8144"/>
                  </a:lnTo>
                  <a:lnTo>
                    <a:pt x="14417" y="8107"/>
                  </a:lnTo>
                  <a:lnTo>
                    <a:pt x="14343" y="8107"/>
                  </a:lnTo>
                  <a:lnTo>
                    <a:pt x="13647" y="8364"/>
                  </a:lnTo>
                  <a:lnTo>
                    <a:pt x="12986" y="8658"/>
                  </a:lnTo>
                  <a:lnTo>
                    <a:pt x="12986" y="8474"/>
                  </a:lnTo>
                  <a:lnTo>
                    <a:pt x="13133" y="8401"/>
                  </a:lnTo>
                  <a:lnTo>
                    <a:pt x="13243" y="8327"/>
                  </a:lnTo>
                  <a:lnTo>
                    <a:pt x="13500" y="8144"/>
                  </a:lnTo>
                  <a:lnTo>
                    <a:pt x="14013" y="7924"/>
                  </a:lnTo>
                  <a:lnTo>
                    <a:pt x="14307" y="7814"/>
                  </a:lnTo>
                  <a:lnTo>
                    <a:pt x="14564" y="7777"/>
                  </a:lnTo>
                  <a:lnTo>
                    <a:pt x="14600" y="7741"/>
                  </a:lnTo>
                  <a:lnTo>
                    <a:pt x="14600" y="7704"/>
                  </a:lnTo>
                  <a:lnTo>
                    <a:pt x="14564" y="7667"/>
                  </a:lnTo>
                  <a:lnTo>
                    <a:pt x="14233" y="7667"/>
                  </a:lnTo>
                  <a:lnTo>
                    <a:pt x="13903" y="7704"/>
                  </a:lnTo>
                  <a:lnTo>
                    <a:pt x="13573" y="7777"/>
                  </a:lnTo>
                  <a:lnTo>
                    <a:pt x="13280" y="7851"/>
                  </a:lnTo>
                  <a:lnTo>
                    <a:pt x="13500" y="7594"/>
                  </a:lnTo>
                  <a:lnTo>
                    <a:pt x="14087" y="7484"/>
                  </a:lnTo>
                  <a:lnTo>
                    <a:pt x="14380" y="7410"/>
                  </a:lnTo>
                  <a:lnTo>
                    <a:pt x="14674" y="7264"/>
                  </a:lnTo>
                  <a:lnTo>
                    <a:pt x="14710" y="7227"/>
                  </a:lnTo>
                  <a:lnTo>
                    <a:pt x="14710" y="7190"/>
                  </a:lnTo>
                  <a:lnTo>
                    <a:pt x="14710" y="7154"/>
                  </a:lnTo>
                  <a:lnTo>
                    <a:pt x="14637" y="7117"/>
                  </a:lnTo>
                  <a:lnTo>
                    <a:pt x="14343" y="7080"/>
                  </a:lnTo>
                  <a:lnTo>
                    <a:pt x="14013" y="7080"/>
                  </a:lnTo>
                  <a:lnTo>
                    <a:pt x="14270" y="6934"/>
                  </a:lnTo>
                  <a:lnTo>
                    <a:pt x="14527" y="6824"/>
                  </a:lnTo>
                  <a:lnTo>
                    <a:pt x="14820" y="6750"/>
                  </a:lnTo>
                  <a:close/>
                  <a:moveTo>
                    <a:pt x="5246" y="9098"/>
                  </a:moveTo>
                  <a:lnTo>
                    <a:pt x="5320" y="9208"/>
                  </a:lnTo>
                  <a:lnTo>
                    <a:pt x="5393" y="9245"/>
                  </a:lnTo>
                  <a:lnTo>
                    <a:pt x="5577" y="9245"/>
                  </a:lnTo>
                  <a:lnTo>
                    <a:pt x="5650" y="9281"/>
                  </a:lnTo>
                  <a:lnTo>
                    <a:pt x="5760" y="9318"/>
                  </a:lnTo>
                  <a:lnTo>
                    <a:pt x="5833" y="9391"/>
                  </a:lnTo>
                  <a:lnTo>
                    <a:pt x="5870" y="9465"/>
                  </a:lnTo>
                  <a:lnTo>
                    <a:pt x="5907" y="9538"/>
                  </a:lnTo>
                  <a:lnTo>
                    <a:pt x="5907" y="9648"/>
                  </a:lnTo>
                  <a:lnTo>
                    <a:pt x="5870" y="9758"/>
                  </a:lnTo>
                  <a:lnTo>
                    <a:pt x="5797" y="9831"/>
                  </a:lnTo>
                  <a:lnTo>
                    <a:pt x="5723" y="9905"/>
                  </a:lnTo>
                  <a:lnTo>
                    <a:pt x="5650" y="9978"/>
                  </a:lnTo>
                  <a:lnTo>
                    <a:pt x="5540" y="10015"/>
                  </a:lnTo>
                  <a:lnTo>
                    <a:pt x="5466" y="9868"/>
                  </a:lnTo>
                  <a:lnTo>
                    <a:pt x="5356" y="9758"/>
                  </a:lnTo>
                  <a:lnTo>
                    <a:pt x="5210" y="9685"/>
                  </a:lnTo>
                  <a:lnTo>
                    <a:pt x="5026" y="9648"/>
                  </a:lnTo>
                  <a:lnTo>
                    <a:pt x="5063" y="9648"/>
                  </a:lnTo>
                  <a:lnTo>
                    <a:pt x="5210" y="9575"/>
                  </a:lnTo>
                  <a:lnTo>
                    <a:pt x="5283" y="9538"/>
                  </a:lnTo>
                  <a:lnTo>
                    <a:pt x="5283" y="9501"/>
                  </a:lnTo>
                  <a:lnTo>
                    <a:pt x="5283" y="9355"/>
                  </a:lnTo>
                  <a:lnTo>
                    <a:pt x="5210" y="9245"/>
                  </a:lnTo>
                  <a:lnTo>
                    <a:pt x="5100" y="9245"/>
                  </a:lnTo>
                  <a:lnTo>
                    <a:pt x="4953" y="9281"/>
                  </a:lnTo>
                  <a:lnTo>
                    <a:pt x="4806" y="9355"/>
                  </a:lnTo>
                  <a:lnTo>
                    <a:pt x="4806" y="9355"/>
                  </a:lnTo>
                  <a:lnTo>
                    <a:pt x="4843" y="9281"/>
                  </a:lnTo>
                  <a:lnTo>
                    <a:pt x="4880" y="9208"/>
                  </a:lnTo>
                  <a:lnTo>
                    <a:pt x="4843" y="9171"/>
                  </a:lnTo>
                  <a:lnTo>
                    <a:pt x="5026" y="9134"/>
                  </a:lnTo>
                  <a:lnTo>
                    <a:pt x="5246" y="9098"/>
                  </a:lnTo>
                  <a:close/>
                  <a:moveTo>
                    <a:pt x="6347" y="8034"/>
                  </a:moveTo>
                  <a:lnTo>
                    <a:pt x="6347" y="8071"/>
                  </a:lnTo>
                  <a:lnTo>
                    <a:pt x="6310" y="8181"/>
                  </a:lnTo>
                  <a:lnTo>
                    <a:pt x="6127" y="8254"/>
                  </a:lnTo>
                  <a:lnTo>
                    <a:pt x="5980" y="8364"/>
                  </a:lnTo>
                  <a:lnTo>
                    <a:pt x="5687" y="8621"/>
                  </a:lnTo>
                  <a:lnTo>
                    <a:pt x="5577" y="8621"/>
                  </a:lnTo>
                  <a:lnTo>
                    <a:pt x="5466" y="8694"/>
                  </a:lnTo>
                  <a:lnTo>
                    <a:pt x="5393" y="8768"/>
                  </a:lnTo>
                  <a:lnTo>
                    <a:pt x="5246" y="8731"/>
                  </a:lnTo>
                  <a:lnTo>
                    <a:pt x="4806" y="8731"/>
                  </a:lnTo>
                  <a:lnTo>
                    <a:pt x="4549" y="8841"/>
                  </a:lnTo>
                  <a:lnTo>
                    <a:pt x="4293" y="9024"/>
                  </a:lnTo>
                  <a:lnTo>
                    <a:pt x="4183" y="9171"/>
                  </a:lnTo>
                  <a:lnTo>
                    <a:pt x="4073" y="9355"/>
                  </a:lnTo>
                  <a:lnTo>
                    <a:pt x="4073" y="9501"/>
                  </a:lnTo>
                  <a:lnTo>
                    <a:pt x="4073" y="9648"/>
                  </a:lnTo>
                  <a:lnTo>
                    <a:pt x="4073" y="9721"/>
                  </a:lnTo>
                  <a:lnTo>
                    <a:pt x="4146" y="9831"/>
                  </a:lnTo>
                  <a:lnTo>
                    <a:pt x="4256" y="9978"/>
                  </a:lnTo>
                  <a:lnTo>
                    <a:pt x="4439" y="10162"/>
                  </a:lnTo>
                  <a:lnTo>
                    <a:pt x="4623" y="10308"/>
                  </a:lnTo>
                  <a:lnTo>
                    <a:pt x="4843" y="10382"/>
                  </a:lnTo>
                  <a:lnTo>
                    <a:pt x="5026" y="10455"/>
                  </a:lnTo>
                  <a:lnTo>
                    <a:pt x="5246" y="10492"/>
                  </a:lnTo>
                  <a:lnTo>
                    <a:pt x="5466" y="10492"/>
                  </a:lnTo>
                  <a:lnTo>
                    <a:pt x="5723" y="10455"/>
                  </a:lnTo>
                  <a:lnTo>
                    <a:pt x="5907" y="10345"/>
                  </a:lnTo>
                  <a:lnTo>
                    <a:pt x="6090" y="10235"/>
                  </a:lnTo>
                  <a:lnTo>
                    <a:pt x="6237" y="10052"/>
                  </a:lnTo>
                  <a:lnTo>
                    <a:pt x="6347" y="9868"/>
                  </a:lnTo>
                  <a:lnTo>
                    <a:pt x="6384" y="9575"/>
                  </a:lnTo>
                  <a:lnTo>
                    <a:pt x="6310" y="9355"/>
                  </a:lnTo>
                  <a:lnTo>
                    <a:pt x="6200" y="9134"/>
                  </a:lnTo>
                  <a:lnTo>
                    <a:pt x="6017" y="8951"/>
                  </a:lnTo>
                  <a:lnTo>
                    <a:pt x="6310" y="8658"/>
                  </a:lnTo>
                  <a:lnTo>
                    <a:pt x="6420" y="8548"/>
                  </a:lnTo>
                  <a:lnTo>
                    <a:pt x="6567" y="8401"/>
                  </a:lnTo>
                  <a:lnTo>
                    <a:pt x="6567" y="8327"/>
                  </a:lnTo>
                  <a:lnTo>
                    <a:pt x="6567" y="8254"/>
                  </a:lnTo>
                  <a:lnTo>
                    <a:pt x="6530" y="8217"/>
                  </a:lnTo>
                  <a:lnTo>
                    <a:pt x="6494" y="8181"/>
                  </a:lnTo>
                  <a:lnTo>
                    <a:pt x="6384" y="8071"/>
                  </a:lnTo>
                  <a:lnTo>
                    <a:pt x="6347" y="8034"/>
                  </a:lnTo>
                  <a:close/>
                  <a:moveTo>
                    <a:pt x="19992" y="10418"/>
                  </a:moveTo>
                  <a:lnTo>
                    <a:pt x="20139" y="10492"/>
                  </a:lnTo>
                  <a:lnTo>
                    <a:pt x="20139" y="10602"/>
                  </a:lnTo>
                  <a:lnTo>
                    <a:pt x="20176" y="10638"/>
                  </a:lnTo>
                  <a:lnTo>
                    <a:pt x="20213" y="10638"/>
                  </a:lnTo>
                  <a:lnTo>
                    <a:pt x="20249" y="10602"/>
                  </a:lnTo>
                  <a:lnTo>
                    <a:pt x="20286" y="10785"/>
                  </a:lnTo>
                  <a:lnTo>
                    <a:pt x="20286" y="11042"/>
                  </a:lnTo>
                  <a:lnTo>
                    <a:pt x="20286" y="11189"/>
                  </a:lnTo>
                  <a:lnTo>
                    <a:pt x="20213" y="11372"/>
                  </a:lnTo>
                  <a:lnTo>
                    <a:pt x="20139" y="11519"/>
                  </a:lnTo>
                  <a:lnTo>
                    <a:pt x="20066" y="11665"/>
                  </a:lnTo>
                  <a:lnTo>
                    <a:pt x="19956" y="11812"/>
                  </a:lnTo>
                  <a:lnTo>
                    <a:pt x="19809" y="11886"/>
                  </a:lnTo>
                  <a:lnTo>
                    <a:pt x="19662" y="11959"/>
                  </a:lnTo>
                  <a:lnTo>
                    <a:pt x="19479" y="11959"/>
                  </a:lnTo>
                  <a:lnTo>
                    <a:pt x="19442" y="11886"/>
                  </a:lnTo>
                  <a:lnTo>
                    <a:pt x="19222" y="11776"/>
                  </a:lnTo>
                  <a:lnTo>
                    <a:pt x="19626" y="11702"/>
                  </a:lnTo>
                  <a:lnTo>
                    <a:pt x="19662" y="11665"/>
                  </a:lnTo>
                  <a:lnTo>
                    <a:pt x="19736" y="11629"/>
                  </a:lnTo>
                  <a:lnTo>
                    <a:pt x="19736" y="11482"/>
                  </a:lnTo>
                  <a:lnTo>
                    <a:pt x="19699" y="11372"/>
                  </a:lnTo>
                  <a:lnTo>
                    <a:pt x="19626" y="11335"/>
                  </a:lnTo>
                  <a:lnTo>
                    <a:pt x="19406" y="11335"/>
                  </a:lnTo>
                  <a:lnTo>
                    <a:pt x="19662" y="11152"/>
                  </a:lnTo>
                  <a:lnTo>
                    <a:pt x="19736" y="11115"/>
                  </a:lnTo>
                  <a:lnTo>
                    <a:pt x="19736" y="11042"/>
                  </a:lnTo>
                  <a:lnTo>
                    <a:pt x="19736" y="10969"/>
                  </a:lnTo>
                  <a:lnTo>
                    <a:pt x="19736" y="10932"/>
                  </a:lnTo>
                  <a:lnTo>
                    <a:pt x="19699" y="10858"/>
                  </a:lnTo>
                  <a:lnTo>
                    <a:pt x="19626" y="10822"/>
                  </a:lnTo>
                  <a:lnTo>
                    <a:pt x="19552" y="10822"/>
                  </a:lnTo>
                  <a:lnTo>
                    <a:pt x="19479" y="10858"/>
                  </a:lnTo>
                  <a:lnTo>
                    <a:pt x="19332" y="10895"/>
                  </a:lnTo>
                  <a:lnTo>
                    <a:pt x="19185" y="10932"/>
                  </a:lnTo>
                  <a:lnTo>
                    <a:pt x="19185" y="10932"/>
                  </a:lnTo>
                  <a:lnTo>
                    <a:pt x="19626" y="10748"/>
                  </a:lnTo>
                  <a:lnTo>
                    <a:pt x="19662" y="10712"/>
                  </a:lnTo>
                  <a:lnTo>
                    <a:pt x="19662" y="10675"/>
                  </a:lnTo>
                  <a:lnTo>
                    <a:pt x="19626" y="10638"/>
                  </a:lnTo>
                  <a:lnTo>
                    <a:pt x="19479" y="10602"/>
                  </a:lnTo>
                  <a:lnTo>
                    <a:pt x="19295" y="10602"/>
                  </a:lnTo>
                  <a:lnTo>
                    <a:pt x="19369" y="10565"/>
                  </a:lnTo>
                  <a:lnTo>
                    <a:pt x="19589" y="10455"/>
                  </a:lnTo>
                  <a:lnTo>
                    <a:pt x="19772" y="10418"/>
                  </a:lnTo>
                  <a:close/>
                  <a:moveTo>
                    <a:pt x="16691" y="13390"/>
                  </a:moveTo>
                  <a:lnTo>
                    <a:pt x="16801" y="13463"/>
                  </a:lnTo>
                  <a:lnTo>
                    <a:pt x="16874" y="13536"/>
                  </a:lnTo>
                  <a:lnTo>
                    <a:pt x="16728" y="13646"/>
                  </a:lnTo>
                  <a:lnTo>
                    <a:pt x="16581" y="13756"/>
                  </a:lnTo>
                  <a:lnTo>
                    <a:pt x="16434" y="13903"/>
                  </a:lnTo>
                  <a:lnTo>
                    <a:pt x="16361" y="14050"/>
                  </a:lnTo>
                  <a:lnTo>
                    <a:pt x="16104" y="14013"/>
                  </a:lnTo>
                  <a:lnTo>
                    <a:pt x="16068" y="13976"/>
                  </a:lnTo>
                  <a:lnTo>
                    <a:pt x="16691" y="13390"/>
                  </a:lnTo>
                  <a:close/>
                  <a:moveTo>
                    <a:pt x="16654" y="11959"/>
                  </a:moveTo>
                  <a:lnTo>
                    <a:pt x="17058" y="12326"/>
                  </a:lnTo>
                  <a:lnTo>
                    <a:pt x="17278" y="12546"/>
                  </a:lnTo>
                  <a:lnTo>
                    <a:pt x="17498" y="12803"/>
                  </a:lnTo>
                  <a:lnTo>
                    <a:pt x="17681" y="13059"/>
                  </a:lnTo>
                  <a:lnTo>
                    <a:pt x="17755" y="13169"/>
                  </a:lnTo>
                  <a:lnTo>
                    <a:pt x="17792" y="13279"/>
                  </a:lnTo>
                  <a:lnTo>
                    <a:pt x="17792" y="13426"/>
                  </a:lnTo>
                  <a:lnTo>
                    <a:pt x="17755" y="13536"/>
                  </a:lnTo>
                  <a:lnTo>
                    <a:pt x="17718" y="13646"/>
                  </a:lnTo>
                  <a:lnTo>
                    <a:pt x="17608" y="13756"/>
                  </a:lnTo>
                  <a:lnTo>
                    <a:pt x="17498" y="13866"/>
                  </a:lnTo>
                  <a:lnTo>
                    <a:pt x="17351" y="13940"/>
                  </a:lnTo>
                  <a:lnTo>
                    <a:pt x="17278" y="13866"/>
                  </a:lnTo>
                  <a:lnTo>
                    <a:pt x="17168" y="13866"/>
                  </a:lnTo>
                  <a:lnTo>
                    <a:pt x="17095" y="13903"/>
                  </a:lnTo>
                  <a:lnTo>
                    <a:pt x="17058" y="13940"/>
                  </a:lnTo>
                  <a:lnTo>
                    <a:pt x="17021" y="13940"/>
                  </a:lnTo>
                  <a:lnTo>
                    <a:pt x="16948" y="13976"/>
                  </a:lnTo>
                  <a:lnTo>
                    <a:pt x="16911" y="14050"/>
                  </a:lnTo>
                  <a:lnTo>
                    <a:pt x="16874" y="14050"/>
                  </a:lnTo>
                  <a:lnTo>
                    <a:pt x="16948" y="13940"/>
                  </a:lnTo>
                  <a:lnTo>
                    <a:pt x="17095" y="13793"/>
                  </a:lnTo>
                  <a:lnTo>
                    <a:pt x="17168" y="13683"/>
                  </a:lnTo>
                  <a:lnTo>
                    <a:pt x="17205" y="13573"/>
                  </a:lnTo>
                  <a:lnTo>
                    <a:pt x="17168" y="13500"/>
                  </a:lnTo>
                  <a:lnTo>
                    <a:pt x="17131" y="13426"/>
                  </a:lnTo>
                  <a:lnTo>
                    <a:pt x="17021" y="13316"/>
                  </a:lnTo>
                  <a:lnTo>
                    <a:pt x="16874" y="13206"/>
                  </a:lnTo>
                  <a:lnTo>
                    <a:pt x="16691" y="13169"/>
                  </a:lnTo>
                  <a:lnTo>
                    <a:pt x="16618" y="13169"/>
                  </a:lnTo>
                  <a:lnTo>
                    <a:pt x="16581" y="13206"/>
                  </a:lnTo>
                  <a:lnTo>
                    <a:pt x="15627" y="13793"/>
                  </a:lnTo>
                  <a:lnTo>
                    <a:pt x="15517" y="13756"/>
                  </a:lnTo>
                  <a:lnTo>
                    <a:pt x="15407" y="13646"/>
                  </a:lnTo>
                  <a:lnTo>
                    <a:pt x="15884" y="13353"/>
                  </a:lnTo>
                  <a:lnTo>
                    <a:pt x="16361" y="13096"/>
                  </a:lnTo>
                  <a:lnTo>
                    <a:pt x="16398" y="13023"/>
                  </a:lnTo>
                  <a:lnTo>
                    <a:pt x="16398" y="12986"/>
                  </a:lnTo>
                  <a:lnTo>
                    <a:pt x="16361" y="12913"/>
                  </a:lnTo>
                  <a:lnTo>
                    <a:pt x="16288" y="12913"/>
                  </a:lnTo>
                  <a:lnTo>
                    <a:pt x="15994" y="12949"/>
                  </a:lnTo>
                  <a:lnTo>
                    <a:pt x="15701" y="13059"/>
                  </a:lnTo>
                  <a:lnTo>
                    <a:pt x="15407" y="13169"/>
                  </a:lnTo>
                  <a:lnTo>
                    <a:pt x="15150" y="13279"/>
                  </a:lnTo>
                  <a:lnTo>
                    <a:pt x="15040" y="13023"/>
                  </a:lnTo>
                  <a:lnTo>
                    <a:pt x="15077" y="12986"/>
                  </a:lnTo>
                  <a:lnTo>
                    <a:pt x="16068" y="12399"/>
                  </a:lnTo>
                  <a:lnTo>
                    <a:pt x="16104" y="12362"/>
                  </a:lnTo>
                  <a:lnTo>
                    <a:pt x="16104" y="12326"/>
                  </a:lnTo>
                  <a:lnTo>
                    <a:pt x="16068" y="12289"/>
                  </a:lnTo>
                  <a:lnTo>
                    <a:pt x="15994" y="12252"/>
                  </a:lnTo>
                  <a:lnTo>
                    <a:pt x="15554" y="12362"/>
                  </a:lnTo>
                  <a:lnTo>
                    <a:pt x="15150" y="12472"/>
                  </a:lnTo>
                  <a:lnTo>
                    <a:pt x="15150" y="12472"/>
                  </a:lnTo>
                  <a:lnTo>
                    <a:pt x="15297" y="12326"/>
                  </a:lnTo>
                  <a:lnTo>
                    <a:pt x="15517" y="12179"/>
                  </a:lnTo>
                  <a:lnTo>
                    <a:pt x="15737" y="12069"/>
                  </a:lnTo>
                  <a:lnTo>
                    <a:pt x="15994" y="11996"/>
                  </a:lnTo>
                  <a:lnTo>
                    <a:pt x="16324" y="11959"/>
                  </a:lnTo>
                  <a:close/>
                  <a:moveTo>
                    <a:pt x="14857" y="6310"/>
                  </a:moveTo>
                  <a:lnTo>
                    <a:pt x="14600" y="6347"/>
                  </a:lnTo>
                  <a:lnTo>
                    <a:pt x="14380" y="6383"/>
                  </a:lnTo>
                  <a:lnTo>
                    <a:pt x="14197" y="6457"/>
                  </a:lnTo>
                  <a:lnTo>
                    <a:pt x="13793" y="6677"/>
                  </a:lnTo>
                  <a:lnTo>
                    <a:pt x="13426" y="6970"/>
                  </a:lnTo>
                  <a:lnTo>
                    <a:pt x="13243" y="7154"/>
                  </a:lnTo>
                  <a:lnTo>
                    <a:pt x="12950" y="7190"/>
                  </a:lnTo>
                  <a:lnTo>
                    <a:pt x="12840" y="7227"/>
                  </a:lnTo>
                  <a:lnTo>
                    <a:pt x="12803" y="7300"/>
                  </a:lnTo>
                  <a:lnTo>
                    <a:pt x="12766" y="7374"/>
                  </a:lnTo>
                  <a:lnTo>
                    <a:pt x="12766" y="7447"/>
                  </a:lnTo>
                  <a:lnTo>
                    <a:pt x="11042" y="7631"/>
                  </a:lnTo>
                  <a:lnTo>
                    <a:pt x="10052" y="7667"/>
                  </a:lnTo>
                  <a:lnTo>
                    <a:pt x="9575" y="7704"/>
                  </a:lnTo>
                  <a:lnTo>
                    <a:pt x="9098" y="7741"/>
                  </a:lnTo>
                  <a:lnTo>
                    <a:pt x="9025" y="7777"/>
                  </a:lnTo>
                  <a:lnTo>
                    <a:pt x="8988" y="7814"/>
                  </a:lnTo>
                  <a:lnTo>
                    <a:pt x="8951" y="7924"/>
                  </a:lnTo>
                  <a:lnTo>
                    <a:pt x="9025" y="8034"/>
                  </a:lnTo>
                  <a:lnTo>
                    <a:pt x="9061" y="8071"/>
                  </a:lnTo>
                  <a:lnTo>
                    <a:pt x="9135" y="8107"/>
                  </a:lnTo>
                  <a:lnTo>
                    <a:pt x="9612" y="8144"/>
                  </a:lnTo>
                  <a:lnTo>
                    <a:pt x="10125" y="8144"/>
                  </a:lnTo>
                  <a:lnTo>
                    <a:pt x="11152" y="8071"/>
                  </a:lnTo>
                  <a:lnTo>
                    <a:pt x="11922" y="8034"/>
                  </a:lnTo>
                  <a:lnTo>
                    <a:pt x="12693" y="7961"/>
                  </a:lnTo>
                  <a:lnTo>
                    <a:pt x="12546" y="8254"/>
                  </a:lnTo>
                  <a:lnTo>
                    <a:pt x="12473" y="8438"/>
                  </a:lnTo>
                  <a:lnTo>
                    <a:pt x="12473" y="8584"/>
                  </a:lnTo>
                  <a:lnTo>
                    <a:pt x="12509" y="8914"/>
                  </a:lnTo>
                  <a:lnTo>
                    <a:pt x="12363" y="9024"/>
                  </a:lnTo>
                  <a:lnTo>
                    <a:pt x="12253" y="9134"/>
                  </a:lnTo>
                  <a:lnTo>
                    <a:pt x="12253" y="9245"/>
                  </a:lnTo>
                  <a:lnTo>
                    <a:pt x="12289" y="9355"/>
                  </a:lnTo>
                  <a:lnTo>
                    <a:pt x="12399" y="9428"/>
                  </a:lnTo>
                  <a:lnTo>
                    <a:pt x="12546" y="9465"/>
                  </a:lnTo>
                  <a:lnTo>
                    <a:pt x="12693" y="9465"/>
                  </a:lnTo>
                  <a:lnTo>
                    <a:pt x="12803" y="9685"/>
                  </a:lnTo>
                  <a:lnTo>
                    <a:pt x="12950" y="9868"/>
                  </a:lnTo>
                  <a:lnTo>
                    <a:pt x="13096" y="10052"/>
                  </a:lnTo>
                  <a:lnTo>
                    <a:pt x="13243" y="10198"/>
                  </a:lnTo>
                  <a:lnTo>
                    <a:pt x="13426" y="10308"/>
                  </a:lnTo>
                  <a:lnTo>
                    <a:pt x="13647" y="10418"/>
                  </a:lnTo>
                  <a:lnTo>
                    <a:pt x="13867" y="10455"/>
                  </a:lnTo>
                  <a:lnTo>
                    <a:pt x="14087" y="10492"/>
                  </a:lnTo>
                  <a:lnTo>
                    <a:pt x="14233" y="10492"/>
                  </a:lnTo>
                  <a:lnTo>
                    <a:pt x="14600" y="10418"/>
                  </a:lnTo>
                  <a:lnTo>
                    <a:pt x="14967" y="10345"/>
                  </a:lnTo>
                  <a:lnTo>
                    <a:pt x="14930" y="10455"/>
                  </a:lnTo>
                  <a:lnTo>
                    <a:pt x="14930" y="10602"/>
                  </a:lnTo>
                  <a:lnTo>
                    <a:pt x="15004" y="10895"/>
                  </a:lnTo>
                  <a:lnTo>
                    <a:pt x="15077" y="11079"/>
                  </a:lnTo>
                  <a:lnTo>
                    <a:pt x="15150" y="11299"/>
                  </a:lnTo>
                  <a:lnTo>
                    <a:pt x="15297" y="11482"/>
                  </a:lnTo>
                  <a:lnTo>
                    <a:pt x="15481" y="11629"/>
                  </a:lnTo>
                  <a:lnTo>
                    <a:pt x="15481" y="11665"/>
                  </a:lnTo>
                  <a:lnTo>
                    <a:pt x="15261" y="11739"/>
                  </a:lnTo>
                  <a:lnTo>
                    <a:pt x="15077" y="11886"/>
                  </a:lnTo>
                  <a:lnTo>
                    <a:pt x="14894" y="11996"/>
                  </a:lnTo>
                  <a:lnTo>
                    <a:pt x="14784" y="12142"/>
                  </a:lnTo>
                  <a:lnTo>
                    <a:pt x="14674" y="12326"/>
                  </a:lnTo>
                  <a:lnTo>
                    <a:pt x="14600" y="12509"/>
                  </a:lnTo>
                  <a:lnTo>
                    <a:pt x="14564" y="12693"/>
                  </a:lnTo>
                  <a:lnTo>
                    <a:pt x="14527" y="12876"/>
                  </a:lnTo>
                  <a:lnTo>
                    <a:pt x="14527" y="12986"/>
                  </a:lnTo>
                  <a:lnTo>
                    <a:pt x="14527" y="13059"/>
                  </a:lnTo>
                  <a:lnTo>
                    <a:pt x="14600" y="13353"/>
                  </a:lnTo>
                  <a:lnTo>
                    <a:pt x="14747" y="13610"/>
                  </a:lnTo>
                  <a:lnTo>
                    <a:pt x="14747" y="13720"/>
                  </a:lnTo>
                  <a:lnTo>
                    <a:pt x="14784" y="13830"/>
                  </a:lnTo>
                  <a:lnTo>
                    <a:pt x="14930" y="13903"/>
                  </a:lnTo>
                  <a:lnTo>
                    <a:pt x="15004" y="13976"/>
                  </a:lnTo>
                  <a:lnTo>
                    <a:pt x="15297" y="14197"/>
                  </a:lnTo>
                  <a:lnTo>
                    <a:pt x="15627" y="14380"/>
                  </a:lnTo>
                  <a:lnTo>
                    <a:pt x="15994" y="14527"/>
                  </a:lnTo>
                  <a:lnTo>
                    <a:pt x="16398" y="14600"/>
                  </a:lnTo>
                  <a:lnTo>
                    <a:pt x="16801" y="14600"/>
                  </a:lnTo>
                  <a:lnTo>
                    <a:pt x="17205" y="14527"/>
                  </a:lnTo>
                  <a:lnTo>
                    <a:pt x="17571" y="14417"/>
                  </a:lnTo>
                  <a:lnTo>
                    <a:pt x="17902" y="14233"/>
                  </a:lnTo>
                  <a:lnTo>
                    <a:pt x="18122" y="14013"/>
                  </a:lnTo>
                  <a:lnTo>
                    <a:pt x="18268" y="13793"/>
                  </a:lnTo>
                  <a:lnTo>
                    <a:pt x="18305" y="13536"/>
                  </a:lnTo>
                  <a:lnTo>
                    <a:pt x="18305" y="13316"/>
                  </a:lnTo>
                  <a:lnTo>
                    <a:pt x="18232" y="13059"/>
                  </a:lnTo>
                  <a:lnTo>
                    <a:pt x="18122" y="12803"/>
                  </a:lnTo>
                  <a:lnTo>
                    <a:pt x="17975" y="12546"/>
                  </a:lnTo>
                  <a:lnTo>
                    <a:pt x="17792" y="12326"/>
                  </a:lnTo>
                  <a:lnTo>
                    <a:pt x="17902" y="12289"/>
                  </a:lnTo>
                  <a:lnTo>
                    <a:pt x="18232" y="12106"/>
                  </a:lnTo>
                  <a:lnTo>
                    <a:pt x="18599" y="11849"/>
                  </a:lnTo>
                  <a:lnTo>
                    <a:pt x="18709" y="12032"/>
                  </a:lnTo>
                  <a:lnTo>
                    <a:pt x="18855" y="12179"/>
                  </a:lnTo>
                  <a:lnTo>
                    <a:pt x="19002" y="12289"/>
                  </a:lnTo>
                  <a:lnTo>
                    <a:pt x="19149" y="12362"/>
                  </a:lnTo>
                  <a:lnTo>
                    <a:pt x="19406" y="12436"/>
                  </a:lnTo>
                  <a:lnTo>
                    <a:pt x="19662" y="12399"/>
                  </a:lnTo>
                  <a:lnTo>
                    <a:pt x="19919" y="12326"/>
                  </a:lnTo>
                  <a:lnTo>
                    <a:pt x="20139" y="12179"/>
                  </a:lnTo>
                  <a:lnTo>
                    <a:pt x="20359" y="11996"/>
                  </a:lnTo>
                  <a:lnTo>
                    <a:pt x="20543" y="11776"/>
                  </a:lnTo>
                  <a:lnTo>
                    <a:pt x="20653" y="11519"/>
                  </a:lnTo>
                  <a:lnTo>
                    <a:pt x="20726" y="11225"/>
                  </a:lnTo>
                  <a:lnTo>
                    <a:pt x="20799" y="10858"/>
                  </a:lnTo>
                  <a:lnTo>
                    <a:pt x="20763" y="10675"/>
                  </a:lnTo>
                  <a:lnTo>
                    <a:pt x="20726" y="10528"/>
                  </a:lnTo>
                  <a:lnTo>
                    <a:pt x="20689" y="10382"/>
                  </a:lnTo>
                  <a:lnTo>
                    <a:pt x="20579" y="10272"/>
                  </a:lnTo>
                  <a:lnTo>
                    <a:pt x="20359" y="10088"/>
                  </a:lnTo>
                  <a:lnTo>
                    <a:pt x="20066" y="9978"/>
                  </a:lnTo>
                  <a:lnTo>
                    <a:pt x="19919" y="9941"/>
                  </a:lnTo>
                  <a:lnTo>
                    <a:pt x="19626" y="9941"/>
                  </a:lnTo>
                  <a:lnTo>
                    <a:pt x="19516" y="10015"/>
                  </a:lnTo>
                  <a:lnTo>
                    <a:pt x="19479" y="10088"/>
                  </a:lnTo>
                  <a:lnTo>
                    <a:pt x="19185" y="10198"/>
                  </a:lnTo>
                  <a:lnTo>
                    <a:pt x="18929" y="10308"/>
                  </a:lnTo>
                  <a:lnTo>
                    <a:pt x="18819" y="10418"/>
                  </a:lnTo>
                  <a:lnTo>
                    <a:pt x="18672" y="10528"/>
                  </a:lnTo>
                  <a:lnTo>
                    <a:pt x="18599" y="10675"/>
                  </a:lnTo>
                  <a:lnTo>
                    <a:pt x="18525" y="10822"/>
                  </a:lnTo>
                  <a:lnTo>
                    <a:pt x="18452" y="11115"/>
                  </a:lnTo>
                  <a:lnTo>
                    <a:pt x="18452" y="11409"/>
                  </a:lnTo>
                  <a:lnTo>
                    <a:pt x="18048" y="11702"/>
                  </a:lnTo>
                  <a:lnTo>
                    <a:pt x="17645" y="11996"/>
                  </a:lnTo>
                  <a:lnTo>
                    <a:pt x="17608" y="12032"/>
                  </a:lnTo>
                  <a:lnTo>
                    <a:pt x="17608" y="12106"/>
                  </a:lnTo>
                  <a:lnTo>
                    <a:pt x="17241" y="11776"/>
                  </a:lnTo>
                  <a:lnTo>
                    <a:pt x="16911" y="11519"/>
                  </a:lnTo>
                  <a:lnTo>
                    <a:pt x="16838" y="11482"/>
                  </a:lnTo>
                  <a:lnTo>
                    <a:pt x="16691" y="11482"/>
                  </a:lnTo>
                  <a:lnTo>
                    <a:pt x="16654" y="11555"/>
                  </a:lnTo>
                  <a:lnTo>
                    <a:pt x="16434" y="11519"/>
                  </a:lnTo>
                  <a:lnTo>
                    <a:pt x="16214" y="11519"/>
                  </a:lnTo>
                  <a:lnTo>
                    <a:pt x="15774" y="11555"/>
                  </a:lnTo>
                  <a:lnTo>
                    <a:pt x="15811" y="11445"/>
                  </a:lnTo>
                  <a:lnTo>
                    <a:pt x="15774" y="11335"/>
                  </a:lnTo>
                  <a:lnTo>
                    <a:pt x="15664" y="11152"/>
                  </a:lnTo>
                  <a:lnTo>
                    <a:pt x="15554" y="11005"/>
                  </a:lnTo>
                  <a:lnTo>
                    <a:pt x="15444" y="10822"/>
                  </a:lnTo>
                  <a:lnTo>
                    <a:pt x="15371" y="10602"/>
                  </a:lnTo>
                  <a:lnTo>
                    <a:pt x="15334" y="10418"/>
                  </a:lnTo>
                  <a:lnTo>
                    <a:pt x="15297" y="10308"/>
                  </a:lnTo>
                  <a:lnTo>
                    <a:pt x="15224" y="10235"/>
                  </a:lnTo>
                  <a:lnTo>
                    <a:pt x="15627" y="10015"/>
                  </a:lnTo>
                  <a:lnTo>
                    <a:pt x="16031" y="9758"/>
                  </a:lnTo>
                  <a:lnTo>
                    <a:pt x="16361" y="9428"/>
                  </a:lnTo>
                  <a:lnTo>
                    <a:pt x="16471" y="9281"/>
                  </a:lnTo>
                  <a:lnTo>
                    <a:pt x="16581" y="9098"/>
                  </a:lnTo>
                  <a:lnTo>
                    <a:pt x="16654" y="8878"/>
                  </a:lnTo>
                  <a:lnTo>
                    <a:pt x="16691" y="8621"/>
                  </a:lnTo>
                  <a:lnTo>
                    <a:pt x="16691" y="8364"/>
                  </a:lnTo>
                  <a:lnTo>
                    <a:pt x="16691" y="8107"/>
                  </a:lnTo>
                  <a:lnTo>
                    <a:pt x="16581" y="7631"/>
                  </a:lnTo>
                  <a:lnTo>
                    <a:pt x="16398" y="7190"/>
                  </a:lnTo>
                  <a:lnTo>
                    <a:pt x="16251" y="6897"/>
                  </a:lnTo>
                  <a:lnTo>
                    <a:pt x="16031" y="6640"/>
                  </a:lnTo>
                  <a:lnTo>
                    <a:pt x="15884" y="6530"/>
                  </a:lnTo>
                  <a:lnTo>
                    <a:pt x="15737" y="6457"/>
                  </a:lnTo>
                  <a:lnTo>
                    <a:pt x="15591" y="6420"/>
                  </a:lnTo>
                  <a:lnTo>
                    <a:pt x="15407" y="6383"/>
                  </a:lnTo>
                  <a:lnTo>
                    <a:pt x="15077" y="631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05" name="CustomShape 170"/>
            <p:cNvSpPr/>
            <p:nvPr/>
          </p:nvSpPr>
          <p:spPr>
            <a:xfrm>
              <a:off x="8595360" y="4893840"/>
              <a:ext cx="452160" cy="476280"/>
            </a:xfrm>
            <a:custGeom>
              <a:avLst/>
              <a:gdLst/>
              <a:ahLst/>
              <a:cxnLst/>
              <a:rect l="l" t="t" r="r" b="b"/>
              <a:pathLst>
                <a:path w="13683" h="14417">
                  <a:moveTo>
                    <a:pt x="9281" y="2311"/>
                  </a:moveTo>
                  <a:lnTo>
                    <a:pt x="9170" y="2385"/>
                  </a:lnTo>
                  <a:lnTo>
                    <a:pt x="9134" y="2495"/>
                  </a:lnTo>
                  <a:lnTo>
                    <a:pt x="9097" y="2568"/>
                  </a:lnTo>
                  <a:lnTo>
                    <a:pt x="9097" y="2678"/>
                  </a:lnTo>
                  <a:lnTo>
                    <a:pt x="9134" y="2862"/>
                  </a:lnTo>
                  <a:lnTo>
                    <a:pt x="9207" y="3082"/>
                  </a:lnTo>
                  <a:lnTo>
                    <a:pt x="9464" y="3742"/>
                  </a:lnTo>
                  <a:lnTo>
                    <a:pt x="9721" y="4402"/>
                  </a:lnTo>
                  <a:lnTo>
                    <a:pt x="9647" y="4439"/>
                  </a:lnTo>
                  <a:lnTo>
                    <a:pt x="9060" y="5283"/>
                  </a:lnTo>
                  <a:lnTo>
                    <a:pt x="8804" y="5649"/>
                  </a:lnTo>
                  <a:lnTo>
                    <a:pt x="8694" y="5833"/>
                  </a:lnTo>
                  <a:lnTo>
                    <a:pt x="8657" y="5943"/>
                  </a:lnTo>
                  <a:lnTo>
                    <a:pt x="8694" y="6053"/>
                  </a:lnTo>
                  <a:lnTo>
                    <a:pt x="8804" y="6016"/>
                  </a:lnTo>
                  <a:lnTo>
                    <a:pt x="8877" y="5980"/>
                  </a:lnTo>
                  <a:lnTo>
                    <a:pt x="9024" y="5833"/>
                  </a:lnTo>
                  <a:lnTo>
                    <a:pt x="9281" y="5503"/>
                  </a:lnTo>
                  <a:lnTo>
                    <a:pt x="9941" y="4659"/>
                  </a:lnTo>
                  <a:lnTo>
                    <a:pt x="10014" y="4659"/>
                  </a:lnTo>
                  <a:lnTo>
                    <a:pt x="10124" y="4622"/>
                  </a:lnTo>
                  <a:lnTo>
                    <a:pt x="10161" y="4549"/>
                  </a:lnTo>
                  <a:lnTo>
                    <a:pt x="10161" y="4439"/>
                  </a:lnTo>
                  <a:lnTo>
                    <a:pt x="9684" y="3229"/>
                  </a:lnTo>
                  <a:lnTo>
                    <a:pt x="9427" y="2715"/>
                  </a:lnTo>
                  <a:lnTo>
                    <a:pt x="9354" y="2532"/>
                  </a:lnTo>
                  <a:lnTo>
                    <a:pt x="9317" y="2422"/>
                  </a:lnTo>
                  <a:lnTo>
                    <a:pt x="9317" y="2348"/>
                  </a:lnTo>
                  <a:lnTo>
                    <a:pt x="9317" y="2311"/>
                  </a:lnTo>
                  <a:close/>
                  <a:moveTo>
                    <a:pt x="8694" y="1615"/>
                  </a:moveTo>
                  <a:lnTo>
                    <a:pt x="8767" y="1798"/>
                  </a:lnTo>
                  <a:lnTo>
                    <a:pt x="8804" y="1908"/>
                  </a:lnTo>
                  <a:lnTo>
                    <a:pt x="8914" y="1981"/>
                  </a:lnTo>
                  <a:lnTo>
                    <a:pt x="9024" y="2055"/>
                  </a:lnTo>
                  <a:lnTo>
                    <a:pt x="9170" y="2018"/>
                  </a:lnTo>
                  <a:lnTo>
                    <a:pt x="9391" y="1908"/>
                  </a:lnTo>
                  <a:lnTo>
                    <a:pt x="9611" y="1725"/>
                  </a:lnTo>
                  <a:lnTo>
                    <a:pt x="9867" y="2275"/>
                  </a:lnTo>
                  <a:lnTo>
                    <a:pt x="10161" y="2752"/>
                  </a:lnTo>
                  <a:lnTo>
                    <a:pt x="10454" y="3265"/>
                  </a:lnTo>
                  <a:lnTo>
                    <a:pt x="10674" y="3779"/>
                  </a:lnTo>
                  <a:lnTo>
                    <a:pt x="10528" y="3925"/>
                  </a:lnTo>
                  <a:lnTo>
                    <a:pt x="10381" y="4072"/>
                  </a:lnTo>
                  <a:lnTo>
                    <a:pt x="10271" y="4256"/>
                  </a:lnTo>
                  <a:lnTo>
                    <a:pt x="10234" y="4476"/>
                  </a:lnTo>
                  <a:lnTo>
                    <a:pt x="10271" y="4586"/>
                  </a:lnTo>
                  <a:lnTo>
                    <a:pt x="10344" y="4659"/>
                  </a:lnTo>
                  <a:lnTo>
                    <a:pt x="10344" y="4806"/>
                  </a:lnTo>
                  <a:lnTo>
                    <a:pt x="10381" y="4879"/>
                  </a:lnTo>
                  <a:lnTo>
                    <a:pt x="10491" y="4916"/>
                  </a:lnTo>
                  <a:lnTo>
                    <a:pt x="10491" y="4953"/>
                  </a:lnTo>
                  <a:lnTo>
                    <a:pt x="10344" y="5173"/>
                  </a:lnTo>
                  <a:lnTo>
                    <a:pt x="9977" y="5649"/>
                  </a:lnTo>
                  <a:lnTo>
                    <a:pt x="9647" y="6163"/>
                  </a:lnTo>
                  <a:lnTo>
                    <a:pt x="9501" y="6090"/>
                  </a:lnTo>
                  <a:lnTo>
                    <a:pt x="9317" y="6053"/>
                  </a:lnTo>
                  <a:lnTo>
                    <a:pt x="9134" y="6126"/>
                  </a:lnTo>
                  <a:lnTo>
                    <a:pt x="8950" y="6200"/>
                  </a:lnTo>
                  <a:lnTo>
                    <a:pt x="8840" y="6346"/>
                  </a:lnTo>
                  <a:lnTo>
                    <a:pt x="8730" y="6493"/>
                  </a:lnTo>
                  <a:lnTo>
                    <a:pt x="8327" y="6493"/>
                  </a:lnTo>
                  <a:lnTo>
                    <a:pt x="7556" y="6530"/>
                  </a:lnTo>
                  <a:lnTo>
                    <a:pt x="7520" y="6456"/>
                  </a:lnTo>
                  <a:lnTo>
                    <a:pt x="7410" y="6383"/>
                  </a:lnTo>
                  <a:lnTo>
                    <a:pt x="7080" y="6273"/>
                  </a:lnTo>
                  <a:lnTo>
                    <a:pt x="7043" y="6273"/>
                  </a:lnTo>
                  <a:lnTo>
                    <a:pt x="6970" y="6236"/>
                  </a:lnTo>
                  <a:lnTo>
                    <a:pt x="6786" y="6236"/>
                  </a:lnTo>
                  <a:lnTo>
                    <a:pt x="6639" y="6200"/>
                  </a:lnTo>
                  <a:lnTo>
                    <a:pt x="5832" y="5429"/>
                  </a:lnTo>
                  <a:lnTo>
                    <a:pt x="5246" y="4879"/>
                  </a:lnTo>
                  <a:lnTo>
                    <a:pt x="5319" y="4696"/>
                  </a:lnTo>
                  <a:lnTo>
                    <a:pt x="5319" y="4512"/>
                  </a:lnTo>
                  <a:lnTo>
                    <a:pt x="5282" y="4439"/>
                  </a:lnTo>
                  <a:lnTo>
                    <a:pt x="5246" y="4366"/>
                  </a:lnTo>
                  <a:lnTo>
                    <a:pt x="5099" y="4256"/>
                  </a:lnTo>
                  <a:lnTo>
                    <a:pt x="5282" y="3815"/>
                  </a:lnTo>
                  <a:lnTo>
                    <a:pt x="5796" y="2715"/>
                  </a:lnTo>
                  <a:lnTo>
                    <a:pt x="6126" y="2018"/>
                  </a:lnTo>
                  <a:lnTo>
                    <a:pt x="6273" y="2018"/>
                  </a:lnTo>
                  <a:lnTo>
                    <a:pt x="6419" y="1981"/>
                  </a:lnTo>
                  <a:lnTo>
                    <a:pt x="6566" y="1908"/>
                  </a:lnTo>
                  <a:lnTo>
                    <a:pt x="6713" y="1798"/>
                  </a:lnTo>
                  <a:lnTo>
                    <a:pt x="6823" y="1688"/>
                  </a:lnTo>
                  <a:lnTo>
                    <a:pt x="7483" y="1651"/>
                  </a:lnTo>
                  <a:lnTo>
                    <a:pt x="8694" y="1615"/>
                  </a:lnTo>
                  <a:close/>
                  <a:moveTo>
                    <a:pt x="6823" y="6823"/>
                  </a:moveTo>
                  <a:lnTo>
                    <a:pt x="6933" y="6897"/>
                  </a:lnTo>
                  <a:lnTo>
                    <a:pt x="6749" y="6897"/>
                  </a:lnTo>
                  <a:lnTo>
                    <a:pt x="6713" y="6860"/>
                  </a:lnTo>
                  <a:lnTo>
                    <a:pt x="6823" y="6823"/>
                  </a:lnTo>
                  <a:close/>
                  <a:moveTo>
                    <a:pt x="2714" y="5393"/>
                  </a:moveTo>
                  <a:lnTo>
                    <a:pt x="2641" y="5429"/>
                  </a:lnTo>
                  <a:lnTo>
                    <a:pt x="2531" y="5503"/>
                  </a:lnTo>
                  <a:lnTo>
                    <a:pt x="2458" y="5576"/>
                  </a:lnTo>
                  <a:lnTo>
                    <a:pt x="2274" y="5796"/>
                  </a:lnTo>
                  <a:lnTo>
                    <a:pt x="1981" y="6310"/>
                  </a:lnTo>
                  <a:lnTo>
                    <a:pt x="1651" y="6860"/>
                  </a:lnTo>
                  <a:lnTo>
                    <a:pt x="1504" y="7080"/>
                  </a:lnTo>
                  <a:lnTo>
                    <a:pt x="1431" y="7190"/>
                  </a:lnTo>
                  <a:lnTo>
                    <a:pt x="1394" y="7263"/>
                  </a:lnTo>
                  <a:lnTo>
                    <a:pt x="1394" y="7337"/>
                  </a:lnTo>
                  <a:lnTo>
                    <a:pt x="1321" y="7374"/>
                  </a:lnTo>
                  <a:lnTo>
                    <a:pt x="1321" y="7410"/>
                  </a:lnTo>
                  <a:lnTo>
                    <a:pt x="1321" y="7520"/>
                  </a:lnTo>
                  <a:lnTo>
                    <a:pt x="1394" y="7557"/>
                  </a:lnTo>
                  <a:lnTo>
                    <a:pt x="1504" y="7594"/>
                  </a:lnTo>
                  <a:lnTo>
                    <a:pt x="1614" y="7520"/>
                  </a:lnTo>
                  <a:lnTo>
                    <a:pt x="1724" y="7447"/>
                  </a:lnTo>
                  <a:lnTo>
                    <a:pt x="1834" y="7337"/>
                  </a:lnTo>
                  <a:lnTo>
                    <a:pt x="2018" y="7043"/>
                  </a:lnTo>
                  <a:lnTo>
                    <a:pt x="2128" y="6823"/>
                  </a:lnTo>
                  <a:lnTo>
                    <a:pt x="2568" y="6200"/>
                  </a:lnTo>
                  <a:lnTo>
                    <a:pt x="2751" y="5870"/>
                  </a:lnTo>
                  <a:lnTo>
                    <a:pt x="2861" y="5723"/>
                  </a:lnTo>
                  <a:lnTo>
                    <a:pt x="2861" y="5539"/>
                  </a:lnTo>
                  <a:lnTo>
                    <a:pt x="2861" y="5466"/>
                  </a:lnTo>
                  <a:lnTo>
                    <a:pt x="2788" y="5429"/>
                  </a:lnTo>
                  <a:lnTo>
                    <a:pt x="2714" y="5393"/>
                  </a:lnTo>
                  <a:close/>
                  <a:moveTo>
                    <a:pt x="4072" y="4843"/>
                  </a:moveTo>
                  <a:lnTo>
                    <a:pt x="4182" y="5026"/>
                  </a:lnTo>
                  <a:lnTo>
                    <a:pt x="4328" y="5173"/>
                  </a:lnTo>
                  <a:lnTo>
                    <a:pt x="4475" y="5209"/>
                  </a:lnTo>
                  <a:lnTo>
                    <a:pt x="4622" y="5246"/>
                  </a:lnTo>
                  <a:lnTo>
                    <a:pt x="4769" y="5246"/>
                  </a:lnTo>
                  <a:lnTo>
                    <a:pt x="4915" y="5209"/>
                  </a:lnTo>
                  <a:lnTo>
                    <a:pt x="5319" y="5576"/>
                  </a:lnTo>
                  <a:lnTo>
                    <a:pt x="6163" y="6456"/>
                  </a:lnTo>
                  <a:lnTo>
                    <a:pt x="6126" y="6530"/>
                  </a:lnTo>
                  <a:lnTo>
                    <a:pt x="6089" y="6640"/>
                  </a:lnTo>
                  <a:lnTo>
                    <a:pt x="6126" y="6787"/>
                  </a:lnTo>
                  <a:lnTo>
                    <a:pt x="6163" y="6897"/>
                  </a:lnTo>
                  <a:lnTo>
                    <a:pt x="6236" y="7007"/>
                  </a:lnTo>
                  <a:lnTo>
                    <a:pt x="6236" y="7080"/>
                  </a:lnTo>
                  <a:lnTo>
                    <a:pt x="5942" y="7410"/>
                  </a:lnTo>
                  <a:lnTo>
                    <a:pt x="5686" y="7777"/>
                  </a:lnTo>
                  <a:lnTo>
                    <a:pt x="5172" y="8511"/>
                  </a:lnTo>
                  <a:lnTo>
                    <a:pt x="4695" y="9134"/>
                  </a:lnTo>
                  <a:lnTo>
                    <a:pt x="4585" y="9061"/>
                  </a:lnTo>
                  <a:lnTo>
                    <a:pt x="4439" y="9061"/>
                  </a:lnTo>
                  <a:lnTo>
                    <a:pt x="4255" y="9098"/>
                  </a:lnTo>
                  <a:lnTo>
                    <a:pt x="4108" y="9208"/>
                  </a:lnTo>
                  <a:lnTo>
                    <a:pt x="3998" y="9354"/>
                  </a:lnTo>
                  <a:lnTo>
                    <a:pt x="3925" y="9538"/>
                  </a:lnTo>
                  <a:lnTo>
                    <a:pt x="3595" y="9501"/>
                  </a:lnTo>
                  <a:lnTo>
                    <a:pt x="2825" y="9538"/>
                  </a:lnTo>
                  <a:lnTo>
                    <a:pt x="2788" y="9354"/>
                  </a:lnTo>
                  <a:lnTo>
                    <a:pt x="2678" y="9208"/>
                  </a:lnTo>
                  <a:lnTo>
                    <a:pt x="2531" y="9098"/>
                  </a:lnTo>
                  <a:lnTo>
                    <a:pt x="2384" y="9061"/>
                  </a:lnTo>
                  <a:lnTo>
                    <a:pt x="2238" y="9061"/>
                  </a:lnTo>
                  <a:lnTo>
                    <a:pt x="2054" y="9098"/>
                  </a:lnTo>
                  <a:lnTo>
                    <a:pt x="1577" y="8437"/>
                  </a:lnTo>
                  <a:lnTo>
                    <a:pt x="1394" y="8107"/>
                  </a:lnTo>
                  <a:lnTo>
                    <a:pt x="1137" y="7777"/>
                  </a:lnTo>
                  <a:lnTo>
                    <a:pt x="1211" y="7594"/>
                  </a:lnTo>
                  <a:lnTo>
                    <a:pt x="1247" y="7447"/>
                  </a:lnTo>
                  <a:lnTo>
                    <a:pt x="1211" y="7263"/>
                  </a:lnTo>
                  <a:lnTo>
                    <a:pt x="1174" y="7117"/>
                  </a:lnTo>
                  <a:lnTo>
                    <a:pt x="1064" y="7007"/>
                  </a:lnTo>
                  <a:lnTo>
                    <a:pt x="1101" y="6933"/>
                  </a:lnTo>
                  <a:lnTo>
                    <a:pt x="1174" y="6823"/>
                  </a:lnTo>
                  <a:lnTo>
                    <a:pt x="1247" y="6640"/>
                  </a:lnTo>
                  <a:lnTo>
                    <a:pt x="1614" y="5980"/>
                  </a:lnTo>
                  <a:lnTo>
                    <a:pt x="1944" y="5356"/>
                  </a:lnTo>
                  <a:lnTo>
                    <a:pt x="2164" y="5356"/>
                  </a:lnTo>
                  <a:lnTo>
                    <a:pt x="2384" y="5283"/>
                  </a:lnTo>
                  <a:lnTo>
                    <a:pt x="2531" y="5136"/>
                  </a:lnTo>
                  <a:lnTo>
                    <a:pt x="2604" y="5063"/>
                  </a:lnTo>
                  <a:lnTo>
                    <a:pt x="2641" y="4953"/>
                  </a:lnTo>
                  <a:lnTo>
                    <a:pt x="2678" y="4916"/>
                  </a:lnTo>
                  <a:lnTo>
                    <a:pt x="3118" y="4953"/>
                  </a:lnTo>
                  <a:lnTo>
                    <a:pt x="3705" y="4916"/>
                  </a:lnTo>
                  <a:lnTo>
                    <a:pt x="4072" y="4843"/>
                  </a:lnTo>
                  <a:close/>
                  <a:moveTo>
                    <a:pt x="8877" y="7740"/>
                  </a:moveTo>
                  <a:lnTo>
                    <a:pt x="8877" y="7777"/>
                  </a:lnTo>
                  <a:lnTo>
                    <a:pt x="8877" y="7814"/>
                  </a:lnTo>
                  <a:lnTo>
                    <a:pt x="8914" y="7997"/>
                  </a:lnTo>
                  <a:lnTo>
                    <a:pt x="8914" y="8070"/>
                  </a:lnTo>
                  <a:lnTo>
                    <a:pt x="8950" y="8181"/>
                  </a:lnTo>
                  <a:lnTo>
                    <a:pt x="9391" y="8731"/>
                  </a:lnTo>
                  <a:lnTo>
                    <a:pt x="9794" y="9281"/>
                  </a:lnTo>
                  <a:lnTo>
                    <a:pt x="9941" y="9464"/>
                  </a:lnTo>
                  <a:lnTo>
                    <a:pt x="10014" y="9538"/>
                  </a:lnTo>
                  <a:lnTo>
                    <a:pt x="10124" y="9574"/>
                  </a:lnTo>
                  <a:lnTo>
                    <a:pt x="10234" y="9574"/>
                  </a:lnTo>
                  <a:lnTo>
                    <a:pt x="10308" y="9538"/>
                  </a:lnTo>
                  <a:lnTo>
                    <a:pt x="10381" y="9501"/>
                  </a:lnTo>
                  <a:lnTo>
                    <a:pt x="10418" y="9391"/>
                  </a:lnTo>
                  <a:lnTo>
                    <a:pt x="10418" y="9354"/>
                  </a:lnTo>
                  <a:lnTo>
                    <a:pt x="10418" y="9244"/>
                  </a:lnTo>
                  <a:lnTo>
                    <a:pt x="10381" y="9171"/>
                  </a:lnTo>
                  <a:lnTo>
                    <a:pt x="10308" y="9134"/>
                  </a:lnTo>
                  <a:lnTo>
                    <a:pt x="10198" y="9098"/>
                  </a:lnTo>
                  <a:lnTo>
                    <a:pt x="10088" y="8951"/>
                  </a:lnTo>
                  <a:lnTo>
                    <a:pt x="10014" y="8841"/>
                  </a:lnTo>
                  <a:lnTo>
                    <a:pt x="9647" y="8401"/>
                  </a:lnTo>
                  <a:lnTo>
                    <a:pt x="9281" y="7924"/>
                  </a:lnTo>
                  <a:lnTo>
                    <a:pt x="9207" y="7850"/>
                  </a:lnTo>
                  <a:lnTo>
                    <a:pt x="9134" y="7814"/>
                  </a:lnTo>
                  <a:lnTo>
                    <a:pt x="8950" y="7740"/>
                  </a:lnTo>
                  <a:close/>
                  <a:moveTo>
                    <a:pt x="2128" y="9721"/>
                  </a:moveTo>
                  <a:lnTo>
                    <a:pt x="2054" y="9758"/>
                  </a:lnTo>
                  <a:lnTo>
                    <a:pt x="2054" y="9721"/>
                  </a:lnTo>
                  <a:close/>
                  <a:moveTo>
                    <a:pt x="5612" y="9281"/>
                  </a:moveTo>
                  <a:lnTo>
                    <a:pt x="5576" y="9318"/>
                  </a:lnTo>
                  <a:lnTo>
                    <a:pt x="5576" y="9354"/>
                  </a:lnTo>
                  <a:lnTo>
                    <a:pt x="5576" y="9538"/>
                  </a:lnTo>
                  <a:lnTo>
                    <a:pt x="5649" y="9684"/>
                  </a:lnTo>
                  <a:lnTo>
                    <a:pt x="5796" y="9941"/>
                  </a:lnTo>
                  <a:lnTo>
                    <a:pt x="6163" y="10455"/>
                  </a:lnTo>
                  <a:lnTo>
                    <a:pt x="6456" y="10895"/>
                  </a:lnTo>
                  <a:lnTo>
                    <a:pt x="6603" y="11115"/>
                  </a:lnTo>
                  <a:lnTo>
                    <a:pt x="6823" y="11298"/>
                  </a:lnTo>
                  <a:lnTo>
                    <a:pt x="6860" y="11372"/>
                  </a:lnTo>
                  <a:lnTo>
                    <a:pt x="6970" y="11482"/>
                  </a:lnTo>
                  <a:lnTo>
                    <a:pt x="7043" y="11519"/>
                  </a:lnTo>
                  <a:lnTo>
                    <a:pt x="7116" y="11519"/>
                  </a:lnTo>
                  <a:lnTo>
                    <a:pt x="7190" y="11482"/>
                  </a:lnTo>
                  <a:lnTo>
                    <a:pt x="7226" y="11408"/>
                  </a:lnTo>
                  <a:lnTo>
                    <a:pt x="7263" y="11188"/>
                  </a:lnTo>
                  <a:lnTo>
                    <a:pt x="7226" y="11078"/>
                  </a:lnTo>
                  <a:lnTo>
                    <a:pt x="7153" y="10968"/>
                  </a:lnTo>
                  <a:lnTo>
                    <a:pt x="7080" y="10932"/>
                  </a:lnTo>
                  <a:lnTo>
                    <a:pt x="7006" y="10895"/>
                  </a:lnTo>
                  <a:lnTo>
                    <a:pt x="6933" y="10785"/>
                  </a:lnTo>
                  <a:lnTo>
                    <a:pt x="6860" y="10675"/>
                  </a:lnTo>
                  <a:lnTo>
                    <a:pt x="6713" y="10455"/>
                  </a:lnTo>
                  <a:lnTo>
                    <a:pt x="6273" y="9831"/>
                  </a:lnTo>
                  <a:lnTo>
                    <a:pt x="6016" y="9501"/>
                  </a:lnTo>
                  <a:lnTo>
                    <a:pt x="5869" y="9391"/>
                  </a:lnTo>
                  <a:lnTo>
                    <a:pt x="5722" y="9281"/>
                  </a:lnTo>
                  <a:close/>
                  <a:moveTo>
                    <a:pt x="8730" y="6970"/>
                  </a:moveTo>
                  <a:lnTo>
                    <a:pt x="8804" y="7080"/>
                  </a:lnTo>
                  <a:lnTo>
                    <a:pt x="8914" y="7153"/>
                  </a:lnTo>
                  <a:lnTo>
                    <a:pt x="8987" y="7227"/>
                  </a:lnTo>
                  <a:lnTo>
                    <a:pt x="9097" y="7263"/>
                  </a:lnTo>
                  <a:lnTo>
                    <a:pt x="9391" y="7227"/>
                  </a:lnTo>
                  <a:lnTo>
                    <a:pt x="9501" y="7263"/>
                  </a:lnTo>
                  <a:lnTo>
                    <a:pt x="9574" y="7300"/>
                  </a:lnTo>
                  <a:lnTo>
                    <a:pt x="9721" y="7557"/>
                  </a:lnTo>
                  <a:lnTo>
                    <a:pt x="9867" y="7814"/>
                  </a:lnTo>
                  <a:lnTo>
                    <a:pt x="10234" y="8364"/>
                  </a:lnTo>
                  <a:lnTo>
                    <a:pt x="10711" y="9098"/>
                  </a:lnTo>
                  <a:lnTo>
                    <a:pt x="10638" y="9281"/>
                  </a:lnTo>
                  <a:lnTo>
                    <a:pt x="10601" y="9428"/>
                  </a:lnTo>
                  <a:lnTo>
                    <a:pt x="10564" y="9758"/>
                  </a:lnTo>
                  <a:lnTo>
                    <a:pt x="10528" y="9941"/>
                  </a:lnTo>
                  <a:lnTo>
                    <a:pt x="10528" y="10125"/>
                  </a:lnTo>
                  <a:lnTo>
                    <a:pt x="10528" y="10235"/>
                  </a:lnTo>
                  <a:lnTo>
                    <a:pt x="10564" y="10271"/>
                  </a:lnTo>
                  <a:lnTo>
                    <a:pt x="10344" y="10638"/>
                  </a:lnTo>
                  <a:lnTo>
                    <a:pt x="9794" y="11555"/>
                  </a:lnTo>
                  <a:lnTo>
                    <a:pt x="9684" y="11519"/>
                  </a:lnTo>
                  <a:lnTo>
                    <a:pt x="9537" y="11519"/>
                  </a:lnTo>
                  <a:lnTo>
                    <a:pt x="9391" y="11555"/>
                  </a:lnTo>
                  <a:lnTo>
                    <a:pt x="9281" y="11629"/>
                  </a:lnTo>
                  <a:lnTo>
                    <a:pt x="9170" y="11702"/>
                  </a:lnTo>
                  <a:lnTo>
                    <a:pt x="9097" y="11812"/>
                  </a:lnTo>
                  <a:lnTo>
                    <a:pt x="9024" y="11922"/>
                  </a:lnTo>
                  <a:lnTo>
                    <a:pt x="8987" y="12032"/>
                  </a:lnTo>
                  <a:lnTo>
                    <a:pt x="8400" y="12069"/>
                  </a:lnTo>
                  <a:lnTo>
                    <a:pt x="7483" y="12142"/>
                  </a:lnTo>
                  <a:lnTo>
                    <a:pt x="7006" y="12142"/>
                  </a:lnTo>
                  <a:lnTo>
                    <a:pt x="6970" y="11959"/>
                  </a:lnTo>
                  <a:lnTo>
                    <a:pt x="6823" y="11775"/>
                  </a:lnTo>
                  <a:lnTo>
                    <a:pt x="6749" y="11739"/>
                  </a:lnTo>
                  <a:lnTo>
                    <a:pt x="6676" y="11702"/>
                  </a:lnTo>
                  <a:lnTo>
                    <a:pt x="6493" y="11665"/>
                  </a:lnTo>
                  <a:lnTo>
                    <a:pt x="6419" y="11629"/>
                  </a:lnTo>
                  <a:lnTo>
                    <a:pt x="6346" y="11665"/>
                  </a:lnTo>
                  <a:lnTo>
                    <a:pt x="6273" y="11739"/>
                  </a:lnTo>
                  <a:lnTo>
                    <a:pt x="6199" y="11739"/>
                  </a:lnTo>
                  <a:lnTo>
                    <a:pt x="5979" y="11225"/>
                  </a:lnTo>
                  <a:lnTo>
                    <a:pt x="5722" y="10712"/>
                  </a:lnTo>
                  <a:lnTo>
                    <a:pt x="5466" y="10308"/>
                  </a:lnTo>
                  <a:lnTo>
                    <a:pt x="5172" y="9868"/>
                  </a:lnTo>
                  <a:lnTo>
                    <a:pt x="5209" y="9758"/>
                  </a:lnTo>
                  <a:lnTo>
                    <a:pt x="5246" y="9648"/>
                  </a:lnTo>
                  <a:lnTo>
                    <a:pt x="5246" y="9501"/>
                  </a:lnTo>
                  <a:lnTo>
                    <a:pt x="5209" y="9391"/>
                  </a:lnTo>
                  <a:lnTo>
                    <a:pt x="5135" y="9318"/>
                  </a:lnTo>
                  <a:lnTo>
                    <a:pt x="5099" y="9318"/>
                  </a:lnTo>
                  <a:lnTo>
                    <a:pt x="5209" y="9171"/>
                  </a:lnTo>
                  <a:lnTo>
                    <a:pt x="5759" y="8401"/>
                  </a:lnTo>
                  <a:lnTo>
                    <a:pt x="6163" y="7850"/>
                  </a:lnTo>
                  <a:lnTo>
                    <a:pt x="6383" y="7594"/>
                  </a:lnTo>
                  <a:lnTo>
                    <a:pt x="6529" y="7300"/>
                  </a:lnTo>
                  <a:lnTo>
                    <a:pt x="6676" y="7337"/>
                  </a:lnTo>
                  <a:lnTo>
                    <a:pt x="6933" y="7337"/>
                  </a:lnTo>
                  <a:lnTo>
                    <a:pt x="7080" y="7300"/>
                  </a:lnTo>
                  <a:lnTo>
                    <a:pt x="7190" y="7263"/>
                  </a:lnTo>
                  <a:lnTo>
                    <a:pt x="7300" y="7153"/>
                  </a:lnTo>
                  <a:lnTo>
                    <a:pt x="7410" y="7080"/>
                  </a:lnTo>
                  <a:lnTo>
                    <a:pt x="7483" y="6970"/>
                  </a:lnTo>
                  <a:close/>
                  <a:moveTo>
                    <a:pt x="4769" y="1"/>
                  </a:moveTo>
                  <a:lnTo>
                    <a:pt x="4769" y="37"/>
                  </a:lnTo>
                  <a:lnTo>
                    <a:pt x="4805" y="184"/>
                  </a:lnTo>
                  <a:lnTo>
                    <a:pt x="4879" y="294"/>
                  </a:lnTo>
                  <a:lnTo>
                    <a:pt x="4989" y="367"/>
                  </a:lnTo>
                  <a:lnTo>
                    <a:pt x="5099" y="404"/>
                  </a:lnTo>
                  <a:lnTo>
                    <a:pt x="5172" y="551"/>
                  </a:lnTo>
                  <a:lnTo>
                    <a:pt x="5282" y="697"/>
                  </a:lnTo>
                  <a:lnTo>
                    <a:pt x="5466" y="991"/>
                  </a:lnTo>
                  <a:lnTo>
                    <a:pt x="5539" y="1101"/>
                  </a:lnTo>
                  <a:lnTo>
                    <a:pt x="5466" y="1284"/>
                  </a:lnTo>
                  <a:lnTo>
                    <a:pt x="5466" y="1468"/>
                  </a:lnTo>
                  <a:lnTo>
                    <a:pt x="5539" y="1688"/>
                  </a:lnTo>
                  <a:lnTo>
                    <a:pt x="5649" y="1835"/>
                  </a:lnTo>
                  <a:lnTo>
                    <a:pt x="5722" y="1908"/>
                  </a:lnTo>
                  <a:lnTo>
                    <a:pt x="5356" y="2605"/>
                  </a:lnTo>
                  <a:lnTo>
                    <a:pt x="4879" y="3595"/>
                  </a:lnTo>
                  <a:lnTo>
                    <a:pt x="4769" y="3852"/>
                  </a:lnTo>
                  <a:lnTo>
                    <a:pt x="4622" y="4072"/>
                  </a:lnTo>
                  <a:lnTo>
                    <a:pt x="4402" y="4072"/>
                  </a:lnTo>
                  <a:lnTo>
                    <a:pt x="4292" y="4109"/>
                  </a:lnTo>
                  <a:lnTo>
                    <a:pt x="4182" y="4182"/>
                  </a:lnTo>
                  <a:lnTo>
                    <a:pt x="4108" y="4292"/>
                  </a:lnTo>
                  <a:lnTo>
                    <a:pt x="4072" y="4402"/>
                  </a:lnTo>
                  <a:lnTo>
                    <a:pt x="3485" y="4476"/>
                  </a:lnTo>
                  <a:lnTo>
                    <a:pt x="3045" y="4512"/>
                  </a:lnTo>
                  <a:lnTo>
                    <a:pt x="2678" y="4549"/>
                  </a:lnTo>
                  <a:lnTo>
                    <a:pt x="2568" y="4366"/>
                  </a:lnTo>
                  <a:lnTo>
                    <a:pt x="2458" y="4219"/>
                  </a:lnTo>
                  <a:lnTo>
                    <a:pt x="2274" y="4146"/>
                  </a:lnTo>
                  <a:lnTo>
                    <a:pt x="2091" y="4109"/>
                  </a:lnTo>
                  <a:lnTo>
                    <a:pt x="1907" y="4109"/>
                  </a:lnTo>
                  <a:lnTo>
                    <a:pt x="1797" y="4182"/>
                  </a:lnTo>
                  <a:lnTo>
                    <a:pt x="1651" y="4292"/>
                  </a:lnTo>
                  <a:lnTo>
                    <a:pt x="1577" y="4402"/>
                  </a:lnTo>
                  <a:lnTo>
                    <a:pt x="1504" y="4512"/>
                  </a:lnTo>
                  <a:lnTo>
                    <a:pt x="1504" y="4622"/>
                  </a:lnTo>
                  <a:lnTo>
                    <a:pt x="1431" y="4769"/>
                  </a:lnTo>
                  <a:lnTo>
                    <a:pt x="1431" y="4953"/>
                  </a:lnTo>
                  <a:lnTo>
                    <a:pt x="1467" y="5099"/>
                  </a:lnTo>
                  <a:lnTo>
                    <a:pt x="1504" y="5173"/>
                  </a:lnTo>
                  <a:lnTo>
                    <a:pt x="1504" y="5209"/>
                  </a:lnTo>
                  <a:lnTo>
                    <a:pt x="1247" y="5760"/>
                  </a:lnTo>
                  <a:lnTo>
                    <a:pt x="880" y="6420"/>
                  </a:lnTo>
                  <a:lnTo>
                    <a:pt x="770" y="6640"/>
                  </a:lnTo>
                  <a:lnTo>
                    <a:pt x="770" y="6713"/>
                  </a:lnTo>
                  <a:lnTo>
                    <a:pt x="734" y="6823"/>
                  </a:lnTo>
                  <a:lnTo>
                    <a:pt x="734" y="6787"/>
                  </a:lnTo>
                  <a:lnTo>
                    <a:pt x="624" y="6787"/>
                  </a:lnTo>
                  <a:lnTo>
                    <a:pt x="550" y="6823"/>
                  </a:lnTo>
                  <a:lnTo>
                    <a:pt x="404" y="6933"/>
                  </a:lnTo>
                  <a:lnTo>
                    <a:pt x="330" y="6970"/>
                  </a:lnTo>
                  <a:lnTo>
                    <a:pt x="257" y="7007"/>
                  </a:lnTo>
                  <a:lnTo>
                    <a:pt x="183" y="7117"/>
                  </a:lnTo>
                  <a:lnTo>
                    <a:pt x="110" y="7227"/>
                  </a:lnTo>
                  <a:lnTo>
                    <a:pt x="110" y="7447"/>
                  </a:lnTo>
                  <a:lnTo>
                    <a:pt x="0" y="7777"/>
                  </a:lnTo>
                  <a:lnTo>
                    <a:pt x="37" y="7850"/>
                  </a:lnTo>
                  <a:lnTo>
                    <a:pt x="73" y="7887"/>
                  </a:lnTo>
                  <a:lnTo>
                    <a:pt x="110" y="7960"/>
                  </a:lnTo>
                  <a:lnTo>
                    <a:pt x="183" y="7960"/>
                  </a:lnTo>
                  <a:lnTo>
                    <a:pt x="367" y="8034"/>
                  </a:lnTo>
                  <a:lnTo>
                    <a:pt x="660" y="8034"/>
                  </a:lnTo>
                  <a:lnTo>
                    <a:pt x="660" y="7997"/>
                  </a:lnTo>
                  <a:lnTo>
                    <a:pt x="770" y="7997"/>
                  </a:lnTo>
                  <a:lnTo>
                    <a:pt x="880" y="8181"/>
                  </a:lnTo>
                  <a:lnTo>
                    <a:pt x="990" y="8364"/>
                  </a:lnTo>
                  <a:lnTo>
                    <a:pt x="1211" y="8657"/>
                  </a:lnTo>
                  <a:lnTo>
                    <a:pt x="1651" y="9281"/>
                  </a:lnTo>
                  <a:lnTo>
                    <a:pt x="1687" y="9354"/>
                  </a:lnTo>
                  <a:lnTo>
                    <a:pt x="1651" y="9501"/>
                  </a:lnTo>
                  <a:lnTo>
                    <a:pt x="1614" y="9648"/>
                  </a:lnTo>
                  <a:lnTo>
                    <a:pt x="1577" y="9831"/>
                  </a:lnTo>
                  <a:lnTo>
                    <a:pt x="1577" y="9941"/>
                  </a:lnTo>
                  <a:lnTo>
                    <a:pt x="1614" y="10051"/>
                  </a:lnTo>
                  <a:lnTo>
                    <a:pt x="1541" y="10235"/>
                  </a:lnTo>
                  <a:lnTo>
                    <a:pt x="1431" y="10418"/>
                  </a:lnTo>
                  <a:lnTo>
                    <a:pt x="1357" y="10601"/>
                  </a:lnTo>
                  <a:lnTo>
                    <a:pt x="1211" y="10785"/>
                  </a:lnTo>
                  <a:lnTo>
                    <a:pt x="1137" y="10858"/>
                  </a:lnTo>
                  <a:lnTo>
                    <a:pt x="1137" y="10968"/>
                  </a:lnTo>
                  <a:lnTo>
                    <a:pt x="1174" y="11078"/>
                  </a:lnTo>
                  <a:lnTo>
                    <a:pt x="1247" y="11152"/>
                  </a:lnTo>
                  <a:lnTo>
                    <a:pt x="1357" y="11188"/>
                  </a:lnTo>
                  <a:lnTo>
                    <a:pt x="1467" y="11152"/>
                  </a:lnTo>
                  <a:lnTo>
                    <a:pt x="1541" y="11078"/>
                  </a:lnTo>
                  <a:lnTo>
                    <a:pt x="1577" y="10968"/>
                  </a:lnTo>
                  <a:lnTo>
                    <a:pt x="1614" y="10932"/>
                  </a:lnTo>
                  <a:lnTo>
                    <a:pt x="1687" y="10822"/>
                  </a:lnTo>
                  <a:lnTo>
                    <a:pt x="1761" y="10638"/>
                  </a:lnTo>
                  <a:lnTo>
                    <a:pt x="1834" y="10491"/>
                  </a:lnTo>
                  <a:lnTo>
                    <a:pt x="1907" y="10198"/>
                  </a:lnTo>
                  <a:lnTo>
                    <a:pt x="2164" y="10198"/>
                  </a:lnTo>
                  <a:lnTo>
                    <a:pt x="2348" y="10161"/>
                  </a:lnTo>
                  <a:lnTo>
                    <a:pt x="2494" y="10088"/>
                  </a:lnTo>
                  <a:lnTo>
                    <a:pt x="2641" y="10015"/>
                  </a:lnTo>
                  <a:lnTo>
                    <a:pt x="2714" y="9905"/>
                  </a:lnTo>
                  <a:lnTo>
                    <a:pt x="3338" y="9905"/>
                  </a:lnTo>
                  <a:lnTo>
                    <a:pt x="3998" y="9941"/>
                  </a:lnTo>
                  <a:lnTo>
                    <a:pt x="4035" y="10051"/>
                  </a:lnTo>
                  <a:lnTo>
                    <a:pt x="4072" y="10088"/>
                  </a:lnTo>
                  <a:lnTo>
                    <a:pt x="4145" y="10161"/>
                  </a:lnTo>
                  <a:lnTo>
                    <a:pt x="4292" y="10235"/>
                  </a:lnTo>
                  <a:lnTo>
                    <a:pt x="4439" y="10308"/>
                  </a:lnTo>
                  <a:lnTo>
                    <a:pt x="4622" y="10308"/>
                  </a:lnTo>
                  <a:lnTo>
                    <a:pt x="4805" y="10271"/>
                  </a:lnTo>
                  <a:lnTo>
                    <a:pt x="4879" y="10235"/>
                  </a:lnTo>
                  <a:lnTo>
                    <a:pt x="5282" y="10822"/>
                  </a:lnTo>
                  <a:lnTo>
                    <a:pt x="5429" y="11115"/>
                  </a:lnTo>
                  <a:lnTo>
                    <a:pt x="5576" y="11408"/>
                  </a:lnTo>
                  <a:lnTo>
                    <a:pt x="5796" y="11995"/>
                  </a:lnTo>
                  <a:lnTo>
                    <a:pt x="5759" y="12105"/>
                  </a:lnTo>
                  <a:lnTo>
                    <a:pt x="5759" y="12215"/>
                  </a:lnTo>
                  <a:lnTo>
                    <a:pt x="5759" y="12362"/>
                  </a:lnTo>
                  <a:lnTo>
                    <a:pt x="5759" y="12472"/>
                  </a:lnTo>
                  <a:lnTo>
                    <a:pt x="5759" y="12509"/>
                  </a:lnTo>
                  <a:lnTo>
                    <a:pt x="5722" y="12619"/>
                  </a:lnTo>
                  <a:lnTo>
                    <a:pt x="5722" y="12692"/>
                  </a:lnTo>
                  <a:lnTo>
                    <a:pt x="5759" y="12766"/>
                  </a:lnTo>
                  <a:lnTo>
                    <a:pt x="5979" y="12876"/>
                  </a:lnTo>
                  <a:lnTo>
                    <a:pt x="5759" y="13169"/>
                  </a:lnTo>
                  <a:lnTo>
                    <a:pt x="5612" y="13463"/>
                  </a:lnTo>
                  <a:lnTo>
                    <a:pt x="5502" y="13793"/>
                  </a:lnTo>
                  <a:lnTo>
                    <a:pt x="5429" y="14123"/>
                  </a:lnTo>
                  <a:lnTo>
                    <a:pt x="5392" y="14196"/>
                  </a:lnTo>
                  <a:lnTo>
                    <a:pt x="5429" y="14270"/>
                  </a:lnTo>
                  <a:lnTo>
                    <a:pt x="5502" y="14343"/>
                  </a:lnTo>
                  <a:lnTo>
                    <a:pt x="5576" y="14380"/>
                  </a:lnTo>
                  <a:lnTo>
                    <a:pt x="5649" y="14416"/>
                  </a:lnTo>
                  <a:lnTo>
                    <a:pt x="5722" y="14416"/>
                  </a:lnTo>
                  <a:lnTo>
                    <a:pt x="5759" y="14380"/>
                  </a:lnTo>
                  <a:lnTo>
                    <a:pt x="5832" y="14306"/>
                  </a:lnTo>
                  <a:lnTo>
                    <a:pt x="5832" y="14233"/>
                  </a:lnTo>
                  <a:lnTo>
                    <a:pt x="5869" y="14086"/>
                  </a:lnTo>
                  <a:lnTo>
                    <a:pt x="5979" y="13793"/>
                  </a:lnTo>
                  <a:lnTo>
                    <a:pt x="6089" y="13463"/>
                  </a:lnTo>
                  <a:lnTo>
                    <a:pt x="6309" y="13022"/>
                  </a:lnTo>
                  <a:lnTo>
                    <a:pt x="6566" y="13022"/>
                  </a:lnTo>
                  <a:lnTo>
                    <a:pt x="6713" y="12986"/>
                  </a:lnTo>
                  <a:lnTo>
                    <a:pt x="6786" y="12876"/>
                  </a:lnTo>
                  <a:lnTo>
                    <a:pt x="6860" y="12582"/>
                  </a:lnTo>
                  <a:lnTo>
                    <a:pt x="7593" y="12582"/>
                  </a:lnTo>
                  <a:lnTo>
                    <a:pt x="8253" y="12546"/>
                  </a:lnTo>
                  <a:lnTo>
                    <a:pt x="8914" y="12509"/>
                  </a:lnTo>
                  <a:lnTo>
                    <a:pt x="8950" y="12509"/>
                  </a:lnTo>
                  <a:lnTo>
                    <a:pt x="8950" y="12619"/>
                  </a:lnTo>
                  <a:lnTo>
                    <a:pt x="9024" y="12692"/>
                  </a:lnTo>
                  <a:lnTo>
                    <a:pt x="9170" y="12802"/>
                  </a:lnTo>
                  <a:lnTo>
                    <a:pt x="9354" y="12876"/>
                  </a:lnTo>
                  <a:lnTo>
                    <a:pt x="9537" y="12912"/>
                  </a:lnTo>
                  <a:lnTo>
                    <a:pt x="9647" y="13279"/>
                  </a:lnTo>
                  <a:lnTo>
                    <a:pt x="9794" y="13829"/>
                  </a:lnTo>
                  <a:lnTo>
                    <a:pt x="9904" y="14050"/>
                  </a:lnTo>
                  <a:lnTo>
                    <a:pt x="9977" y="14160"/>
                  </a:lnTo>
                  <a:lnTo>
                    <a:pt x="10051" y="14270"/>
                  </a:lnTo>
                  <a:lnTo>
                    <a:pt x="10198" y="14270"/>
                  </a:lnTo>
                  <a:lnTo>
                    <a:pt x="10271" y="14233"/>
                  </a:lnTo>
                  <a:lnTo>
                    <a:pt x="10308" y="14160"/>
                  </a:lnTo>
                  <a:lnTo>
                    <a:pt x="10308" y="14013"/>
                  </a:lnTo>
                  <a:lnTo>
                    <a:pt x="10308" y="13903"/>
                  </a:lnTo>
                  <a:lnTo>
                    <a:pt x="10198" y="13609"/>
                  </a:lnTo>
                  <a:lnTo>
                    <a:pt x="9977" y="12949"/>
                  </a:lnTo>
                  <a:lnTo>
                    <a:pt x="9904" y="12729"/>
                  </a:lnTo>
                  <a:lnTo>
                    <a:pt x="9977" y="12619"/>
                  </a:lnTo>
                  <a:lnTo>
                    <a:pt x="10088" y="12399"/>
                  </a:lnTo>
                  <a:lnTo>
                    <a:pt x="10124" y="12215"/>
                  </a:lnTo>
                  <a:lnTo>
                    <a:pt x="10161" y="12032"/>
                  </a:lnTo>
                  <a:lnTo>
                    <a:pt x="10161" y="11885"/>
                  </a:lnTo>
                  <a:lnTo>
                    <a:pt x="10124" y="11849"/>
                  </a:lnTo>
                  <a:lnTo>
                    <a:pt x="10601" y="11042"/>
                  </a:lnTo>
                  <a:lnTo>
                    <a:pt x="11115" y="10235"/>
                  </a:lnTo>
                  <a:lnTo>
                    <a:pt x="11371" y="10088"/>
                  </a:lnTo>
                  <a:lnTo>
                    <a:pt x="11518" y="9978"/>
                  </a:lnTo>
                  <a:lnTo>
                    <a:pt x="11628" y="9868"/>
                  </a:lnTo>
                  <a:lnTo>
                    <a:pt x="11665" y="9831"/>
                  </a:lnTo>
                  <a:lnTo>
                    <a:pt x="11738" y="9758"/>
                  </a:lnTo>
                  <a:lnTo>
                    <a:pt x="11812" y="9611"/>
                  </a:lnTo>
                  <a:lnTo>
                    <a:pt x="11885" y="9464"/>
                  </a:lnTo>
                  <a:lnTo>
                    <a:pt x="12068" y="9501"/>
                  </a:lnTo>
                  <a:lnTo>
                    <a:pt x="12288" y="9501"/>
                  </a:lnTo>
                  <a:lnTo>
                    <a:pt x="12875" y="9538"/>
                  </a:lnTo>
                  <a:lnTo>
                    <a:pt x="13426" y="9501"/>
                  </a:lnTo>
                  <a:lnTo>
                    <a:pt x="13499" y="9501"/>
                  </a:lnTo>
                  <a:lnTo>
                    <a:pt x="13572" y="9464"/>
                  </a:lnTo>
                  <a:lnTo>
                    <a:pt x="13646" y="9391"/>
                  </a:lnTo>
                  <a:lnTo>
                    <a:pt x="13646" y="9318"/>
                  </a:lnTo>
                  <a:lnTo>
                    <a:pt x="13682" y="9244"/>
                  </a:lnTo>
                  <a:lnTo>
                    <a:pt x="13646" y="9171"/>
                  </a:lnTo>
                  <a:lnTo>
                    <a:pt x="13609" y="9098"/>
                  </a:lnTo>
                  <a:lnTo>
                    <a:pt x="13536" y="9024"/>
                  </a:lnTo>
                  <a:lnTo>
                    <a:pt x="13426" y="9024"/>
                  </a:lnTo>
                  <a:lnTo>
                    <a:pt x="13059" y="8988"/>
                  </a:lnTo>
                  <a:lnTo>
                    <a:pt x="12655" y="8988"/>
                  </a:lnTo>
                  <a:lnTo>
                    <a:pt x="11885" y="9024"/>
                  </a:lnTo>
                  <a:lnTo>
                    <a:pt x="11812" y="8951"/>
                  </a:lnTo>
                  <a:lnTo>
                    <a:pt x="11738" y="8877"/>
                  </a:lnTo>
                  <a:lnTo>
                    <a:pt x="11518" y="8767"/>
                  </a:lnTo>
                  <a:lnTo>
                    <a:pt x="11445" y="8767"/>
                  </a:lnTo>
                  <a:lnTo>
                    <a:pt x="11335" y="8804"/>
                  </a:lnTo>
                  <a:lnTo>
                    <a:pt x="11225" y="8767"/>
                  </a:lnTo>
                  <a:lnTo>
                    <a:pt x="11078" y="8804"/>
                  </a:lnTo>
                  <a:lnTo>
                    <a:pt x="10638" y="8107"/>
                  </a:lnTo>
                  <a:lnTo>
                    <a:pt x="10271" y="7594"/>
                  </a:lnTo>
                  <a:lnTo>
                    <a:pt x="10088" y="7300"/>
                  </a:lnTo>
                  <a:lnTo>
                    <a:pt x="9904" y="7080"/>
                  </a:lnTo>
                  <a:lnTo>
                    <a:pt x="9977" y="6970"/>
                  </a:lnTo>
                  <a:lnTo>
                    <a:pt x="10051" y="6823"/>
                  </a:lnTo>
                  <a:lnTo>
                    <a:pt x="10088" y="6713"/>
                  </a:lnTo>
                  <a:lnTo>
                    <a:pt x="10124" y="6567"/>
                  </a:lnTo>
                  <a:lnTo>
                    <a:pt x="10088" y="6493"/>
                  </a:lnTo>
                  <a:lnTo>
                    <a:pt x="10051" y="6456"/>
                  </a:lnTo>
                  <a:lnTo>
                    <a:pt x="9941" y="6456"/>
                  </a:lnTo>
                  <a:lnTo>
                    <a:pt x="10124" y="6236"/>
                  </a:lnTo>
                  <a:lnTo>
                    <a:pt x="10308" y="5980"/>
                  </a:lnTo>
                  <a:lnTo>
                    <a:pt x="10638" y="5503"/>
                  </a:lnTo>
                  <a:lnTo>
                    <a:pt x="11005" y="4953"/>
                  </a:lnTo>
                  <a:lnTo>
                    <a:pt x="11078" y="4953"/>
                  </a:lnTo>
                  <a:lnTo>
                    <a:pt x="11151" y="4916"/>
                  </a:lnTo>
                  <a:lnTo>
                    <a:pt x="11225" y="4843"/>
                  </a:lnTo>
                  <a:lnTo>
                    <a:pt x="11298" y="4769"/>
                  </a:lnTo>
                  <a:lnTo>
                    <a:pt x="11518" y="4586"/>
                  </a:lnTo>
                  <a:lnTo>
                    <a:pt x="11591" y="4476"/>
                  </a:lnTo>
                  <a:lnTo>
                    <a:pt x="11665" y="4366"/>
                  </a:lnTo>
                  <a:lnTo>
                    <a:pt x="11702" y="4256"/>
                  </a:lnTo>
                  <a:lnTo>
                    <a:pt x="11702" y="4146"/>
                  </a:lnTo>
                  <a:lnTo>
                    <a:pt x="11665" y="3999"/>
                  </a:lnTo>
                  <a:lnTo>
                    <a:pt x="11591" y="3889"/>
                  </a:lnTo>
                  <a:lnTo>
                    <a:pt x="11518" y="3779"/>
                  </a:lnTo>
                  <a:lnTo>
                    <a:pt x="11408" y="3742"/>
                  </a:lnTo>
                  <a:lnTo>
                    <a:pt x="11298" y="3705"/>
                  </a:lnTo>
                  <a:lnTo>
                    <a:pt x="11151" y="3669"/>
                  </a:lnTo>
                  <a:lnTo>
                    <a:pt x="10931" y="3192"/>
                  </a:lnTo>
                  <a:lnTo>
                    <a:pt x="10674" y="2752"/>
                  </a:lnTo>
                  <a:lnTo>
                    <a:pt x="10344" y="2091"/>
                  </a:lnTo>
                  <a:lnTo>
                    <a:pt x="10124" y="1725"/>
                  </a:lnTo>
                  <a:lnTo>
                    <a:pt x="9904" y="1431"/>
                  </a:lnTo>
                  <a:lnTo>
                    <a:pt x="9941" y="1284"/>
                  </a:lnTo>
                  <a:lnTo>
                    <a:pt x="9941" y="1211"/>
                  </a:lnTo>
                  <a:lnTo>
                    <a:pt x="9977" y="1064"/>
                  </a:lnTo>
                  <a:lnTo>
                    <a:pt x="9941" y="954"/>
                  </a:lnTo>
                  <a:lnTo>
                    <a:pt x="9904" y="844"/>
                  </a:lnTo>
                  <a:lnTo>
                    <a:pt x="9831" y="697"/>
                  </a:lnTo>
                  <a:lnTo>
                    <a:pt x="9721" y="587"/>
                  </a:lnTo>
                  <a:lnTo>
                    <a:pt x="9574" y="514"/>
                  </a:lnTo>
                  <a:lnTo>
                    <a:pt x="9427" y="477"/>
                  </a:lnTo>
                  <a:lnTo>
                    <a:pt x="9244" y="514"/>
                  </a:lnTo>
                  <a:lnTo>
                    <a:pt x="9097" y="551"/>
                  </a:lnTo>
                  <a:lnTo>
                    <a:pt x="8987" y="661"/>
                  </a:lnTo>
                  <a:lnTo>
                    <a:pt x="8914" y="808"/>
                  </a:lnTo>
                  <a:lnTo>
                    <a:pt x="8877" y="954"/>
                  </a:lnTo>
                  <a:lnTo>
                    <a:pt x="8840" y="1028"/>
                  </a:lnTo>
                  <a:lnTo>
                    <a:pt x="7887" y="1101"/>
                  </a:lnTo>
                  <a:lnTo>
                    <a:pt x="7080" y="1174"/>
                  </a:lnTo>
                  <a:lnTo>
                    <a:pt x="6933" y="1174"/>
                  </a:lnTo>
                  <a:lnTo>
                    <a:pt x="6860" y="1064"/>
                  </a:lnTo>
                  <a:lnTo>
                    <a:pt x="6749" y="918"/>
                  </a:lnTo>
                  <a:lnTo>
                    <a:pt x="6713" y="881"/>
                  </a:lnTo>
                  <a:lnTo>
                    <a:pt x="6639" y="808"/>
                  </a:lnTo>
                  <a:lnTo>
                    <a:pt x="6529" y="771"/>
                  </a:lnTo>
                  <a:lnTo>
                    <a:pt x="6456" y="771"/>
                  </a:lnTo>
                  <a:lnTo>
                    <a:pt x="6383" y="808"/>
                  </a:lnTo>
                  <a:lnTo>
                    <a:pt x="5942" y="808"/>
                  </a:lnTo>
                  <a:lnTo>
                    <a:pt x="5686" y="477"/>
                  </a:lnTo>
                  <a:lnTo>
                    <a:pt x="5576" y="294"/>
                  </a:lnTo>
                  <a:lnTo>
                    <a:pt x="5466" y="111"/>
                  </a:lnTo>
                  <a:lnTo>
                    <a:pt x="5429" y="37"/>
                  </a:lnTo>
                  <a:lnTo>
                    <a:pt x="5356" y="1"/>
                  </a:lnTo>
                  <a:lnTo>
                    <a:pt x="5209" y="1"/>
                  </a:lnTo>
                  <a:lnTo>
                    <a:pt x="5025" y="37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06" name="CustomShape 171"/>
            <p:cNvSpPr/>
            <p:nvPr/>
          </p:nvSpPr>
          <p:spPr>
            <a:xfrm>
              <a:off x="9077040" y="4439160"/>
              <a:ext cx="346680" cy="245880"/>
            </a:xfrm>
            <a:custGeom>
              <a:avLst/>
              <a:gdLst/>
              <a:ahLst/>
              <a:cxnLst/>
              <a:rect l="l" t="t" r="r" b="b"/>
              <a:pathLst>
                <a:path w="10492" h="7447">
                  <a:moveTo>
                    <a:pt x="7300" y="1761"/>
                  </a:moveTo>
                  <a:lnTo>
                    <a:pt x="7117" y="1797"/>
                  </a:lnTo>
                  <a:lnTo>
                    <a:pt x="6897" y="1834"/>
                  </a:lnTo>
                  <a:lnTo>
                    <a:pt x="6713" y="1907"/>
                  </a:lnTo>
                  <a:lnTo>
                    <a:pt x="6530" y="2017"/>
                  </a:lnTo>
                  <a:lnTo>
                    <a:pt x="6383" y="2128"/>
                  </a:lnTo>
                  <a:lnTo>
                    <a:pt x="6273" y="2274"/>
                  </a:lnTo>
                  <a:lnTo>
                    <a:pt x="6200" y="2458"/>
                  </a:lnTo>
                  <a:lnTo>
                    <a:pt x="6200" y="2531"/>
                  </a:lnTo>
                  <a:lnTo>
                    <a:pt x="6237" y="2604"/>
                  </a:lnTo>
                  <a:lnTo>
                    <a:pt x="6310" y="2641"/>
                  </a:lnTo>
                  <a:lnTo>
                    <a:pt x="6383" y="2641"/>
                  </a:lnTo>
                  <a:lnTo>
                    <a:pt x="6530" y="2604"/>
                  </a:lnTo>
                  <a:lnTo>
                    <a:pt x="6640" y="2531"/>
                  </a:lnTo>
                  <a:lnTo>
                    <a:pt x="6860" y="2384"/>
                  </a:lnTo>
                  <a:lnTo>
                    <a:pt x="7007" y="2348"/>
                  </a:lnTo>
                  <a:lnTo>
                    <a:pt x="7154" y="2274"/>
                  </a:lnTo>
                  <a:lnTo>
                    <a:pt x="7484" y="2274"/>
                  </a:lnTo>
                  <a:lnTo>
                    <a:pt x="7667" y="2311"/>
                  </a:lnTo>
                  <a:lnTo>
                    <a:pt x="7851" y="2384"/>
                  </a:lnTo>
                  <a:lnTo>
                    <a:pt x="7924" y="2458"/>
                  </a:lnTo>
                  <a:lnTo>
                    <a:pt x="7961" y="2531"/>
                  </a:lnTo>
                  <a:lnTo>
                    <a:pt x="7997" y="2641"/>
                  </a:lnTo>
                  <a:lnTo>
                    <a:pt x="7997" y="2751"/>
                  </a:lnTo>
                  <a:lnTo>
                    <a:pt x="7961" y="2898"/>
                  </a:lnTo>
                  <a:lnTo>
                    <a:pt x="7887" y="3045"/>
                  </a:lnTo>
                  <a:lnTo>
                    <a:pt x="7667" y="3338"/>
                  </a:lnTo>
                  <a:lnTo>
                    <a:pt x="7190" y="3998"/>
                  </a:lnTo>
                  <a:lnTo>
                    <a:pt x="6713" y="4622"/>
                  </a:lnTo>
                  <a:lnTo>
                    <a:pt x="5686" y="5869"/>
                  </a:lnTo>
                  <a:lnTo>
                    <a:pt x="5613" y="6016"/>
                  </a:lnTo>
                  <a:lnTo>
                    <a:pt x="5650" y="6162"/>
                  </a:lnTo>
                  <a:lnTo>
                    <a:pt x="5686" y="6236"/>
                  </a:lnTo>
                  <a:lnTo>
                    <a:pt x="5723" y="6273"/>
                  </a:lnTo>
                  <a:lnTo>
                    <a:pt x="5796" y="6309"/>
                  </a:lnTo>
                  <a:lnTo>
                    <a:pt x="5870" y="6309"/>
                  </a:lnTo>
                  <a:lnTo>
                    <a:pt x="6567" y="6273"/>
                  </a:lnTo>
                  <a:lnTo>
                    <a:pt x="7264" y="6309"/>
                  </a:lnTo>
                  <a:lnTo>
                    <a:pt x="8034" y="6346"/>
                  </a:lnTo>
                  <a:lnTo>
                    <a:pt x="8401" y="6419"/>
                  </a:lnTo>
                  <a:lnTo>
                    <a:pt x="8547" y="6419"/>
                  </a:lnTo>
                  <a:lnTo>
                    <a:pt x="8731" y="6383"/>
                  </a:lnTo>
                  <a:lnTo>
                    <a:pt x="8841" y="6309"/>
                  </a:lnTo>
                  <a:lnTo>
                    <a:pt x="8878" y="6199"/>
                  </a:lnTo>
                  <a:lnTo>
                    <a:pt x="8878" y="6089"/>
                  </a:lnTo>
                  <a:lnTo>
                    <a:pt x="8768" y="6016"/>
                  </a:lnTo>
                  <a:lnTo>
                    <a:pt x="8658" y="5942"/>
                  </a:lnTo>
                  <a:lnTo>
                    <a:pt x="8474" y="5869"/>
                  </a:lnTo>
                  <a:lnTo>
                    <a:pt x="8107" y="5796"/>
                  </a:lnTo>
                  <a:lnTo>
                    <a:pt x="7410" y="5759"/>
                  </a:lnTo>
                  <a:lnTo>
                    <a:pt x="6457" y="5759"/>
                  </a:lnTo>
                  <a:lnTo>
                    <a:pt x="7557" y="4365"/>
                  </a:lnTo>
                  <a:lnTo>
                    <a:pt x="7851" y="3998"/>
                  </a:lnTo>
                  <a:lnTo>
                    <a:pt x="8144" y="3595"/>
                  </a:lnTo>
                  <a:lnTo>
                    <a:pt x="8291" y="3375"/>
                  </a:lnTo>
                  <a:lnTo>
                    <a:pt x="8401" y="3191"/>
                  </a:lnTo>
                  <a:lnTo>
                    <a:pt x="8474" y="2935"/>
                  </a:lnTo>
                  <a:lnTo>
                    <a:pt x="8511" y="2714"/>
                  </a:lnTo>
                  <a:lnTo>
                    <a:pt x="8511" y="2494"/>
                  </a:lnTo>
                  <a:lnTo>
                    <a:pt x="8437" y="2311"/>
                  </a:lnTo>
                  <a:lnTo>
                    <a:pt x="8327" y="2164"/>
                  </a:lnTo>
                  <a:lnTo>
                    <a:pt x="8217" y="2017"/>
                  </a:lnTo>
                  <a:lnTo>
                    <a:pt x="8071" y="1907"/>
                  </a:lnTo>
                  <a:lnTo>
                    <a:pt x="7887" y="1834"/>
                  </a:lnTo>
                  <a:lnTo>
                    <a:pt x="7667" y="1797"/>
                  </a:lnTo>
                  <a:lnTo>
                    <a:pt x="7484" y="1761"/>
                  </a:lnTo>
                  <a:close/>
                  <a:moveTo>
                    <a:pt x="954" y="0"/>
                  </a:moveTo>
                  <a:lnTo>
                    <a:pt x="771" y="37"/>
                  </a:lnTo>
                  <a:lnTo>
                    <a:pt x="624" y="110"/>
                  </a:lnTo>
                  <a:lnTo>
                    <a:pt x="441" y="183"/>
                  </a:lnTo>
                  <a:lnTo>
                    <a:pt x="294" y="257"/>
                  </a:lnTo>
                  <a:lnTo>
                    <a:pt x="147" y="404"/>
                  </a:lnTo>
                  <a:lnTo>
                    <a:pt x="37" y="514"/>
                  </a:lnTo>
                  <a:lnTo>
                    <a:pt x="1" y="587"/>
                  </a:lnTo>
                  <a:lnTo>
                    <a:pt x="1" y="660"/>
                  </a:lnTo>
                  <a:lnTo>
                    <a:pt x="74" y="770"/>
                  </a:lnTo>
                  <a:lnTo>
                    <a:pt x="184" y="844"/>
                  </a:lnTo>
                  <a:lnTo>
                    <a:pt x="257" y="844"/>
                  </a:lnTo>
                  <a:lnTo>
                    <a:pt x="331" y="807"/>
                  </a:lnTo>
                  <a:lnTo>
                    <a:pt x="661" y="660"/>
                  </a:lnTo>
                  <a:lnTo>
                    <a:pt x="844" y="624"/>
                  </a:lnTo>
                  <a:lnTo>
                    <a:pt x="1028" y="587"/>
                  </a:lnTo>
                  <a:lnTo>
                    <a:pt x="991" y="624"/>
                  </a:lnTo>
                  <a:lnTo>
                    <a:pt x="991" y="844"/>
                  </a:lnTo>
                  <a:lnTo>
                    <a:pt x="991" y="1064"/>
                  </a:lnTo>
                  <a:lnTo>
                    <a:pt x="1101" y="1467"/>
                  </a:lnTo>
                  <a:lnTo>
                    <a:pt x="1358" y="2641"/>
                  </a:lnTo>
                  <a:lnTo>
                    <a:pt x="2312" y="7263"/>
                  </a:lnTo>
                  <a:lnTo>
                    <a:pt x="2348" y="7336"/>
                  </a:lnTo>
                  <a:lnTo>
                    <a:pt x="2422" y="7410"/>
                  </a:lnTo>
                  <a:lnTo>
                    <a:pt x="2495" y="7446"/>
                  </a:lnTo>
                  <a:lnTo>
                    <a:pt x="2678" y="7446"/>
                  </a:lnTo>
                  <a:lnTo>
                    <a:pt x="2752" y="7410"/>
                  </a:lnTo>
                  <a:lnTo>
                    <a:pt x="2825" y="7336"/>
                  </a:lnTo>
                  <a:lnTo>
                    <a:pt x="2862" y="7263"/>
                  </a:lnTo>
                  <a:lnTo>
                    <a:pt x="4072" y="4108"/>
                  </a:lnTo>
                  <a:lnTo>
                    <a:pt x="5246" y="990"/>
                  </a:lnTo>
                  <a:lnTo>
                    <a:pt x="6457" y="917"/>
                  </a:lnTo>
                  <a:lnTo>
                    <a:pt x="7667" y="880"/>
                  </a:lnTo>
                  <a:lnTo>
                    <a:pt x="8988" y="917"/>
                  </a:lnTo>
                  <a:lnTo>
                    <a:pt x="9648" y="990"/>
                  </a:lnTo>
                  <a:lnTo>
                    <a:pt x="9978" y="990"/>
                  </a:lnTo>
                  <a:lnTo>
                    <a:pt x="10308" y="954"/>
                  </a:lnTo>
                  <a:lnTo>
                    <a:pt x="10382" y="917"/>
                  </a:lnTo>
                  <a:lnTo>
                    <a:pt x="10455" y="880"/>
                  </a:lnTo>
                  <a:lnTo>
                    <a:pt x="10492" y="807"/>
                  </a:lnTo>
                  <a:lnTo>
                    <a:pt x="10492" y="734"/>
                  </a:lnTo>
                  <a:lnTo>
                    <a:pt x="10418" y="587"/>
                  </a:lnTo>
                  <a:lnTo>
                    <a:pt x="10382" y="514"/>
                  </a:lnTo>
                  <a:lnTo>
                    <a:pt x="10308" y="477"/>
                  </a:lnTo>
                  <a:lnTo>
                    <a:pt x="10015" y="404"/>
                  </a:lnTo>
                  <a:lnTo>
                    <a:pt x="9721" y="367"/>
                  </a:lnTo>
                  <a:lnTo>
                    <a:pt x="9134" y="330"/>
                  </a:lnTo>
                  <a:lnTo>
                    <a:pt x="7814" y="293"/>
                  </a:lnTo>
                  <a:lnTo>
                    <a:pt x="6420" y="330"/>
                  </a:lnTo>
                  <a:lnTo>
                    <a:pt x="5026" y="404"/>
                  </a:lnTo>
                  <a:lnTo>
                    <a:pt x="4916" y="440"/>
                  </a:lnTo>
                  <a:lnTo>
                    <a:pt x="4843" y="477"/>
                  </a:lnTo>
                  <a:lnTo>
                    <a:pt x="4806" y="550"/>
                  </a:lnTo>
                  <a:lnTo>
                    <a:pt x="4733" y="624"/>
                  </a:lnTo>
                  <a:lnTo>
                    <a:pt x="2678" y="6162"/>
                  </a:lnTo>
                  <a:lnTo>
                    <a:pt x="2128" y="3705"/>
                  </a:lnTo>
                  <a:lnTo>
                    <a:pt x="1725" y="1981"/>
                  </a:lnTo>
                  <a:lnTo>
                    <a:pt x="1541" y="1210"/>
                  </a:lnTo>
                  <a:lnTo>
                    <a:pt x="1468" y="844"/>
                  </a:lnTo>
                  <a:lnTo>
                    <a:pt x="1431" y="660"/>
                  </a:lnTo>
                  <a:lnTo>
                    <a:pt x="1395" y="550"/>
                  </a:lnTo>
                  <a:lnTo>
                    <a:pt x="1431" y="550"/>
                  </a:lnTo>
                  <a:lnTo>
                    <a:pt x="1468" y="514"/>
                  </a:lnTo>
                  <a:lnTo>
                    <a:pt x="1468" y="477"/>
                  </a:lnTo>
                  <a:lnTo>
                    <a:pt x="1505" y="367"/>
                  </a:lnTo>
                  <a:lnTo>
                    <a:pt x="1505" y="220"/>
                  </a:lnTo>
                  <a:lnTo>
                    <a:pt x="1468" y="110"/>
                  </a:lnTo>
                  <a:lnTo>
                    <a:pt x="1395" y="73"/>
                  </a:lnTo>
                  <a:lnTo>
                    <a:pt x="1321" y="37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07" name="CustomShape 172"/>
            <p:cNvSpPr/>
            <p:nvPr/>
          </p:nvSpPr>
          <p:spPr>
            <a:xfrm>
              <a:off x="9290520" y="6070320"/>
              <a:ext cx="335520" cy="214200"/>
            </a:xfrm>
            <a:custGeom>
              <a:avLst/>
              <a:gdLst/>
              <a:ahLst/>
              <a:cxnLst/>
              <a:rect l="l" t="t" r="r" b="b"/>
              <a:pathLst>
                <a:path w="10162" h="6494">
                  <a:moveTo>
                    <a:pt x="8291" y="587"/>
                  </a:moveTo>
                  <a:lnTo>
                    <a:pt x="8291" y="698"/>
                  </a:lnTo>
                  <a:lnTo>
                    <a:pt x="8327" y="771"/>
                  </a:lnTo>
                  <a:lnTo>
                    <a:pt x="8401" y="808"/>
                  </a:lnTo>
                  <a:lnTo>
                    <a:pt x="8474" y="808"/>
                  </a:lnTo>
                  <a:lnTo>
                    <a:pt x="8768" y="771"/>
                  </a:lnTo>
                  <a:lnTo>
                    <a:pt x="8914" y="771"/>
                  </a:lnTo>
                  <a:lnTo>
                    <a:pt x="8988" y="808"/>
                  </a:lnTo>
                  <a:lnTo>
                    <a:pt x="9024" y="844"/>
                  </a:lnTo>
                  <a:lnTo>
                    <a:pt x="9208" y="1101"/>
                  </a:lnTo>
                  <a:lnTo>
                    <a:pt x="9318" y="1321"/>
                  </a:lnTo>
                  <a:lnTo>
                    <a:pt x="9465" y="1615"/>
                  </a:lnTo>
                  <a:lnTo>
                    <a:pt x="9538" y="1871"/>
                  </a:lnTo>
                  <a:lnTo>
                    <a:pt x="9611" y="2165"/>
                  </a:lnTo>
                  <a:lnTo>
                    <a:pt x="9648" y="2458"/>
                  </a:lnTo>
                  <a:lnTo>
                    <a:pt x="9648" y="2715"/>
                  </a:lnTo>
                  <a:lnTo>
                    <a:pt x="9575" y="2972"/>
                  </a:lnTo>
                  <a:lnTo>
                    <a:pt x="9501" y="3229"/>
                  </a:lnTo>
                  <a:lnTo>
                    <a:pt x="9354" y="3485"/>
                  </a:lnTo>
                  <a:lnTo>
                    <a:pt x="9171" y="3669"/>
                  </a:lnTo>
                  <a:lnTo>
                    <a:pt x="8988" y="3852"/>
                  </a:lnTo>
                  <a:lnTo>
                    <a:pt x="8731" y="3962"/>
                  </a:lnTo>
                  <a:lnTo>
                    <a:pt x="8474" y="3999"/>
                  </a:lnTo>
                  <a:lnTo>
                    <a:pt x="8327" y="3999"/>
                  </a:lnTo>
                  <a:lnTo>
                    <a:pt x="8217" y="3925"/>
                  </a:lnTo>
                  <a:lnTo>
                    <a:pt x="8107" y="3852"/>
                  </a:lnTo>
                  <a:lnTo>
                    <a:pt x="7997" y="3742"/>
                  </a:lnTo>
                  <a:lnTo>
                    <a:pt x="7851" y="3485"/>
                  </a:lnTo>
                  <a:lnTo>
                    <a:pt x="7740" y="3229"/>
                  </a:lnTo>
                  <a:lnTo>
                    <a:pt x="7630" y="2935"/>
                  </a:lnTo>
                  <a:lnTo>
                    <a:pt x="7594" y="2605"/>
                  </a:lnTo>
                  <a:lnTo>
                    <a:pt x="7557" y="2311"/>
                  </a:lnTo>
                  <a:lnTo>
                    <a:pt x="7594" y="1981"/>
                  </a:lnTo>
                  <a:lnTo>
                    <a:pt x="7630" y="1578"/>
                  </a:lnTo>
                  <a:lnTo>
                    <a:pt x="7777" y="1211"/>
                  </a:lnTo>
                  <a:lnTo>
                    <a:pt x="7887" y="1028"/>
                  </a:lnTo>
                  <a:lnTo>
                    <a:pt x="7997" y="844"/>
                  </a:lnTo>
                  <a:lnTo>
                    <a:pt x="8107" y="698"/>
                  </a:lnTo>
                  <a:lnTo>
                    <a:pt x="8291" y="587"/>
                  </a:lnTo>
                  <a:close/>
                  <a:moveTo>
                    <a:pt x="8401" y="147"/>
                  </a:moveTo>
                  <a:lnTo>
                    <a:pt x="8181" y="221"/>
                  </a:lnTo>
                  <a:lnTo>
                    <a:pt x="7961" y="294"/>
                  </a:lnTo>
                  <a:lnTo>
                    <a:pt x="7814" y="404"/>
                  </a:lnTo>
                  <a:lnTo>
                    <a:pt x="7667" y="551"/>
                  </a:lnTo>
                  <a:lnTo>
                    <a:pt x="7520" y="698"/>
                  </a:lnTo>
                  <a:lnTo>
                    <a:pt x="7410" y="881"/>
                  </a:lnTo>
                  <a:lnTo>
                    <a:pt x="7264" y="1284"/>
                  </a:lnTo>
                  <a:lnTo>
                    <a:pt x="7154" y="1688"/>
                  </a:lnTo>
                  <a:lnTo>
                    <a:pt x="7117" y="2055"/>
                  </a:lnTo>
                  <a:lnTo>
                    <a:pt x="7080" y="2458"/>
                  </a:lnTo>
                  <a:lnTo>
                    <a:pt x="7154" y="2935"/>
                  </a:lnTo>
                  <a:lnTo>
                    <a:pt x="7264" y="3375"/>
                  </a:lnTo>
                  <a:lnTo>
                    <a:pt x="7410" y="3779"/>
                  </a:lnTo>
                  <a:lnTo>
                    <a:pt x="7520" y="3962"/>
                  </a:lnTo>
                  <a:lnTo>
                    <a:pt x="7667" y="4146"/>
                  </a:lnTo>
                  <a:lnTo>
                    <a:pt x="7814" y="4292"/>
                  </a:lnTo>
                  <a:lnTo>
                    <a:pt x="7961" y="4402"/>
                  </a:lnTo>
                  <a:lnTo>
                    <a:pt x="8144" y="4476"/>
                  </a:lnTo>
                  <a:lnTo>
                    <a:pt x="8364" y="4512"/>
                  </a:lnTo>
                  <a:lnTo>
                    <a:pt x="8584" y="4512"/>
                  </a:lnTo>
                  <a:lnTo>
                    <a:pt x="8768" y="4476"/>
                  </a:lnTo>
                  <a:lnTo>
                    <a:pt x="8988" y="4439"/>
                  </a:lnTo>
                  <a:lnTo>
                    <a:pt x="9134" y="4366"/>
                  </a:lnTo>
                  <a:lnTo>
                    <a:pt x="9318" y="4256"/>
                  </a:lnTo>
                  <a:lnTo>
                    <a:pt x="9465" y="4146"/>
                  </a:lnTo>
                  <a:lnTo>
                    <a:pt x="9721" y="3852"/>
                  </a:lnTo>
                  <a:lnTo>
                    <a:pt x="9905" y="3522"/>
                  </a:lnTo>
                  <a:lnTo>
                    <a:pt x="10051" y="3118"/>
                  </a:lnTo>
                  <a:lnTo>
                    <a:pt x="10161" y="2752"/>
                  </a:lnTo>
                  <a:lnTo>
                    <a:pt x="10161" y="2348"/>
                  </a:lnTo>
                  <a:lnTo>
                    <a:pt x="10125" y="2091"/>
                  </a:lnTo>
                  <a:lnTo>
                    <a:pt x="10051" y="1761"/>
                  </a:lnTo>
                  <a:lnTo>
                    <a:pt x="9941" y="1394"/>
                  </a:lnTo>
                  <a:lnTo>
                    <a:pt x="9758" y="1064"/>
                  </a:lnTo>
                  <a:lnTo>
                    <a:pt x="9575" y="734"/>
                  </a:lnTo>
                  <a:lnTo>
                    <a:pt x="9354" y="441"/>
                  </a:lnTo>
                  <a:lnTo>
                    <a:pt x="9244" y="331"/>
                  </a:lnTo>
                  <a:lnTo>
                    <a:pt x="9098" y="257"/>
                  </a:lnTo>
                  <a:lnTo>
                    <a:pt x="8988" y="221"/>
                  </a:lnTo>
                  <a:lnTo>
                    <a:pt x="8841" y="184"/>
                  </a:lnTo>
                  <a:lnTo>
                    <a:pt x="8621" y="147"/>
                  </a:lnTo>
                  <a:close/>
                  <a:moveTo>
                    <a:pt x="3999" y="1"/>
                  </a:moveTo>
                  <a:lnTo>
                    <a:pt x="3926" y="37"/>
                  </a:lnTo>
                  <a:lnTo>
                    <a:pt x="3852" y="111"/>
                  </a:lnTo>
                  <a:lnTo>
                    <a:pt x="3816" y="404"/>
                  </a:lnTo>
                  <a:lnTo>
                    <a:pt x="3779" y="734"/>
                  </a:lnTo>
                  <a:lnTo>
                    <a:pt x="3705" y="1321"/>
                  </a:lnTo>
                  <a:lnTo>
                    <a:pt x="3632" y="2458"/>
                  </a:lnTo>
                  <a:lnTo>
                    <a:pt x="2898" y="2385"/>
                  </a:lnTo>
                  <a:lnTo>
                    <a:pt x="2128" y="2385"/>
                  </a:lnTo>
                  <a:lnTo>
                    <a:pt x="1395" y="2422"/>
                  </a:lnTo>
                  <a:lnTo>
                    <a:pt x="1028" y="2495"/>
                  </a:lnTo>
                  <a:lnTo>
                    <a:pt x="661" y="2568"/>
                  </a:lnTo>
                  <a:lnTo>
                    <a:pt x="661" y="2495"/>
                  </a:lnTo>
                  <a:lnTo>
                    <a:pt x="588" y="2458"/>
                  </a:lnTo>
                  <a:lnTo>
                    <a:pt x="551" y="2495"/>
                  </a:lnTo>
                  <a:lnTo>
                    <a:pt x="478" y="1651"/>
                  </a:lnTo>
                  <a:lnTo>
                    <a:pt x="441" y="918"/>
                  </a:lnTo>
                  <a:lnTo>
                    <a:pt x="404" y="551"/>
                  </a:lnTo>
                  <a:lnTo>
                    <a:pt x="367" y="184"/>
                  </a:lnTo>
                  <a:lnTo>
                    <a:pt x="331" y="111"/>
                  </a:lnTo>
                  <a:lnTo>
                    <a:pt x="147" y="111"/>
                  </a:lnTo>
                  <a:lnTo>
                    <a:pt x="111" y="184"/>
                  </a:lnTo>
                  <a:lnTo>
                    <a:pt x="37" y="514"/>
                  </a:lnTo>
                  <a:lnTo>
                    <a:pt x="1" y="881"/>
                  </a:lnTo>
                  <a:lnTo>
                    <a:pt x="1" y="1578"/>
                  </a:lnTo>
                  <a:lnTo>
                    <a:pt x="37" y="2275"/>
                  </a:lnTo>
                  <a:lnTo>
                    <a:pt x="111" y="2972"/>
                  </a:lnTo>
                  <a:lnTo>
                    <a:pt x="184" y="3632"/>
                  </a:lnTo>
                  <a:lnTo>
                    <a:pt x="294" y="4329"/>
                  </a:lnTo>
                  <a:lnTo>
                    <a:pt x="404" y="4989"/>
                  </a:lnTo>
                  <a:lnTo>
                    <a:pt x="478" y="5356"/>
                  </a:lnTo>
                  <a:lnTo>
                    <a:pt x="551" y="5503"/>
                  </a:lnTo>
                  <a:lnTo>
                    <a:pt x="588" y="5650"/>
                  </a:lnTo>
                  <a:lnTo>
                    <a:pt x="551" y="5723"/>
                  </a:lnTo>
                  <a:lnTo>
                    <a:pt x="588" y="5833"/>
                  </a:lnTo>
                  <a:lnTo>
                    <a:pt x="661" y="5906"/>
                  </a:lnTo>
                  <a:lnTo>
                    <a:pt x="734" y="5943"/>
                  </a:lnTo>
                  <a:lnTo>
                    <a:pt x="881" y="5943"/>
                  </a:lnTo>
                  <a:lnTo>
                    <a:pt x="954" y="5906"/>
                  </a:lnTo>
                  <a:lnTo>
                    <a:pt x="1028" y="5833"/>
                  </a:lnTo>
                  <a:lnTo>
                    <a:pt x="1064" y="5760"/>
                  </a:lnTo>
                  <a:lnTo>
                    <a:pt x="1064" y="5650"/>
                  </a:lnTo>
                  <a:lnTo>
                    <a:pt x="1064" y="5466"/>
                  </a:lnTo>
                  <a:lnTo>
                    <a:pt x="881" y="4696"/>
                  </a:lnTo>
                  <a:lnTo>
                    <a:pt x="734" y="3889"/>
                  </a:lnTo>
                  <a:lnTo>
                    <a:pt x="624" y="3082"/>
                  </a:lnTo>
                  <a:lnTo>
                    <a:pt x="588" y="2935"/>
                  </a:lnTo>
                  <a:lnTo>
                    <a:pt x="991" y="2972"/>
                  </a:lnTo>
                  <a:lnTo>
                    <a:pt x="1358" y="2935"/>
                  </a:lnTo>
                  <a:lnTo>
                    <a:pt x="2128" y="2898"/>
                  </a:lnTo>
                  <a:lnTo>
                    <a:pt x="2862" y="2898"/>
                  </a:lnTo>
                  <a:lnTo>
                    <a:pt x="3632" y="2972"/>
                  </a:lnTo>
                  <a:lnTo>
                    <a:pt x="3559" y="4256"/>
                  </a:lnTo>
                  <a:lnTo>
                    <a:pt x="3485" y="4843"/>
                  </a:lnTo>
                  <a:lnTo>
                    <a:pt x="3485" y="4989"/>
                  </a:lnTo>
                  <a:lnTo>
                    <a:pt x="3522" y="5173"/>
                  </a:lnTo>
                  <a:lnTo>
                    <a:pt x="3559" y="5283"/>
                  </a:lnTo>
                  <a:lnTo>
                    <a:pt x="3632" y="5393"/>
                  </a:lnTo>
                  <a:lnTo>
                    <a:pt x="3669" y="5429"/>
                  </a:lnTo>
                  <a:lnTo>
                    <a:pt x="3742" y="5466"/>
                  </a:lnTo>
                  <a:lnTo>
                    <a:pt x="3852" y="5393"/>
                  </a:lnTo>
                  <a:lnTo>
                    <a:pt x="3926" y="5319"/>
                  </a:lnTo>
                  <a:lnTo>
                    <a:pt x="3999" y="5209"/>
                  </a:lnTo>
                  <a:lnTo>
                    <a:pt x="4036" y="4916"/>
                  </a:lnTo>
                  <a:lnTo>
                    <a:pt x="4036" y="4366"/>
                  </a:lnTo>
                  <a:lnTo>
                    <a:pt x="4109" y="2935"/>
                  </a:lnTo>
                  <a:lnTo>
                    <a:pt x="4146" y="1468"/>
                  </a:lnTo>
                  <a:lnTo>
                    <a:pt x="4182" y="771"/>
                  </a:lnTo>
                  <a:lnTo>
                    <a:pt x="4182" y="441"/>
                  </a:lnTo>
                  <a:lnTo>
                    <a:pt x="4146" y="111"/>
                  </a:lnTo>
                  <a:lnTo>
                    <a:pt x="4072" y="37"/>
                  </a:lnTo>
                  <a:lnTo>
                    <a:pt x="3999" y="1"/>
                  </a:lnTo>
                  <a:close/>
                  <a:moveTo>
                    <a:pt x="5503" y="3779"/>
                  </a:moveTo>
                  <a:lnTo>
                    <a:pt x="5246" y="3815"/>
                  </a:lnTo>
                  <a:lnTo>
                    <a:pt x="5026" y="3925"/>
                  </a:lnTo>
                  <a:lnTo>
                    <a:pt x="4879" y="3999"/>
                  </a:lnTo>
                  <a:lnTo>
                    <a:pt x="4806" y="4109"/>
                  </a:lnTo>
                  <a:lnTo>
                    <a:pt x="4806" y="4146"/>
                  </a:lnTo>
                  <a:lnTo>
                    <a:pt x="4843" y="4182"/>
                  </a:lnTo>
                  <a:lnTo>
                    <a:pt x="4916" y="4256"/>
                  </a:lnTo>
                  <a:lnTo>
                    <a:pt x="5246" y="4256"/>
                  </a:lnTo>
                  <a:lnTo>
                    <a:pt x="5723" y="4219"/>
                  </a:lnTo>
                  <a:lnTo>
                    <a:pt x="5723" y="4219"/>
                  </a:lnTo>
                  <a:lnTo>
                    <a:pt x="5686" y="4329"/>
                  </a:lnTo>
                  <a:lnTo>
                    <a:pt x="5576" y="4439"/>
                  </a:lnTo>
                  <a:lnTo>
                    <a:pt x="5393" y="4622"/>
                  </a:lnTo>
                  <a:lnTo>
                    <a:pt x="5026" y="5099"/>
                  </a:lnTo>
                  <a:lnTo>
                    <a:pt x="4659" y="5613"/>
                  </a:lnTo>
                  <a:lnTo>
                    <a:pt x="4366" y="6126"/>
                  </a:lnTo>
                  <a:lnTo>
                    <a:pt x="4329" y="6273"/>
                  </a:lnTo>
                  <a:lnTo>
                    <a:pt x="4366" y="6420"/>
                  </a:lnTo>
                  <a:lnTo>
                    <a:pt x="4476" y="6493"/>
                  </a:lnTo>
                  <a:lnTo>
                    <a:pt x="4623" y="6493"/>
                  </a:lnTo>
                  <a:lnTo>
                    <a:pt x="6310" y="6126"/>
                  </a:lnTo>
                  <a:lnTo>
                    <a:pt x="6383" y="6090"/>
                  </a:lnTo>
                  <a:lnTo>
                    <a:pt x="6457" y="6016"/>
                  </a:lnTo>
                  <a:lnTo>
                    <a:pt x="6493" y="5943"/>
                  </a:lnTo>
                  <a:lnTo>
                    <a:pt x="6457" y="5833"/>
                  </a:lnTo>
                  <a:lnTo>
                    <a:pt x="6420" y="5760"/>
                  </a:lnTo>
                  <a:lnTo>
                    <a:pt x="6383" y="5686"/>
                  </a:lnTo>
                  <a:lnTo>
                    <a:pt x="6273" y="5650"/>
                  </a:lnTo>
                  <a:lnTo>
                    <a:pt x="6163" y="5650"/>
                  </a:lnTo>
                  <a:lnTo>
                    <a:pt x="5026" y="5906"/>
                  </a:lnTo>
                  <a:lnTo>
                    <a:pt x="5319" y="5466"/>
                  </a:lnTo>
                  <a:lnTo>
                    <a:pt x="5650" y="5063"/>
                  </a:lnTo>
                  <a:lnTo>
                    <a:pt x="5870" y="4806"/>
                  </a:lnTo>
                  <a:lnTo>
                    <a:pt x="6053" y="4549"/>
                  </a:lnTo>
                  <a:lnTo>
                    <a:pt x="6126" y="4402"/>
                  </a:lnTo>
                  <a:lnTo>
                    <a:pt x="6200" y="4256"/>
                  </a:lnTo>
                  <a:lnTo>
                    <a:pt x="6200" y="4109"/>
                  </a:lnTo>
                  <a:lnTo>
                    <a:pt x="6200" y="3925"/>
                  </a:lnTo>
                  <a:lnTo>
                    <a:pt x="6163" y="3889"/>
                  </a:lnTo>
                  <a:lnTo>
                    <a:pt x="6126" y="3815"/>
                  </a:lnTo>
                  <a:lnTo>
                    <a:pt x="5980" y="3779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08" name="CustomShape 173"/>
            <p:cNvSpPr/>
            <p:nvPr/>
          </p:nvSpPr>
          <p:spPr>
            <a:xfrm>
              <a:off x="8100720" y="1405440"/>
              <a:ext cx="376920" cy="374400"/>
            </a:xfrm>
            <a:custGeom>
              <a:avLst/>
              <a:gdLst/>
              <a:ahLst/>
              <a:cxnLst/>
              <a:rect l="l" t="t" r="r" b="b"/>
              <a:pathLst>
                <a:path w="11409" h="11336">
                  <a:moveTo>
                    <a:pt x="5173" y="4219"/>
                  </a:moveTo>
                  <a:lnTo>
                    <a:pt x="5136" y="4256"/>
                  </a:lnTo>
                  <a:lnTo>
                    <a:pt x="5100" y="4292"/>
                  </a:lnTo>
                  <a:lnTo>
                    <a:pt x="4990" y="4366"/>
                  </a:lnTo>
                  <a:lnTo>
                    <a:pt x="4916" y="4476"/>
                  </a:lnTo>
                  <a:lnTo>
                    <a:pt x="4916" y="4512"/>
                  </a:lnTo>
                  <a:lnTo>
                    <a:pt x="4843" y="4659"/>
                  </a:lnTo>
                  <a:lnTo>
                    <a:pt x="4843" y="4769"/>
                  </a:lnTo>
                  <a:lnTo>
                    <a:pt x="4880" y="4843"/>
                  </a:lnTo>
                  <a:lnTo>
                    <a:pt x="4990" y="4916"/>
                  </a:lnTo>
                  <a:lnTo>
                    <a:pt x="5100" y="4989"/>
                  </a:lnTo>
                  <a:lnTo>
                    <a:pt x="5283" y="4989"/>
                  </a:lnTo>
                  <a:lnTo>
                    <a:pt x="5430" y="4916"/>
                  </a:lnTo>
                  <a:lnTo>
                    <a:pt x="5540" y="4769"/>
                  </a:lnTo>
                  <a:lnTo>
                    <a:pt x="5577" y="4696"/>
                  </a:lnTo>
                  <a:lnTo>
                    <a:pt x="5613" y="4623"/>
                  </a:lnTo>
                  <a:lnTo>
                    <a:pt x="5577" y="4549"/>
                  </a:lnTo>
                  <a:lnTo>
                    <a:pt x="5577" y="4476"/>
                  </a:lnTo>
                  <a:lnTo>
                    <a:pt x="5430" y="4402"/>
                  </a:lnTo>
                  <a:lnTo>
                    <a:pt x="5320" y="4366"/>
                  </a:lnTo>
                  <a:lnTo>
                    <a:pt x="5320" y="4292"/>
                  </a:lnTo>
                  <a:lnTo>
                    <a:pt x="5246" y="4256"/>
                  </a:lnTo>
                  <a:lnTo>
                    <a:pt x="5173" y="4219"/>
                  </a:lnTo>
                  <a:close/>
                  <a:moveTo>
                    <a:pt x="5980" y="6016"/>
                  </a:moveTo>
                  <a:lnTo>
                    <a:pt x="6017" y="6053"/>
                  </a:lnTo>
                  <a:lnTo>
                    <a:pt x="6053" y="6126"/>
                  </a:lnTo>
                  <a:lnTo>
                    <a:pt x="6053" y="6200"/>
                  </a:lnTo>
                  <a:lnTo>
                    <a:pt x="5907" y="6237"/>
                  </a:lnTo>
                  <a:lnTo>
                    <a:pt x="5943" y="6090"/>
                  </a:lnTo>
                  <a:lnTo>
                    <a:pt x="5980" y="6016"/>
                  </a:lnTo>
                  <a:close/>
                  <a:moveTo>
                    <a:pt x="5833" y="5613"/>
                  </a:moveTo>
                  <a:lnTo>
                    <a:pt x="5723" y="5650"/>
                  </a:lnTo>
                  <a:lnTo>
                    <a:pt x="5650" y="5723"/>
                  </a:lnTo>
                  <a:lnTo>
                    <a:pt x="5613" y="5796"/>
                  </a:lnTo>
                  <a:lnTo>
                    <a:pt x="5613" y="5870"/>
                  </a:lnTo>
                  <a:lnTo>
                    <a:pt x="5687" y="5943"/>
                  </a:lnTo>
                  <a:lnTo>
                    <a:pt x="5577" y="6163"/>
                  </a:lnTo>
                  <a:lnTo>
                    <a:pt x="5540" y="6420"/>
                  </a:lnTo>
                  <a:lnTo>
                    <a:pt x="5577" y="6530"/>
                  </a:lnTo>
                  <a:lnTo>
                    <a:pt x="5687" y="6567"/>
                  </a:lnTo>
                  <a:lnTo>
                    <a:pt x="5833" y="6603"/>
                  </a:lnTo>
                  <a:lnTo>
                    <a:pt x="5980" y="6603"/>
                  </a:lnTo>
                  <a:lnTo>
                    <a:pt x="6090" y="6567"/>
                  </a:lnTo>
                  <a:lnTo>
                    <a:pt x="6237" y="6530"/>
                  </a:lnTo>
                  <a:lnTo>
                    <a:pt x="6347" y="6457"/>
                  </a:lnTo>
                  <a:lnTo>
                    <a:pt x="6420" y="6347"/>
                  </a:lnTo>
                  <a:lnTo>
                    <a:pt x="6457" y="6200"/>
                  </a:lnTo>
                  <a:lnTo>
                    <a:pt x="6457" y="6053"/>
                  </a:lnTo>
                  <a:lnTo>
                    <a:pt x="6420" y="5943"/>
                  </a:lnTo>
                  <a:lnTo>
                    <a:pt x="6347" y="5833"/>
                  </a:lnTo>
                  <a:lnTo>
                    <a:pt x="6274" y="5760"/>
                  </a:lnTo>
                  <a:lnTo>
                    <a:pt x="6163" y="5686"/>
                  </a:lnTo>
                  <a:lnTo>
                    <a:pt x="6053" y="5650"/>
                  </a:lnTo>
                  <a:lnTo>
                    <a:pt x="5943" y="5613"/>
                  </a:lnTo>
                  <a:close/>
                  <a:moveTo>
                    <a:pt x="3926" y="441"/>
                  </a:moveTo>
                  <a:lnTo>
                    <a:pt x="4623" y="478"/>
                  </a:lnTo>
                  <a:lnTo>
                    <a:pt x="5356" y="478"/>
                  </a:lnTo>
                  <a:lnTo>
                    <a:pt x="6824" y="551"/>
                  </a:lnTo>
                  <a:lnTo>
                    <a:pt x="7631" y="551"/>
                  </a:lnTo>
                  <a:lnTo>
                    <a:pt x="7704" y="734"/>
                  </a:lnTo>
                  <a:lnTo>
                    <a:pt x="7777" y="1064"/>
                  </a:lnTo>
                  <a:lnTo>
                    <a:pt x="7521" y="1174"/>
                  </a:lnTo>
                  <a:lnTo>
                    <a:pt x="7191" y="1211"/>
                  </a:lnTo>
                  <a:lnTo>
                    <a:pt x="7044" y="1211"/>
                  </a:lnTo>
                  <a:lnTo>
                    <a:pt x="6860" y="1174"/>
                  </a:lnTo>
                  <a:lnTo>
                    <a:pt x="6714" y="1174"/>
                  </a:lnTo>
                  <a:lnTo>
                    <a:pt x="6530" y="1211"/>
                  </a:lnTo>
                  <a:lnTo>
                    <a:pt x="6494" y="1248"/>
                  </a:lnTo>
                  <a:lnTo>
                    <a:pt x="6457" y="1321"/>
                  </a:lnTo>
                  <a:lnTo>
                    <a:pt x="6420" y="1395"/>
                  </a:lnTo>
                  <a:lnTo>
                    <a:pt x="6457" y="1468"/>
                  </a:lnTo>
                  <a:lnTo>
                    <a:pt x="6457" y="1505"/>
                  </a:lnTo>
                  <a:lnTo>
                    <a:pt x="6494" y="1578"/>
                  </a:lnTo>
                  <a:lnTo>
                    <a:pt x="6567" y="1651"/>
                  </a:lnTo>
                  <a:lnTo>
                    <a:pt x="6567" y="1871"/>
                  </a:lnTo>
                  <a:lnTo>
                    <a:pt x="6567" y="2092"/>
                  </a:lnTo>
                  <a:lnTo>
                    <a:pt x="6640" y="2642"/>
                  </a:lnTo>
                  <a:lnTo>
                    <a:pt x="6677" y="3192"/>
                  </a:lnTo>
                  <a:lnTo>
                    <a:pt x="6714" y="3632"/>
                  </a:lnTo>
                  <a:lnTo>
                    <a:pt x="6714" y="4072"/>
                  </a:lnTo>
                  <a:lnTo>
                    <a:pt x="6677" y="4586"/>
                  </a:lnTo>
                  <a:lnTo>
                    <a:pt x="6640" y="4843"/>
                  </a:lnTo>
                  <a:lnTo>
                    <a:pt x="6640" y="5099"/>
                  </a:lnTo>
                  <a:lnTo>
                    <a:pt x="6677" y="5246"/>
                  </a:lnTo>
                  <a:lnTo>
                    <a:pt x="6640" y="5319"/>
                  </a:lnTo>
                  <a:lnTo>
                    <a:pt x="6640" y="5393"/>
                  </a:lnTo>
                  <a:lnTo>
                    <a:pt x="6640" y="5466"/>
                  </a:lnTo>
                  <a:lnTo>
                    <a:pt x="6714" y="5540"/>
                  </a:lnTo>
                  <a:lnTo>
                    <a:pt x="7117" y="5796"/>
                  </a:lnTo>
                  <a:lnTo>
                    <a:pt x="7484" y="6016"/>
                  </a:lnTo>
                  <a:lnTo>
                    <a:pt x="7851" y="6310"/>
                  </a:lnTo>
                  <a:lnTo>
                    <a:pt x="8218" y="6640"/>
                  </a:lnTo>
                  <a:lnTo>
                    <a:pt x="8915" y="7300"/>
                  </a:lnTo>
                  <a:lnTo>
                    <a:pt x="8621" y="7337"/>
                  </a:lnTo>
                  <a:lnTo>
                    <a:pt x="8328" y="7300"/>
                  </a:lnTo>
                  <a:lnTo>
                    <a:pt x="8108" y="7227"/>
                  </a:lnTo>
                  <a:lnTo>
                    <a:pt x="7887" y="7154"/>
                  </a:lnTo>
                  <a:lnTo>
                    <a:pt x="7484" y="6933"/>
                  </a:lnTo>
                  <a:lnTo>
                    <a:pt x="7117" y="6823"/>
                  </a:lnTo>
                  <a:lnTo>
                    <a:pt x="6750" y="6787"/>
                  </a:lnTo>
                  <a:lnTo>
                    <a:pt x="6384" y="6823"/>
                  </a:lnTo>
                  <a:lnTo>
                    <a:pt x="5980" y="6933"/>
                  </a:lnTo>
                  <a:lnTo>
                    <a:pt x="5577" y="7044"/>
                  </a:lnTo>
                  <a:lnTo>
                    <a:pt x="5210" y="7227"/>
                  </a:lnTo>
                  <a:lnTo>
                    <a:pt x="4843" y="7374"/>
                  </a:lnTo>
                  <a:lnTo>
                    <a:pt x="4439" y="7520"/>
                  </a:lnTo>
                  <a:lnTo>
                    <a:pt x="4109" y="7557"/>
                  </a:lnTo>
                  <a:lnTo>
                    <a:pt x="3816" y="7594"/>
                  </a:lnTo>
                  <a:lnTo>
                    <a:pt x="3889" y="7557"/>
                  </a:lnTo>
                  <a:lnTo>
                    <a:pt x="3926" y="7484"/>
                  </a:lnTo>
                  <a:lnTo>
                    <a:pt x="3926" y="7374"/>
                  </a:lnTo>
                  <a:lnTo>
                    <a:pt x="3926" y="7300"/>
                  </a:lnTo>
                  <a:lnTo>
                    <a:pt x="3889" y="7227"/>
                  </a:lnTo>
                  <a:lnTo>
                    <a:pt x="3816" y="7190"/>
                  </a:lnTo>
                  <a:lnTo>
                    <a:pt x="2789" y="7190"/>
                  </a:lnTo>
                  <a:lnTo>
                    <a:pt x="2935" y="7044"/>
                  </a:lnTo>
                  <a:lnTo>
                    <a:pt x="3266" y="6677"/>
                  </a:lnTo>
                  <a:lnTo>
                    <a:pt x="3559" y="6713"/>
                  </a:lnTo>
                  <a:lnTo>
                    <a:pt x="3853" y="6713"/>
                  </a:lnTo>
                  <a:lnTo>
                    <a:pt x="4403" y="6677"/>
                  </a:lnTo>
                  <a:lnTo>
                    <a:pt x="4549" y="6640"/>
                  </a:lnTo>
                  <a:lnTo>
                    <a:pt x="4623" y="6530"/>
                  </a:lnTo>
                  <a:lnTo>
                    <a:pt x="4623" y="6457"/>
                  </a:lnTo>
                  <a:lnTo>
                    <a:pt x="4586" y="6383"/>
                  </a:lnTo>
                  <a:lnTo>
                    <a:pt x="4513" y="6310"/>
                  </a:lnTo>
                  <a:lnTo>
                    <a:pt x="4403" y="6273"/>
                  </a:lnTo>
                  <a:lnTo>
                    <a:pt x="3669" y="6273"/>
                  </a:lnTo>
                  <a:lnTo>
                    <a:pt x="3926" y="6016"/>
                  </a:lnTo>
                  <a:lnTo>
                    <a:pt x="4183" y="5723"/>
                  </a:lnTo>
                  <a:lnTo>
                    <a:pt x="4293" y="5723"/>
                  </a:lnTo>
                  <a:lnTo>
                    <a:pt x="4366" y="5686"/>
                  </a:lnTo>
                  <a:lnTo>
                    <a:pt x="4439" y="5576"/>
                  </a:lnTo>
                  <a:lnTo>
                    <a:pt x="4476" y="5466"/>
                  </a:lnTo>
                  <a:lnTo>
                    <a:pt x="4403" y="3449"/>
                  </a:lnTo>
                  <a:lnTo>
                    <a:pt x="4366" y="2495"/>
                  </a:lnTo>
                  <a:lnTo>
                    <a:pt x="4329" y="2018"/>
                  </a:lnTo>
                  <a:lnTo>
                    <a:pt x="4293" y="1541"/>
                  </a:lnTo>
                  <a:lnTo>
                    <a:pt x="4256" y="1431"/>
                  </a:lnTo>
                  <a:lnTo>
                    <a:pt x="4549" y="1505"/>
                  </a:lnTo>
                  <a:lnTo>
                    <a:pt x="4953" y="1578"/>
                  </a:lnTo>
                  <a:lnTo>
                    <a:pt x="5173" y="1578"/>
                  </a:lnTo>
                  <a:lnTo>
                    <a:pt x="5356" y="1505"/>
                  </a:lnTo>
                  <a:lnTo>
                    <a:pt x="5393" y="1468"/>
                  </a:lnTo>
                  <a:lnTo>
                    <a:pt x="5430" y="1431"/>
                  </a:lnTo>
                  <a:lnTo>
                    <a:pt x="5430" y="1358"/>
                  </a:lnTo>
                  <a:lnTo>
                    <a:pt x="5393" y="1321"/>
                  </a:lnTo>
                  <a:lnTo>
                    <a:pt x="5246" y="1211"/>
                  </a:lnTo>
                  <a:lnTo>
                    <a:pt x="5063" y="1174"/>
                  </a:lnTo>
                  <a:lnTo>
                    <a:pt x="4733" y="1138"/>
                  </a:lnTo>
                  <a:lnTo>
                    <a:pt x="4219" y="1064"/>
                  </a:lnTo>
                  <a:lnTo>
                    <a:pt x="4183" y="1028"/>
                  </a:lnTo>
                  <a:lnTo>
                    <a:pt x="4146" y="991"/>
                  </a:lnTo>
                  <a:lnTo>
                    <a:pt x="3999" y="991"/>
                  </a:lnTo>
                  <a:lnTo>
                    <a:pt x="3853" y="1028"/>
                  </a:lnTo>
                  <a:lnTo>
                    <a:pt x="3706" y="1064"/>
                  </a:lnTo>
                  <a:lnTo>
                    <a:pt x="3596" y="1064"/>
                  </a:lnTo>
                  <a:lnTo>
                    <a:pt x="3522" y="1028"/>
                  </a:lnTo>
                  <a:lnTo>
                    <a:pt x="3486" y="991"/>
                  </a:lnTo>
                  <a:lnTo>
                    <a:pt x="3412" y="881"/>
                  </a:lnTo>
                  <a:lnTo>
                    <a:pt x="3412" y="771"/>
                  </a:lnTo>
                  <a:lnTo>
                    <a:pt x="3412" y="698"/>
                  </a:lnTo>
                  <a:lnTo>
                    <a:pt x="3486" y="624"/>
                  </a:lnTo>
                  <a:lnTo>
                    <a:pt x="3559" y="551"/>
                  </a:lnTo>
                  <a:lnTo>
                    <a:pt x="3742" y="478"/>
                  </a:lnTo>
                  <a:lnTo>
                    <a:pt x="3926" y="441"/>
                  </a:lnTo>
                  <a:close/>
                  <a:moveTo>
                    <a:pt x="6090" y="8071"/>
                  </a:moveTo>
                  <a:lnTo>
                    <a:pt x="6127" y="8144"/>
                  </a:lnTo>
                  <a:lnTo>
                    <a:pt x="6127" y="8217"/>
                  </a:lnTo>
                  <a:lnTo>
                    <a:pt x="6090" y="8291"/>
                  </a:lnTo>
                  <a:lnTo>
                    <a:pt x="6053" y="8364"/>
                  </a:lnTo>
                  <a:lnTo>
                    <a:pt x="5980" y="8401"/>
                  </a:lnTo>
                  <a:lnTo>
                    <a:pt x="5907" y="8401"/>
                  </a:lnTo>
                  <a:lnTo>
                    <a:pt x="5833" y="8364"/>
                  </a:lnTo>
                  <a:lnTo>
                    <a:pt x="5760" y="8291"/>
                  </a:lnTo>
                  <a:lnTo>
                    <a:pt x="5760" y="8181"/>
                  </a:lnTo>
                  <a:lnTo>
                    <a:pt x="5833" y="8144"/>
                  </a:lnTo>
                  <a:lnTo>
                    <a:pt x="5943" y="8071"/>
                  </a:lnTo>
                  <a:lnTo>
                    <a:pt x="6017" y="8107"/>
                  </a:lnTo>
                  <a:lnTo>
                    <a:pt x="6053" y="8107"/>
                  </a:lnTo>
                  <a:lnTo>
                    <a:pt x="6090" y="8071"/>
                  </a:lnTo>
                  <a:close/>
                  <a:moveTo>
                    <a:pt x="5907" y="7630"/>
                  </a:moveTo>
                  <a:lnTo>
                    <a:pt x="5797" y="7667"/>
                  </a:lnTo>
                  <a:lnTo>
                    <a:pt x="5687" y="7704"/>
                  </a:lnTo>
                  <a:lnTo>
                    <a:pt x="5577" y="7777"/>
                  </a:lnTo>
                  <a:lnTo>
                    <a:pt x="5467" y="7887"/>
                  </a:lnTo>
                  <a:lnTo>
                    <a:pt x="5467" y="7924"/>
                  </a:lnTo>
                  <a:lnTo>
                    <a:pt x="5430" y="7997"/>
                  </a:lnTo>
                  <a:lnTo>
                    <a:pt x="5503" y="8071"/>
                  </a:lnTo>
                  <a:lnTo>
                    <a:pt x="5430" y="8217"/>
                  </a:lnTo>
                  <a:lnTo>
                    <a:pt x="5430" y="8364"/>
                  </a:lnTo>
                  <a:lnTo>
                    <a:pt x="5467" y="8474"/>
                  </a:lnTo>
                  <a:lnTo>
                    <a:pt x="5540" y="8584"/>
                  </a:lnTo>
                  <a:lnTo>
                    <a:pt x="5650" y="8694"/>
                  </a:lnTo>
                  <a:lnTo>
                    <a:pt x="5797" y="8731"/>
                  </a:lnTo>
                  <a:lnTo>
                    <a:pt x="5907" y="8768"/>
                  </a:lnTo>
                  <a:lnTo>
                    <a:pt x="6053" y="8768"/>
                  </a:lnTo>
                  <a:lnTo>
                    <a:pt x="6200" y="8731"/>
                  </a:lnTo>
                  <a:lnTo>
                    <a:pt x="6310" y="8658"/>
                  </a:lnTo>
                  <a:lnTo>
                    <a:pt x="6384" y="8584"/>
                  </a:lnTo>
                  <a:lnTo>
                    <a:pt x="6457" y="8474"/>
                  </a:lnTo>
                  <a:lnTo>
                    <a:pt x="6494" y="8327"/>
                  </a:lnTo>
                  <a:lnTo>
                    <a:pt x="6494" y="8217"/>
                  </a:lnTo>
                  <a:lnTo>
                    <a:pt x="6494" y="8071"/>
                  </a:lnTo>
                  <a:lnTo>
                    <a:pt x="6457" y="7961"/>
                  </a:lnTo>
                  <a:lnTo>
                    <a:pt x="6384" y="7851"/>
                  </a:lnTo>
                  <a:lnTo>
                    <a:pt x="6310" y="7777"/>
                  </a:lnTo>
                  <a:lnTo>
                    <a:pt x="6200" y="7704"/>
                  </a:lnTo>
                  <a:lnTo>
                    <a:pt x="6053" y="7667"/>
                  </a:lnTo>
                  <a:lnTo>
                    <a:pt x="5907" y="7630"/>
                  </a:lnTo>
                  <a:close/>
                  <a:moveTo>
                    <a:pt x="4476" y="9134"/>
                  </a:moveTo>
                  <a:lnTo>
                    <a:pt x="4513" y="9281"/>
                  </a:lnTo>
                  <a:lnTo>
                    <a:pt x="4476" y="9391"/>
                  </a:lnTo>
                  <a:lnTo>
                    <a:pt x="4403" y="9538"/>
                  </a:lnTo>
                  <a:lnTo>
                    <a:pt x="4256" y="9648"/>
                  </a:lnTo>
                  <a:lnTo>
                    <a:pt x="4183" y="9685"/>
                  </a:lnTo>
                  <a:lnTo>
                    <a:pt x="4109" y="9685"/>
                  </a:lnTo>
                  <a:lnTo>
                    <a:pt x="4036" y="9648"/>
                  </a:lnTo>
                  <a:lnTo>
                    <a:pt x="3963" y="9575"/>
                  </a:lnTo>
                  <a:lnTo>
                    <a:pt x="3926" y="9501"/>
                  </a:lnTo>
                  <a:lnTo>
                    <a:pt x="3926" y="9428"/>
                  </a:lnTo>
                  <a:lnTo>
                    <a:pt x="3963" y="9354"/>
                  </a:lnTo>
                  <a:lnTo>
                    <a:pt x="4036" y="9281"/>
                  </a:lnTo>
                  <a:lnTo>
                    <a:pt x="4219" y="9208"/>
                  </a:lnTo>
                  <a:lnTo>
                    <a:pt x="4403" y="9171"/>
                  </a:lnTo>
                  <a:lnTo>
                    <a:pt x="4439" y="9171"/>
                  </a:lnTo>
                  <a:lnTo>
                    <a:pt x="4476" y="9134"/>
                  </a:lnTo>
                  <a:close/>
                  <a:moveTo>
                    <a:pt x="7741" y="9391"/>
                  </a:moveTo>
                  <a:lnTo>
                    <a:pt x="7814" y="9464"/>
                  </a:lnTo>
                  <a:lnTo>
                    <a:pt x="7851" y="9575"/>
                  </a:lnTo>
                  <a:lnTo>
                    <a:pt x="7851" y="9685"/>
                  </a:lnTo>
                  <a:lnTo>
                    <a:pt x="7814" y="9795"/>
                  </a:lnTo>
                  <a:lnTo>
                    <a:pt x="7704" y="9868"/>
                  </a:lnTo>
                  <a:lnTo>
                    <a:pt x="7557" y="9905"/>
                  </a:lnTo>
                  <a:lnTo>
                    <a:pt x="7447" y="9905"/>
                  </a:lnTo>
                  <a:lnTo>
                    <a:pt x="7301" y="9868"/>
                  </a:lnTo>
                  <a:lnTo>
                    <a:pt x="7227" y="9795"/>
                  </a:lnTo>
                  <a:lnTo>
                    <a:pt x="7301" y="9648"/>
                  </a:lnTo>
                  <a:lnTo>
                    <a:pt x="7374" y="9538"/>
                  </a:lnTo>
                  <a:lnTo>
                    <a:pt x="7484" y="9464"/>
                  </a:lnTo>
                  <a:lnTo>
                    <a:pt x="7631" y="9428"/>
                  </a:lnTo>
                  <a:lnTo>
                    <a:pt x="7704" y="9391"/>
                  </a:lnTo>
                  <a:close/>
                  <a:moveTo>
                    <a:pt x="4439" y="8658"/>
                  </a:moveTo>
                  <a:lnTo>
                    <a:pt x="4293" y="8694"/>
                  </a:lnTo>
                  <a:lnTo>
                    <a:pt x="4146" y="8694"/>
                  </a:lnTo>
                  <a:lnTo>
                    <a:pt x="4073" y="8731"/>
                  </a:lnTo>
                  <a:lnTo>
                    <a:pt x="3999" y="8804"/>
                  </a:lnTo>
                  <a:lnTo>
                    <a:pt x="3963" y="8951"/>
                  </a:lnTo>
                  <a:lnTo>
                    <a:pt x="3742" y="9061"/>
                  </a:lnTo>
                  <a:lnTo>
                    <a:pt x="3596" y="9244"/>
                  </a:lnTo>
                  <a:lnTo>
                    <a:pt x="3559" y="9354"/>
                  </a:lnTo>
                  <a:lnTo>
                    <a:pt x="3522" y="9501"/>
                  </a:lnTo>
                  <a:lnTo>
                    <a:pt x="3559" y="9611"/>
                  </a:lnTo>
                  <a:lnTo>
                    <a:pt x="3596" y="9758"/>
                  </a:lnTo>
                  <a:lnTo>
                    <a:pt x="3706" y="9868"/>
                  </a:lnTo>
                  <a:lnTo>
                    <a:pt x="3779" y="9978"/>
                  </a:lnTo>
                  <a:lnTo>
                    <a:pt x="3926" y="10051"/>
                  </a:lnTo>
                  <a:lnTo>
                    <a:pt x="4036" y="10088"/>
                  </a:lnTo>
                  <a:lnTo>
                    <a:pt x="4366" y="10088"/>
                  </a:lnTo>
                  <a:lnTo>
                    <a:pt x="4513" y="10015"/>
                  </a:lnTo>
                  <a:lnTo>
                    <a:pt x="4623" y="9905"/>
                  </a:lnTo>
                  <a:lnTo>
                    <a:pt x="4733" y="9795"/>
                  </a:lnTo>
                  <a:lnTo>
                    <a:pt x="4843" y="9648"/>
                  </a:lnTo>
                  <a:lnTo>
                    <a:pt x="4880" y="9501"/>
                  </a:lnTo>
                  <a:lnTo>
                    <a:pt x="4916" y="9354"/>
                  </a:lnTo>
                  <a:lnTo>
                    <a:pt x="4916" y="9171"/>
                  </a:lnTo>
                  <a:lnTo>
                    <a:pt x="4880" y="9024"/>
                  </a:lnTo>
                  <a:lnTo>
                    <a:pt x="4806" y="8878"/>
                  </a:lnTo>
                  <a:lnTo>
                    <a:pt x="4733" y="8768"/>
                  </a:lnTo>
                  <a:lnTo>
                    <a:pt x="4586" y="8694"/>
                  </a:lnTo>
                  <a:lnTo>
                    <a:pt x="4439" y="8658"/>
                  </a:lnTo>
                  <a:close/>
                  <a:moveTo>
                    <a:pt x="7447" y="8951"/>
                  </a:moveTo>
                  <a:lnTo>
                    <a:pt x="7337" y="8988"/>
                  </a:lnTo>
                  <a:lnTo>
                    <a:pt x="7264" y="9061"/>
                  </a:lnTo>
                  <a:lnTo>
                    <a:pt x="7227" y="9134"/>
                  </a:lnTo>
                  <a:lnTo>
                    <a:pt x="7227" y="9208"/>
                  </a:lnTo>
                  <a:lnTo>
                    <a:pt x="7117" y="9318"/>
                  </a:lnTo>
                  <a:lnTo>
                    <a:pt x="7007" y="9391"/>
                  </a:lnTo>
                  <a:lnTo>
                    <a:pt x="6934" y="9501"/>
                  </a:lnTo>
                  <a:lnTo>
                    <a:pt x="6897" y="9611"/>
                  </a:lnTo>
                  <a:lnTo>
                    <a:pt x="6897" y="9575"/>
                  </a:lnTo>
                  <a:lnTo>
                    <a:pt x="6860" y="9611"/>
                  </a:lnTo>
                  <a:lnTo>
                    <a:pt x="6824" y="9758"/>
                  </a:lnTo>
                  <a:lnTo>
                    <a:pt x="6824" y="9905"/>
                  </a:lnTo>
                  <a:lnTo>
                    <a:pt x="6860" y="9978"/>
                  </a:lnTo>
                  <a:lnTo>
                    <a:pt x="6897" y="10051"/>
                  </a:lnTo>
                  <a:lnTo>
                    <a:pt x="7007" y="10125"/>
                  </a:lnTo>
                  <a:lnTo>
                    <a:pt x="7044" y="10161"/>
                  </a:lnTo>
                  <a:lnTo>
                    <a:pt x="7044" y="10198"/>
                  </a:lnTo>
                  <a:lnTo>
                    <a:pt x="7227" y="10271"/>
                  </a:lnTo>
                  <a:lnTo>
                    <a:pt x="7374" y="10345"/>
                  </a:lnTo>
                  <a:lnTo>
                    <a:pt x="7704" y="10345"/>
                  </a:lnTo>
                  <a:lnTo>
                    <a:pt x="7851" y="10271"/>
                  </a:lnTo>
                  <a:lnTo>
                    <a:pt x="7998" y="10198"/>
                  </a:lnTo>
                  <a:lnTo>
                    <a:pt x="8108" y="10088"/>
                  </a:lnTo>
                  <a:lnTo>
                    <a:pt x="8181" y="9941"/>
                  </a:lnTo>
                  <a:lnTo>
                    <a:pt x="8254" y="9795"/>
                  </a:lnTo>
                  <a:lnTo>
                    <a:pt x="8291" y="9611"/>
                  </a:lnTo>
                  <a:lnTo>
                    <a:pt x="8254" y="9464"/>
                  </a:lnTo>
                  <a:lnTo>
                    <a:pt x="8218" y="9318"/>
                  </a:lnTo>
                  <a:lnTo>
                    <a:pt x="8144" y="9171"/>
                  </a:lnTo>
                  <a:lnTo>
                    <a:pt x="7998" y="9024"/>
                  </a:lnTo>
                  <a:lnTo>
                    <a:pt x="7924" y="8988"/>
                  </a:lnTo>
                  <a:lnTo>
                    <a:pt x="7851" y="8951"/>
                  </a:lnTo>
                  <a:close/>
                  <a:moveTo>
                    <a:pt x="6970" y="7227"/>
                  </a:moveTo>
                  <a:lnTo>
                    <a:pt x="7227" y="7300"/>
                  </a:lnTo>
                  <a:lnTo>
                    <a:pt x="7741" y="7520"/>
                  </a:lnTo>
                  <a:lnTo>
                    <a:pt x="8071" y="7667"/>
                  </a:lnTo>
                  <a:lnTo>
                    <a:pt x="8474" y="7740"/>
                  </a:lnTo>
                  <a:lnTo>
                    <a:pt x="8658" y="7777"/>
                  </a:lnTo>
                  <a:lnTo>
                    <a:pt x="8878" y="7777"/>
                  </a:lnTo>
                  <a:lnTo>
                    <a:pt x="9061" y="7740"/>
                  </a:lnTo>
                  <a:lnTo>
                    <a:pt x="9245" y="7667"/>
                  </a:lnTo>
                  <a:lnTo>
                    <a:pt x="9575" y="8071"/>
                  </a:lnTo>
                  <a:lnTo>
                    <a:pt x="10125" y="8841"/>
                  </a:lnTo>
                  <a:lnTo>
                    <a:pt x="10639" y="9648"/>
                  </a:lnTo>
                  <a:lnTo>
                    <a:pt x="10785" y="9868"/>
                  </a:lnTo>
                  <a:lnTo>
                    <a:pt x="10822" y="10015"/>
                  </a:lnTo>
                  <a:lnTo>
                    <a:pt x="10785" y="10161"/>
                  </a:lnTo>
                  <a:lnTo>
                    <a:pt x="10749" y="10235"/>
                  </a:lnTo>
                  <a:lnTo>
                    <a:pt x="10639" y="10345"/>
                  </a:lnTo>
                  <a:lnTo>
                    <a:pt x="10455" y="10455"/>
                  </a:lnTo>
                  <a:lnTo>
                    <a:pt x="10235" y="10602"/>
                  </a:lnTo>
                  <a:lnTo>
                    <a:pt x="9758" y="10565"/>
                  </a:lnTo>
                  <a:lnTo>
                    <a:pt x="9281" y="10492"/>
                  </a:lnTo>
                  <a:lnTo>
                    <a:pt x="8328" y="10455"/>
                  </a:lnTo>
                  <a:lnTo>
                    <a:pt x="7374" y="10492"/>
                  </a:lnTo>
                  <a:lnTo>
                    <a:pt x="6420" y="10528"/>
                  </a:lnTo>
                  <a:lnTo>
                    <a:pt x="2092" y="10675"/>
                  </a:lnTo>
                  <a:lnTo>
                    <a:pt x="1065" y="10712"/>
                  </a:lnTo>
                  <a:lnTo>
                    <a:pt x="735" y="10712"/>
                  </a:lnTo>
                  <a:lnTo>
                    <a:pt x="625" y="10638"/>
                  </a:lnTo>
                  <a:lnTo>
                    <a:pt x="588" y="10602"/>
                  </a:lnTo>
                  <a:lnTo>
                    <a:pt x="551" y="10565"/>
                  </a:lnTo>
                  <a:lnTo>
                    <a:pt x="588" y="10418"/>
                  </a:lnTo>
                  <a:lnTo>
                    <a:pt x="735" y="10198"/>
                  </a:lnTo>
                  <a:lnTo>
                    <a:pt x="1065" y="9685"/>
                  </a:lnTo>
                  <a:lnTo>
                    <a:pt x="1542" y="9575"/>
                  </a:lnTo>
                  <a:lnTo>
                    <a:pt x="1762" y="9538"/>
                  </a:lnTo>
                  <a:lnTo>
                    <a:pt x="2018" y="9501"/>
                  </a:lnTo>
                  <a:lnTo>
                    <a:pt x="2092" y="9464"/>
                  </a:lnTo>
                  <a:lnTo>
                    <a:pt x="2128" y="9428"/>
                  </a:lnTo>
                  <a:lnTo>
                    <a:pt x="2165" y="9281"/>
                  </a:lnTo>
                  <a:lnTo>
                    <a:pt x="2128" y="9171"/>
                  </a:lnTo>
                  <a:lnTo>
                    <a:pt x="2092" y="9134"/>
                  </a:lnTo>
                  <a:lnTo>
                    <a:pt x="2018" y="9098"/>
                  </a:lnTo>
                  <a:lnTo>
                    <a:pt x="1872" y="9061"/>
                  </a:lnTo>
                  <a:lnTo>
                    <a:pt x="1725" y="9061"/>
                  </a:lnTo>
                  <a:lnTo>
                    <a:pt x="1395" y="9134"/>
                  </a:lnTo>
                  <a:lnTo>
                    <a:pt x="1395" y="9134"/>
                  </a:lnTo>
                  <a:lnTo>
                    <a:pt x="1798" y="8547"/>
                  </a:lnTo>
                  <a:lnTo>
                    <a:pt x="1835" y="8511"/>
                  </a:lnTo>
                  <a:lnTo>
                    <a:pt x="1945" y="8547"/>
                  </a:lnTo>
                  <a:lnTo>
                    <a:pt x="2092" y="8584"/>
                  </a:lnTo>
                  <a:lnTo>
                    <a:pt x="2459" y="8621"/>
                  </a:lnTo>
                  <a:lnTo>
                    <a:pt x="2972" y="8621"/>
                  </a:lnTo>
                  <a:lnTo>
                    <a:pt x="3082" y="8584"/>
                  </a:lnTo>
                  <a:lnTo>
                    <a:pt x="3156" y="8511"/>
                  </a:lnTo>
                  <a:lnTo>
                    <a:pt x="3192" y="8401"/>
                  </a:lnTo>
                  <a:lnTo>
                    <a:pt x="3156" y="8291"/>
                  </a:lnTo>
                  <a:lnTo>
                    <a:pt x="3082" y="8217"/>
                  </a:lnTo>
                  <a:lnTo>
                    <a:pt x="2972" y="8181"/>
                  </a:lnTo>
                  <a:lnTo>
                    <a:pt x="2055" y="8181"/>
                  </a:lnTo>
                  <a:lnTo>
                    <a:pt x="2532" y="7520"/>
                  </a:lnTo>
                  <a:lnTo>
                    <a:pt x="2752" y="7557"/>
                  </a:lnTo>
                  <a:lnTo>
                    <a:pt x="2899" y="7704"/>
                  </a:lnTo>
                  <a:lnTo>
                    <a:pt x="3046" y="7777"/>
                  </a:lnTo>
                  <a:lnTo>
                    <a:pt x="3192" y="7851"/>
                  </a:lnTo>
                  <a:lnTo>
                    <a:pt x="3376" y="7924"/>
                  </a:lnTo>
                  <a:lnTo>
                    <a:pt x="3742" y="7961"/>
                  </a:lnTo>
                  <a:lnTo>
                    <a:pt x="4073" y="7961"/>
                  </a:lnTo>
                  <a:lnTo>
                    <a:pt x="4549" y="7887"/>
                  </a:lnTo>
                  <a:lnTo>
                    <a:pt x="4953" y="7777"/>
                  </a:lnTo>
                  <a:lnTo>
                    <a:pt x="5797" y="7410"/>
                  </a:lnTo>
                  <a:lnTo>
                    <a:pt x="6237" y="7264"/>
                  </a:lnTo>
                  <a:lnTo>
                    <a:pt x="6494" y="7227"/>
                  </a:lnTo>
                  <a:close/>
                  <a:moveTo>
                    <a:pt x="4036" y="1"/>
                  </a:moveTo>
                  <a:lnTo>
                    <a:pt x="3816" y="37"/>
                  </a:lnTo>
                  <a:lnTo>
                    <a:pt x="3596" y="74"/>
                  </a:lnTo>
                  <a:lnTo>
                    <a:pt x="3412" y="147"/>
                  </a:lnTo>
                  <a:lnTo>
                    <a:pt x="3229" y="257"/>
                  </a:lnTo>
                  <a:lnTo>
                    <a:pt x="3119" y="404"/>
                  </a:lnTo>
                  <a:lnTo>
                    <a:pt x="3009" y="551"/>
                  </a:lnTo>
                  <a:lnTo>
                    <a:pt x="2972" y="771"/>
                  </a:lnTo>
                  <a:lnTo>
                    <a:pt x="3009" y="991"/>
                  </a:lnTo>
                  <a:lnTo>
                    <a:pt x="3082" y="1174"/>
                  </a:lnTo>
                  <a:lnTo>
                    <a:pt x="3156" y="1285"/>
                  </a:lnTo>
                  <a:lnTo>
                    <a:pt x="3266" y="1358"/>
                  </a:lnTo>
                  <a:lnTo>
                    <a:pt x="3412" y="1431"/>
                  </a:lnTo>
                  <a:lnTo>
                    <a:pt x="3559" y="1468"/>
                  </a:lnTo>
                  <a:lnTo>
                    <a:pt x="3706" y="1468"/>
                  </a:lnTo>
                  <a:lnTo>
                    <a:pt x="3853" y="1431"/>
                  </a:lnTo>
                  <a:lnTo>
                    <a:pt x="3999" y="1395"/>
                  </a:lnTo>
                  <a:lnTo>
                    <a:pt x="4073" y="1395"/>
                  </a:lnTo>
                  <a:lnTo>
                    <a:pt x="3963" y="1468"/>
                  </a:lnTo>
                  <a:lnTo>
                    <a:pt x="3926" y="1578"/>
                  </a:lnTo>
                  <a:lnTo>
                    <a:pt x="3889" y="2055"/>
                  </a:lnTo>
                  <a:lnTo>
                    <a:pt x="3889" y="2532"/>
                  </a:lnTo>
                  <a:lnTo>
                    <a:pt x="3926" y="3449"/>
                  </a:lnTo>
                  <a:lnTo>
                    <a:pt x="3926" y="5099"/>
                  </a:lnTo>
                  <a:lnTo>
                    <a:pt x="3926" y="5283"/>
                  </a:lnTo>
                  <a:lnTo>
                    <a:pt x="3963" y="5466"/>
                  </a:lnTo>
                  <a:lnTo>
                    <a:pt x="3963" y="5503"/>
                  </a:lnTo>
                  <a:lnTo>
                    <a:pt x="3742" y="5613"/>
                  </a:lnTo>
                  <a:lnTo>
                    <a:pt x="3559" y="5723"/>
                  </a:lnTo>
                  <a:lnTo>
                    <a:pt x="3229" y="6016"/>
                  </a:lnTo>
                  <a:lnTo>
                    <a:pt x="2899" y="6347"/>
                  </a:lnTo>
                  <a:lnTo>
                    <a:pt x="2605" y="6677"/>
                  </a:lnTo>
                  <a:lnTo>
                    <a:pt x="2239" y="7080"/>
                  </a:lnTo>
                  <a:lnTo>
                    <a:pt x="1908" y="7484"/>
                  </a:lnTo>
                  <a:lnTo>
                    <a:pt x="1285" y="8364"/>
                  </a:lnTo>
                  <a:lnTo>
                    <a:pt x="698" y="9244"/>
                  </a:lnTo>
                  <a:lnTo>
                    <a:pt x="148" y="10125"/>
                  </a:lnTo>
                  <a:lnTo>
                    <a:pt x="38" y="10308"/>
                  </a:lnTo>
                  <a:lnTo>
                    <a:pt x="1" y="10492"/>
                  </a:lnTo>
                  <a:lnTo>
                    <a:pt x="38" y="10675"/>
                  </a:lnTo>
                  <a:lnTo>
                    <a:pt x="111" y="10858"/>
                  </a:lnTo>
                  <a:lnTo>
                    <a:pt x="221" y="11005"/>
                  </a:lnTo>
                  <a:lnTo>
                    <a:pt x="368" y="11115"/>
                  </a:lnTo>
                  <a:lnTo>
                    <a:pt x="551" y="11225"/>
                  </a:lnTo>
                  <a:lnTo>
                    <a:pt x="771" y="11262"/>
                  </a:lnTo>
                  <a:lnTo>
                    <a:pt x="1321" y="11299"/>
                  </a:lnTo>
                  <a:lnTo>
                    <a:pt x="1872" y="11262"/>
                  </a:lnTo>
                  <a:lnTo>
                    <a:pt x="3009" y="11189"/>
                  </a:lnTo>
                  <a:lnTo>
                    <a:pt x="5503" y="11115"/>
                  </a:lnTo>
                  <a:lnTo>
                    <a:pt x="7447" y="11042"/>
                  </a:lnTo>
                  <a:lnTo>
                    <a:pt x="8401" y="11005"/>
                  </a:lnTo>
                  <a:lnTo>
                    <a:pt x="9355" y="11042"/>
                  </a:lnTo>
                  <a:lnTo>
                    <a:pt x="9391" y="11152"/>
                  </a:lnTo>
                  <a:lnTo>
                    <a:pt x="9465" y="11225"/>
                  </a:lnTo>
                  <a:lnTo>
                    <a:pt x="9612" y="11299"/>
                  </a:lnTo>
                  <a:lnTo>
                    <a:pt x="9795" y="11335"/>
                  </a:lnTo>
                  <a:lnTo>
                    <a:pt x="9978" y="11335"/>
                  </a:lnTo>
                  <a:lnTo>
                    <a:pt x="10125" y="11299"/>
                  </a:lnTo>
                  <a:lnTo>
                    <a:pt x="10272" y="11299"/>
                  </a:lnTo>
                  <a:lnTo>
                    <a:pt x="10382" y="11262"/>
                  </a:lnTo>
                  <a:lnTo>
                    <a:pt x="10455" y="11189"/>
                  </a:lnTo>
                  <a:lnTo>
                    <a:pt x="10565" y="11115"/>
                  </a:lnTo>
                  <a:lnTo>
                    <a:pt x="10785" y="10968"/>
                  </a:lnTo>
                  <a:lnTo>
                    <a:pt x="10969" y="10785"/>
                  </a:lnTo>
                  <a:lnTo>
                    <a:pt x="11152" y="10602"/>
                  </a:lnTo>
                  <a:lnTo>
                    <a:pt x="11299" y="10455"/>
                  </a:lnTo>
                  <a:lnTo>
                    <a:pt x="11336" y="10308"/>
                  </a:lnTo>
                  <a:lnTo>
                    <a:pt x="11372" y="10198"/>
                  </a:lnTo>
                  <a:lnTo>
                    <a:pt x="11409" y="10051"/>
                  </a:lnTo>
                  <a:lnTo>
                    <a:pt x="11372" y="9941"/>
                  </a:lnTo>
                  <a:lnTo>
                    <a:pt x="11299" y="9685"/>
                  </a:lnTo>
                  <a:lnTo>
                    <a:pt x="11189" y="9464"/>
                  </a:lnTo>
                  <a:lnTo>
                    <a:pt x="10859" y="8914"/>
                  </a:lnTo>
                  <a:lnTo>
                    <a:pt x="10492" y="8364"/>
                  </a:lnTo>
                  <a:lnTo>
                    <a:pt x="10125" y="7887"/>
                  </a:lnTo>
                  <a:lnTo>
                    <a:pt x="9722" y="7410"/>
                  </a:lnTo>
                  <a:lnTo>
                    <a:pt x="9318" y="6933"/>
                  </a:lnTo>
                  <a:lnTo>
                    <a:pt x="8878" y="6493"/>
                  </a:lnTo>
                  <a:lnTo>
                    <a:pt x="8474" y="6126"/>
                  </a:lnTo>
                  <a:lnTo>
                    <a:pt x="8071" y="5760"/>
                  </a:lnTo>
                  <a:lnTo>
                    <a:pt x="7851" y="5576"/>
                  </a:lnTo>
                  <a:lnTo>
                    <a:pt x="7594" y="5430"/>
                  </a:lnTo>
                  <a:lnTo>
                    <a:pt x="7374" y="5319"/>
                  </a:lnTo>
                  <a:lnTo>
                    <a:pt x="7117" y="5209"/>
                  </a:lnTo>
                  <a:lnTo>
                    <a:pt x="7117" y="5173"/>
                  </a:lnTo>
                  <a:lnTo>
                    <a:pt x="7191" y="4953"/>
                  </a:lnTo>
                  <a:lnTo>
                    <a:pt x="7227" y="4696"/>
                  </a:lnTo>
                  <a:lnTo>
                    <a:pt x="7227" y="4182"/>
                  </a:lnTo>
                  <a:lnTo>
                    <a:pt x="7227" y="3669"/>
                  </a:lnTo>
                  <a:lnTo>
                    <a:pt x="7191" y="3192"/>
                  </a:lnTo>
                  <a:lnTo>
                    <a:pt x="7154" y="2825"/>
                  </a:lnTo>
                  <a:lnTo>
                    <a:pt x="7117" y="2385"/>
                  </a:lnTo>
                  <a:lnTo>
                    <a:pt x="7044" y="2165"/>
                  </a:lnTo>
                  <a:lnTo>
                    <a:pt x="7007" y="1945"/>
                  </a:lnTo>
                  <a:lnTo>
                    <a:pt x="6934" y="1761"/>
                  </a:lnTo>
                  <a:lnTo>
                    <a:pt x="6824" y="1615"/>
                  </a:lnTo>
                  <a:lnTo>
                    <a:pt x="7191" y="1651"/>
                  </a:lnTo>
                  <a:lnTo>
                    <a:pt x="7521" y="1651"/>
                  </a:lnTo>
                  <a:lnTo>
                    <a:pt x="7851" y="1541"/>
                  </a:lnTo>
                  <a:lnTo>
                    <a:pt x="7998" y="1468"/>
                  </a:lnTo>
                  <a:lnTo>
                    <a:pt x="8144" y="1358"/>
                  </a:lnTo>
                  <a:lnTo>
                    <a:pt x="8254" y="1248"/>
                  </a:lnTo>
                  <a:lnTo>
                    <a:pt x="8254" y="1174"/>
                  </a:lnTo>
                  <a:lnTo>
                    <a:pt x="8254" y="1101"/>
                  </a:lnTo>
                  <a:lnTo>
                    <a:pt x="8144" y="624"/>
                  </a:lnTo>
                  <a:lnTo>
                    <a:pt x="8071" y="404"/>
                  </a:lnTo>
                  <a:lnTo>
                    <a:pt x="7998" y="294"/>
                  </a:lnTo>
                  <a:lnTo>
                    <a:pt x="7924" y="221"/>
                  </a:lnTo>
                  <a:lnTo>
                    <a:pt x="7851" y="147"/>
                  </a:lnTo>
                  <a:lnTo>
                    <a:pt x="7777" y="147"/>
                  </a:lnTo>
                  <a:lnTo>
                    <a:pt x="7631" y="111"/>
                  </a:lnTo>
                  <a:lnTo>
                    <a:pt x="6824" y="74"/>
                  </a:lnTo>
                  <a:lnTo>
                    <a:pt x="4036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09" name="CustomShape 174"/>
            <p:cNvSpPr/>
            <p:nvPr/>
          </p:nvSpPr>
          <p:spPr>
            <a:xfrm>
              <a:off x="9156960" y="4766400"/>
              <a:ext cx="357480" cy="448560"/>
            </a:xfrm>
            <a:custGeom>
              <a:avLst/>
              <a:gdLst/>
              <a:ahLst/>
              <a:cxnLst/>
              <a:rect l="l" t="t" r="r" b="b"/>
              <a:pathLst>
                <a:path w="10822" h="13574">
                  <a:moveTo>
                    <a:pt x="10235" y="1358"/>
                  </a:moveTo>
                  <a:lnTo>
                    <a:pt x="10345" y="1652"/>
                  </a:lnTo>
                  <a:lnTo>
                    <a:pt x="10345" y="1982"/>
                  </a:lnTo>
                  <a:lnTo>
                    <a:pt x="10345" y="2312"/>
                  </a:lnTo>
                  <a:lnTo>
                    <a:pt x="10235" y="2605"/>
                  </a:lnTo>
                  <a:lnTo>
                    <a:pt x="10235" y="2569"/>
                  </a:lnTo>
                  <a:lnTo>
                    <a:pt x="10198" y="1945"/>
                  </a:lnTo>
                  <a:lnTo>
                    <a:pt x="10235" y="1358"/>
                  </a:lnTo>
                  <a:close/>
                  <a:moveTo>
                    <a:pt x="9538" y="2092"/>
                  </a:moveTo>
                  <a:lnTo>
                    <a:pt x="9538" y="2422"/>
                  </a:lnTo>
                  <a:lnTo>
                    <a:pt x="9538" y="2789"/>
                  </a:lnTo>
                  <a:lnTo>
                    <a:pt x="9465" y="2202"/>
                  </a:lnTo>
                  <a:lnTo>
                    <a:pt x="9538" y="2092"/>
                  </a:lnTo>
                  <a:close/>
                  <a:moveTo>
                    <a:pt x="9941" y="1285"/>
                  </a:moveTo>
                  <a:lnTo>
                    <a:pt x="9868" y="1835"/>
                  </a:lnTo>
                  <a:lnTo>
                    <a:pt x="9831" y="2129"/>
                  </a:lnTo>
                  <a:lnTo>
                    <a:pt x="9831" y="2459"/>
                  </a:lnTo>
                  <a:lnTo>
                    <a:pt x="9831" y="2642"/>
                  </a:lnTo>
                  <a:lnTo>
                    <a:pt x="9868" y="2789"/>
                  </a:lnTo>
                  <a:lnTo>
                    <a:pt x="9941" y="2936"/>
                  </a:lnTo>
                  <a:lnTo>
                    <a:pt x="10015" y="3046"/>
                  </a:lnTo>
                  <a:lnTo>
                    <a:pt x="10051" y="3046"/>
                  </a:lnTo>
                  <a:lnTo>
                    <a:pt x="9941" y="3229"/>
                  </a:lnTo>
                  <a:lnTo>
                    <a:pt x="9648" y="3632"/>
                  </a:lnTo>
                  <a:lnTo>
                    <a:pt x="9575" y="3046"/>
                  </a:lnTo>
                  <a:lnTo>
                    <a:pt x="9611" y="3119"/>
                  </a:lnTo>
                  <a:lnTo>
                    <a:pt x="9648" y="3156"/>
                  </a:lnTo>
                  <a:lnTo>
                    <a:pt x="9721" y="3192"/>
                  </a:lnTo>
                  <a:lnTo>
                    <a:pt x="9795" y="3156"/>
                  </a:lnTo>
                  <a:lnTo>
                    <a:pt x="9868" y="3156"/>
                  </a:lnTo>
                  <a:lnTo>
                    <a:pt x="9905" y="3082"/>
                  </a:lnTo>
                  <a:lnTo>
                    <a:pt x="9905" y="3046"/>
                  </a:lnTo>
                  <a:lnTo>
                    <a:pt x="9905" y="2972"/>
                  </a:lnTo>
                  <a:lnTo>
                    <a:pt x="9868" y="2936"/>
                  </a:lnTo>
                  <a:lnTo>
                    <a:pt x="9831" y="2899"/>
                  </a:lnTo>
                  <a:lnTo>
                    <a:pt x="9758" y="2899"/>
                  </a:lnTo>
                  <a:lnTo>
                    <a:pt x="9758" y="2642"/>
                  </a:lnTo>
                  <a:lnTo>
                    <a:pt x="9721" y="2092"/>
                  </a:lnTo>
                  <a:lnTo>
                    <a:pt x="9685" y="2018"/>
                  </a:lnTo>
                  <a:lnTo>
                    <a:pt x="9587" y="2018"/>
                  </a:lnTo>
                  <a:lnTo>
                    <a:pt x="9611" y="1982"/>
                  </a:lnTo>
                  <a:lnTo>
                    <a:pt x="9721" y="1762"/>
                  </a:lnTo>
                  <a:lnTo>
                    <a:pt x="9831" y="1542"/>
                  </a:lnTo>
                  <a:lnTo>
                    <a:pt x="9941" y="1285"/>
                  </a:lnTo>
                  <a:close/>
                  <a:moveTo>
                    <a:pt x="9318" y="2385"/>
                  </a:moveTo>
                  <a:lnTo>
                    <a:pt x="9281" y="3119"/>
                  </a:lnTo>
                  <a:lnTo>
                    <a:pt x="9318" y="3889"/>
                  </a:lnTo>
                  <a:lnTo>
                    <a:pt x="9354" y="3963"/>
                  </a:lnTo>
                  <a:lnTo>
                    <a:pt x="9098" y="4183"/>
                  </a:lnTo>
                  <a:lnTo>
                    <a:pt x="9098" y="3963"/>
                  </a:lnTo>
                  <a:lnTo>
                    <a:pt x="9098" y="3743"/>
                  </a:lnTo>
                  <a:lnTo>
                    <a:pt x="9024" y="3302"/>
                  </a:lnTo>
                  <a:lnTo>
                    <a:pt x="8988" y="2715"/>
                  </a:lnTo>
                  <a:lnTo>
                    <a:pt x="9134" y="2569"/>
                  </a:lnTo>
                  <a:lnTo>
                    <a:pt x="9318" y="2385"/>
                  </a:lnTo>
                  <a:close/>
                  <a:moveTo>
                    <a:pt x="8107" y="3596"/>
                  </a:moveTo>
                  <a:lnTo>
                    <a:pt x="7997" y="3889"/>
                  </a:lnTo>
                  <a:lnTo>
                    <a:pt x="7924" y="4219"/>
                  </a:lnTo>
                  <a:lnTo>
                    <a:pt x="7887" y="3779"/>
                  </a:lnTo>
                  <a:lnTo>
                    <a:pt x="8107" y="3596"/>
                  </a:lnTo>
                  <a:close/>
                  <a:moveTo>
                    <a:pt x="8731" y="2972"/>
                  </a:moveTo>
                  <a:lnTo>
                    <a:pt x="8731" y="3302"/>
                  </a:lnTo>
                  <a:lnTo>
                    <a:pt x="8731" y="3816"/>
                  </a:lnTo>
                  <a:lnTo>
                    <a:pt x="8768" y="4109"/>
                  </a:lnTo>
                  <a:lnTo>
                    <a:pt x="8841" y="4366"/>
                  </a:lnTo>
                  <a:lnTo>
                    <a:pt x="8841" y="4403"/>
                  </a:lnTo>
                  <a:lnTo>
                    <a:pt x="8621" y="4586"/>
                  </a:lnTo>
                  <a:lnTo>
                    <a:pt x="8621" y="4586"/>
                  </a:lnTo>
                  <a:lnTo>
                    <a:pt x="8658" y="4219"/>
                  </a:lnTo>
                  <a:lnTo>
                    <a:pt x="8694" y="3816"/>
                  </a:lnTo>
                  <a:lnTo>
                    <a:pt x="8694" y="3449"/>
                  </a:lnTo>
                  <a:lnTo>
                    <a:pt x="8658" y="3082"/>
                  </a:lnTo>
                  <a:lnTo>
                    <a:pt x="8731" y="2972"/>
                  </a:lnTo>
                  <a:close/>
                  <a:moveTo>
                    <a:pt x="8364" y="3339"/>
                  </a:moveTo>
                  <a:lnTo>
                    <a:pt x="8254" y="4733"/>
                  </a:lnTo>
                  <a:lnTo>
                    <a:pt x="8291" y="4806"/>
                  </a:lnTo>
                  <a:lnTo>
                    <a:pt x="8291" y="4843"/>
                  </a:lnTo>
                  <a:lnTo>
                    <a:pt x="8217" y="4916"/>
                  </a:lnTo>
                  <a:lnTo>
                    <a:pt x="8181" y="4880"/>
                  </a:lnTo>
                  <a:lnTo>
                    <a:pt x="8327" y="3522"/>
                  </a:lnTo>
                  <a:lnTo>
                    <a:pt x="8291" y="3486"/>
                  </a:lnTo>
                  <a:lnTo>
                    <a:pt x="8254" y="3449"/>
                  </a:lnTo>
                  <a:lnTo>
                    <a:pt x="8364" y="3339"/>
                  </a:lnTo>
                  <a:close/>
                  <a:moveTo>
                    <a:pt x="7704" y="3963"/>
                  </a:moveTo>
                  <a:lnTo>
                    <a:pt x="7667" y="4329"/>
                  </a:lnTo>
                  <a:lnTo>
                    <a:pt x="7594" y="4696"/>
                  </a:lnTo>
                  <a:lnTo>
                    <a:pt x="7520" y="5026"/>
                  </a:lnTo>
                  <a:lnTo>
                    <a:pt x="7410" y="5393"/>
                  </a:lnTo>
                  <a:lnTo>
                    <a:pt x="7410" y="5467"/>
                  </a:lnTo>
                  <a:lnTo>
                    <a:pt x="7337" y="5430"/>
                  </a:lnTo>
                  <a:lnTo>
                    <a:pt x="7300" y="5430"/>
                  </a:lnTo>
                  <a:lnTo>
                    <a:pt x="7300" y="4990"/>
                  </a:lnTo>
                  <a:lnTo>
                    <a:pt x="7264" y="4696"/>
                  </a:lnTo>
                  <a:lnTo>
                    <a:pt x="7227" y="4366"/>
                  </a:lnTo>
                  <a:lnTo>
                    <a:pt x="7704" y="3963"/>
                  </a:lnTo>
                  <a:close/>
                  <a:moveTo>
                    <a:pt x="7044" y="4513"/>
                  </a:moveTo>
                  <a:lnTo>
                    <a:pt x="6970" y="5026"/>
                  </a:lnTo>
                  <a:lnTo>
                    <a:pt x="6970" y="5320"/>
                  </a:lnTo>
                  <a:lnTo>
                    <a:pt x="6970" y="5540"/>
                  </a:lnTo>
                  <a:lnTo>
                    <a:pt x="7007" y="5650"/>
                  </a:lnTo>
                  <a:lnTo>
                    <a:pt x="7080" y="5760"/>
                  </a:lnTo>
                  <a:lnTo>
                    <a:pt x="6677" y="6053"/>
                  </a:lnTo>
                  <a:lnTo>
                    <a:pt x="6677" y="6053"/>
                  </a:lnTo>
                  <a:lnTo>
                    <a:pt x="6713" y="5797"/>
                  </a:lnTo>
                  <a:lnTo>
                    <a:pt x="6750" y="5540"/>
                  </a:lnTo>
                  <a:lnTo>
                    <a:pt x="6750" y="5173"/>
                  </a:lnTo>
                  <a:lnTo>
                    <a:pt x="6677" y="4843"/>
                  </a:lnTo>
                  <a:lnTo>
                    <a:pt x="7044" y="4513"/>
                  </a:lnTo>
                  <a:close/>
                  <a:moveTo>
                    <a:pt x="6603" y="4916"/>
                  </a:moveTo>
                  <a:lnTo>
                    <a:pt x="6567" y="5173"/>
                  </a:lnTo>
                  <a:lnTo>
                    <a:pt x="6530" y="5430"/>
                  </a:lnTo>
                  <a:lnTo>
                    <a:pt x="6457" y="5613"/>
                  </a:lnTo>
                  <a:lnTo>
                    <a:pt x="6383" y="5760"/>
                  </a:lnTo>
                  <a:lnTo>
                    <a:pt x="6310" y="5943"/>
                  </a:lnTo>
                  <a:lnTo>
                    <a:pt x="6310" y="6127"/>
                  </a:lnTo>
                  <a:lnTo>
                    <a:pt x="6310" y="6200"/>
                  </a:lnTo>
                  <a:lnTo>
                    <a:pt x="6383" y="6237"/>
                  </a:lnTo>
                  <a:lnTo>
                    <a:pt x="5980" y="6494"/>
                  </a:lnTo>
                  <a:lnTo>
                    <a:pt x="6053" y="6090"/>
                  </a:lnTo>
                  <a:lnTo>
                    <a:pt x="6053" y="5760"/>
                  </a:lnTo>
                  <a:lnTo>
                    <a:pt x="6016" y="5393"/>
                  </a:lnTo>
                  <a:lnTo>
                    <a:pt x="6603" y="4916"/>
                  </a:lnTo>
                  <a:close/>
                  <a:moveTo>
                    <a:pt x="5870" y="5540"/>
                  </a:moveTo>
                  <a:lnTo>
                    <a:pt x="5796" y="5943"/>
                  </a:lnTo>
                  <a:lnTo>
                    <a:pt x="5686" y="6347"/>
                  </a:lnTo>
                  <a:lnTo>
                    <a:pt x="5613" y="6567"/>
                  </a:lnTo>
                  <a:lnTo>
                    <a:pt x="5613" y="6677"/>
                  </a:lnTo>
                  <a:lnTo>
                    <a:pt x="5613" y="6750"/>
                  </a:lnTo>
                  <a:lnTo>
                    <a:pt x="5173" y="7081"/>
                  </a:lnTo>
                  <a:lnTo>
                    <a:pt x="5393" y="5943"/>
                  </a:lnTo>
                  <a:lnTo>
                    <a:pt x="5870" y="5540"/>
                  </a:lnTo>
                  <a:close/>
                  <a:moveTo>
                    <a:pt x="9134" y="478"/>
                  </a:moveTo>
                  <a:lnTo>
                    <a:pt x="9428" y="588"/>
                  </a:lnTo>
                  <a:lnTo>
                    <a:pt x="9318" y="735"/>
                  </a:lnTo>
                  <a:lnTo>
                    <a:pt x="9318" y="845"/>
                  </a:lnTo>
                  <a:lnTo>
                    <a:pt x="9354" y="918"/>
                  </a:lnTo>
                  <a:lnTo>
                    <a:pt x="9428" y="955"/>
                  </a:lnTo>
                  <a:lnTo>
                    <a:pt x="9538" y="955"/>
                  </a:lnTo>
                  <a:lnTo>
                    <a:pt x="9538" y="1101"/>
                  </a:lnTo>
                  <a:lnTo>
                    <a:pt x="9465" y="1285"/>
                  </a:lnTo>
                  <a:lnTo>
                    <a:pt x="9318" y="1615"/>
                  </a:lnTo>
                  <a:lnTo>
                    <a:pt x="9134" y="1908"/>
                  </a:lnTo>
                  <a:lnTo>
                    <a:pt x="8914" y="2202"/>
                  </a:lnTo>
                  <a:lnTo>
                    <a:pt x="8841" y="2165"/>
                  </a:lnTo>
                  <a:lnTo>
                    <a:pt x="8804" y="2202"/>
                  </a:lnTo>
                  <a:lnTo>
                    <a:pt x="8768" y="2202"/>
                  </a:lnTo>
                  <a:lnTo>
                    <a:pt x="8731" y="2275"/>
                  </a:lnTo>
                  <a:lnTo>
                    <a:pt x="8731" y="2349"/>
                  </a:lnTo>
                  <a:lnTo>
                    <a:pt x="8364" y="2715"/>
                  </a:lnTo>
                  <a:lnTo>
                    <a:pt x="7740" y="3339"/>
                  </a:lnTo>
                  <a:lnTo>
                    <a:pt x="7667" y="3339"/>
                  </a:lnTo>
                  <a:lnTo>
                    <a:pt x="7667" y="3412"/>
                  </a:lnTo>
                  <a:lnTo>
                    <a:pt x="6493" y="4439"/>
                  </a:lnTo>
                  <a:lnTo>
                    <a:pt x="5650" y="5173"/>
                  </a:lnTo>
                  <a:lnTo>
                    <a:pt x="4806" y="5870"/>
                  </a:lnTo>
                  <a:lnTo>
                    <a:pt x="4769" y="5870"/>
                  </a:lnTo>
                  <a:lnTo>
                    <a:pt x="4733" y="5907"/>
                  </a:lnTo>
                  <a:lnTo>
                    <a:pt x="4623" y="6017"/>
                  </a:lnTo>
                  <a:lnTo>
                    <a:pt x="3889" y="6567"/>
                  </a:lnTo>
                  <a:lnTo>
                    <a:pt x="3852" y="6567"/>
                  </a:lnTo>
                  <a:lnTo>
                    <a:pt x="3816" y="6604"/>
                  </a:lnTo>
                  <a:lnTo>
                    <a:pt x="3632" y="6714"/>
                  </a:lnTo>
                  <a:lnTo>
                    <a:pt x="3339" y="6897"/>
                  </a:lnTo>
                  <a:lnTo>
                    <a:pt x="3155" y="7007"/>
                  </a:lnTo>
                  <a:lnTo>
                    <a:pt x="3045" y="7154"/>
                  </a:lnTo>
                  <a:lnTo>
                    <a:pt x="2972" y="7117"/>
                  </a:lnTo>
                  <a:lnTo>
                    <a:pt x="2605" y="6824"/>
                  </a:lnTo>
                  <a:lnTo>
                    <a:pt x="2312" y="6457"/>
                  </a:lnTo>
                  <a:lnTo>
                    <a:pt x="2128" y="6274"/>
                  </a:lnTo>
                  <a:lnTo>
                    <a:pt x="1945" y="6090"/>
                  </a:lnTo>
                  <a:lnTo>
                    <a:pt x="2202" y="5943"/>
                  </a:lnTo>
                  <a:lnTo>
                    <a:pt x="2458" y="5723"/>
                  </a:lnTo>
                  <a:lnTo>
                    <a:pt x="2605" y="5943"/>
                  </a:lnTo>
                  <a:lnTo>
                    <a:pt x="2825" y="6127"/>
                  </a:lnTo>
                  <a:lnTo>
                    <a:pt x="2935" y="6200"/>
                  </a:lnTo>
                  <a:lnTo>
                    <a:pt x="3082" y="6237"/>
                  </a:lnTo>
                  <a:lnTo>
                    <a:pt x="3229" y="6237"/>
                  </a:lnTo>
                  <a:lnTo>
                    <a:pt x="3339" y="6127"/>
                  </a:lnTo>
                  <a:lnTo>
                    <a:pt x="3375" y="6090"/>
                  </a:lnTo>
                  <a:lnTo>
                    <a:pt x="3412" y="6017"/>
                  </a:lnTo>
                  <a:lnTo>
                    <a:pt x="3375" y="5870"/>
                  </a:lnTo>
                  <a:lnTo>
                    <a:pt x="3339" y="5797"/>
                  </a:lnTo>
                  <a:lnTo>
                    <a:pt x="3265" y="5760"/>
                  </a:lnTo>
                  <a:lnTo>
                    <a:pt x="3119" y="5760"/>
                  </a:lnTo>
                  <a:lnTo>
                    <a:pt x="3082" y="5797"/>
                  </a:lnTo>
                  <a:lnTo>
                    <a:pt x="3082" y="5760"/>
                  </a:lnTo>
                  <a:lnTo>
                    <a:pt x="2935" y="5650"/>
                  </a:lnTo>
                  <a:lnTo>
                    <a:pt x="2752" y="5503"/>
                  </a:lnTo>
                  <a:lnTo>
                    <a:pt x="2825" y="5430"/>
                  </a:lnTo>
                  <a:lnTo>
                    <a:pt x="3302" y="4990"/>
                  </a:lnTo>
                  <a:lnTo>
                    <a:pt x="3375" y="5173"/>
                  </a:lnTo>
                  <a:lnTo>
                    <a:pt x="3449" y="5283"/>
                  </a:lnTo>
                  <a:lnTo>
                    <a:pt x="3559" y="5393"/>
                  </a:lnTo>
                  <a:lnTo>
                    <a:pt x="3669" y="5503"/>
                  </a:lnTo>
                  <a:lnTo>
                    <a:pt x="3816" y="5540"/>
                  </a:lnTo>
                  <a:lnTo>
                    <a:pt x="3926" y="5540"/>
                  </a:lnTo>
                  <a:lnTo>
                    <a:pt x="3999" y="5467"/>
                  </a:lnTo>
                  <a:lnTo>
                    <a:pt x="4036" y="5393"/>
                  </a:lnTo>
                  <a:lnTo>
                    <a:pt x="4036" y="5283"/>
                  </a:lnTo>
                  <a:lnTo>
                    <a:pt x="3889" y="5136"/>
                  </a:lnTo>
                  <a:lnTo>
                    <a:pt x="3742" y="4990"/>
                  </a:lnTo>
                  <a:lnTo>
                    <a:pt x="3632" y="4843"/>
                  </a:lnTo>
                  <a:lnTo>
                    <a:pt x="3595" y="4770"/>
                  </a:lnTo>
                  <a:lnTo>
                    <a:pt x="3595" y="4733"/>
                  </a:lnTo>
                  <a:lnTo>
                    <a:pt x="3926" y="4439"/>
                  </a:lnTo>
                  <a:lnTo>
                    <a:pt x="4146" y="4256"/>
                  </a:lnTo>
                  <a:lnTo>
                    <a:pt x="4182" y="4403"/>
                  </a:lnTo>
                  <a:lnTo>
                    <a:pt x="4256" y="4513"/>
                  </a:lnTo>
                  <a:lnTo>
                    <a:pt x="4329" y="4623"/>
                  </a:lnTo>
                  <a:lnTo>
                    <a:pt x="4439" y="4770"/>
                  </a:lnTo>
                  <a:lnTo>
                    <a:pt x="4586" y="4843"/>
                  </a:lnTo>
                  <a:lnTo>
                    <a:pt x="4696" y="4880"/>
                  </a:lnTo>
                  <a:lnTo>
                    <a:pt x="4806" y="4843"/>
                  </a:lnTo>
                  <a:lnTo>
                    <a:pt x="4843" y="4770"/>
                  </a:lnTo>
                  <a:lnTo>
                    <a:pt x="4879" y="4733"/>
                  </a:lnTo>
                  <a:lnTo>
                    <a:pt x="4879" y="4623"/>
                  </a:lnTo>
                  <a:lnTo>
                    <a:pt x="4843" y="4549"/>
                  </a:lnTo>
                  <a:lnTo>
                    <a:pt x="4769" y="4476"/>
                  </a:lnTo>
                  <a:lnTo>
                    <a:pt x="4623" y="4329"/>
                  </a:lnTo>
                  <a:lnTo>
                    <a:pt x="4513" y="4219"/>
                  </a:lnTo>
                  <a:lnTo>
                    <a:pt x="4476" y="4073"/>
                  </a:lnTo>
                  <a:lnTo>
                    <a:pt x="4476" y="3999"/>
                  </a:lnTo>
                  <a:lnTo>
                    <a:pt x="4989" y="3522"/>
                  </a:lnTo>
                  <a:lnTo>
                    <a:pt x="5063" y="3632"/>
                  </a:lnTo>
                  <a:lnTo>
                    <a:pt x="5173" y="3853"/>
                  </a:lnTo>
                  <a:lnTo>
                    <a:pt x="5356" y="4036"/>
                  </a:lnTo>
                  <a:lnTo>
                    <a:pt x="5430" y="4073"/>
                  </a:lnTo>
                  <a:lnTo>
                    <a:pt x="5503" y="4109"/>
                  </a:lnTo>
                  <a:lnTo>
                    <a:pt x="5576" y="4073"/>
                  </a:lnTo>
                  <a:lnTo>
                    <a:pt x="5650" y="4036"/>
                  </a:lnTo>
                  <a:lnTo>
                    <a:pt x="5686" y="3963"/>
                  </a:lnTo>
                  <a:lnTo>
                    <a:pt x="5686" y="3926"/>
                  </a:lnTo>
                  <a:lnTo>
                    <a:pt x="5686" y="3853"/>
                  </a:lnTo>
                  <a:lnTo>
                    <a:pt x="5650" y="3779"/>
                  </a:lnTo>
                  <a:lnTo>
                    <a:pt x="5246" y="3302"/>
                  </a:lnTo>
                  <a:lnTo>
                    <a:pt x="5980" y="2642"/>
                  </a:lnTo>
                  <a:lnTo>
                    <a:pt x="6016" y="2715"/>
                  </a:lnTo>
                  <a:lnTo>
                    <a:pt x="6163" y="3082"/>
                  </a:lnTo>
                  <a:lnTo>
                    <a:pt x="6200" y="3156"/>
                  </a:lnTo>
                  <a:lnTo>
                    <a:pt x="6237" y="3192"/>
                  </a:lnTo>
                  <a:lnTo>
                    <a:pt x="6383" y="3192"/>
                  </a:lnTo>
                  <a:lnTo>
                    <a:pt x="6457" y="3156"/>
                  </a:lnTo>
                  <a:lnTo>
                    <a:pt x="6493" y="3082"/>
                  </a:lnTo>
                  <a:lnTo>
                    <a:pt x="6530" y="3009"/>
                  </a:lnTo>
                  <a:lnTo>
                    <a:pt x="6493" y="2936"/>
                  </a:lnTo>
                  <a:lnTo>
                    <a:pt x="6383" y="2605"/>
                  </a:lnTo>
                  <a:lnTo>
                    <a:pt x="6273" y="2422"/>
                  </a:lnTo>
                  <a:lnTo>
                    <a:pt x="7007" y="1725"/>
                  </a:lnTo>
                  <a:lnTo>
                    <a:pt x="7044" y="1945"/>
                  </a:lnTo>
                  <a:lnTo>
                    <a:pt x="7080" y="2129"/>
                  </a:lnTo>
                  <a:lnTo>
                    <a:pt x="7154" y="2349"/>
                  </a:lnTo>
                  <a:lnTo>
                    <a:pt x="7227" y="2532"/>
                  </a:lnTo>
                  <a:lnTo>
                    <a:pt x="7300" y="2605"/>
                  </a:lnTo>
                  <a:lnTo>
                    <a:pt x="7410" y="2642"/>
                  </a:lnTo>
                  <a:lnTo>
                    <a:pt x="7557" y="2569"/>
                  </a:lnTo>
                  <a:lnTo>
                    <a:pt x="7630" y="2495"/>
                  </a:lnTo>
                  <a:lnTo>
                    <a:pt x="7667" y="2385"/>
                  </a:lnTo>
                  <a:lnTo>
                    <a:pt x="7667" y="2312"/>
                  </a:lnTo>
                  <a:lnTo>
                    <a:pt x="7630" y="2239"/>
                  </a:lnTo>
                  <a:lnTo>
                    <a:pt x="7557" y="2165"/>
                  </a:lnTo>
                  <a:lnTo>
                    <a:pt x="7484" y="2165"/>
                  </a:lnTo>
                  <a:lnTo>
                    <a:pt x="7337" y="1835"/>
                  </a:lnTo>
                  <a:lnTo>
                    <a:pt x="7227" y="1542"/>
                  </a:lnTo>
                  <a:lnTo>
                    <a:pt x="7740" y="1101"/>
                  </a:lnTo>
                  <a:lnTo>
                    <a:pt x="8217" y="735"/>
                  </a:lnTo>
                  <a:lnTo>
                    <a:pt x="8364" y="625"/>
                  </a:lnTo>
                  <a:lnTo>
                    <a:pt x="8511" y="551"/>
                  </a:lnTo>
                  <a:lnTo>
                    <a:pt x="8841" y="478"/>
                  </a:lnTo>
                  <a:close/>
                  <a:moveTo>
                    <a:pt x="3485" y="7264"/>
                  </a:moveTo>
                  <a:lnTo>
                    <a:pt x="3449" y="7447"/>
                  </a:lnTo>
                  <a:lnTo>
                    <a:pt x="3302" y="7337"/>
                  </a:lnTo>
                  <a:lnTo>
                    <a:pt x="3485" y="7264"/>
                  </a:lnTo>
                  <a:close/>
                  <a:moveTo>
                    <a:pt x="5099" y="6163"/>
                  </a:moveTo>
                  <a:lnTo>
                    <a:pt x="4733" y="7264"/>
                  </a:lnTo>
                  <a:lnTo>
                    <a:pt x="4733" y="7337"/>
                  </a:lnTo>
                  <a:lnTo>
                    <a:pt x="4586" y="7447"/>
                  </a:lnTo>
                  <a:lnTo>
                    <a:pt x="4586" y="7337"/>
                  </a:lnTo>
                  <a:lnTo>
                    <a:pt x="4586" y="7301"/>
                  </a:lnTo>
                  <a:lnTo>
                    <a:pt x="4623" y="6860"/>
                  </a:lnTo>
                  <a:lnTo>
                    <a:pt x="4733" y="6457"/>
                  </a:lnTo>
                  <a:lnTo>
                    <a:pt x="5026" y="6237"/>
                  </a:lnTo>
                  <a:lnTo>
                    <a:pt x="5099" y="6163"/>
                  </a:lnTo>
                  <a:close/>
                  <a:moveTo>
                    <a:pt x="4292" y="6750"/>
                  </a:moveTo>
                  <a:lnTo>
                    <a:pt x="4219" y="7117"/>
                  </a:lnTo>
                  <a:lnTo>
                    <a:pt x="4219" y="7484"/>
                  </a:lnTo>
                  <a:lnTo>
                    <a:pt x="4219" y="7594"/>
                  </a:lnTo>
                  <a:lnTo>
                    <a:pt x="4292" y="7631"/>
                  </a:lnTo>
                  <a:lnTo>
                    <a:pt x="3889" y="7924"/>
                  </a:lnTo>
                  <a:lnTo>
                    <a:pt x="3816" y="7851"/>
                  </a:lnTo>
                  <a:lnTo>
                    <a:pt x="3889" y="7777"/>
                  </a:lnTo>
                  <a:lnTo>
                    <a:pt x="3926" y="7667"/>
                  </a:lnTo>
                  <a:lnTo>
                    <a:pt x="3926" y="7594"/>
                  </a:lnTo>
                  <a:lnTo>
                    <a:pt x="3889" y="7521"/>
                  </a:lnTo>
                  <a:lnTo>
                    <a:pt x="3852" y="7484"/>
                  </a:lnTo>
                  <a:lnTo>
                    <a:pt x="3816" y="7484"/>
                  </a:lnTo>
                  <a:lnTo>
                    <a:pt x="3889" y="7227"/>
                  </a:lnTo>
                  <a:lnTo>
                    <a:pt x="3926" y="7007"/>
                  </a:lnTo>
                  <a:lnTo>
                    <a:pt x="3926" y="6970"/>
                  </a:lnTo>
                  <a:lnTo>
                    <a:pt x="4292" y="6750"/>
                  </a:lnTo>
                  <a:close/>
                  <a:moveTo>
                    <a:pt x="1101" y="6127"/>
                  </a:moveTo>
                  <a:lnTo>
                    <a:pt x="1358" y="6200"/>
                  </a:lnTo>
                  <a:lnTo>
                    <a:pt x="1578" y="6310"/>
                  </a:lnTo>
                  <a:lnTo>
                    <a:pt x="1761" y="6457"/>
                  </a:lnTo>
                  <a:lnTo>
                    <a:pt x="1945" y="6677"/>
                  </a:lnTo>
                  <a:lnTo>
                    <a:pt x="2312" y="7081"/>
                  </a:lnTo>
                  <a:lnTo>
                    <a:pt x="2715" y="7447"/>
                  </a:lnTo>
                  <a:lnTo>
                    <a:pt x="3155" y="7777"/>
                  </a:lnTo>
                  <a:lnTo>
                    <a:pt x="3339" y="7961"/>
                  </a:lnTo>
                  <a:lnTo>
                    <a:pt x="3522" y="8144"/>
                  </a:lnTo>
                  <a:lnTo>
                    <a:pt x="3522" y="8181"/>
                  </a:lnTo>
                  <a:lnTo>
                    <a:pt x="3485" y="8291"/>
                  </a:lnTo>
                  <a:lnTo>
                    <a:pt x="3485" y="8401"/>
                  </a:lnTo>
                  <a:lnTo>
                    <a:pt x="3559" y="8474"/>
                  </a:lnTo>
                  <a:lnTo>
                    <a:pt x="3669" y="8511"/>
                  </a:lnTo>
                  <a:lnTo>
                    <a:pt x="3669" y="8621"/>
                  </a:lnTo>
                  <a:lnTo>
                    <a:pt x="3669" y="8658"/>
                  </a:lnTo>
                  <a:lnTo>
                    <a:pt x="3595" y="8695"/>
                  </a:lnTo>
                  <a:lnTo>
                    <a:pt x="3229" y="8731"/>
                  </a:lnTo>
                  <a:lnTo>
                    <a:pt x="3009" y="8474"/>
                  </a:lnTo>
                  <a:lnTo>
                    <a:pt x="2825" y="8254"/>
                  </a:lnTo>
                  <a:lnTo>
                    <a:pt x="2165" y="7484"/>
                  </a:lnTo>
                  <a:lnTo>
                    <a:pt x="1615" y="6897"/>
                  </a:lnTo>
                  <a:lnTo>
                    <a:pt x="1321" y="6604"/>
                  </a:lnTo>
                  <a:lnTo>
                    <a:pt x="1174" y="6494"/>
                  </a:lnTo>
                  <a:lnTo>
                    <a:pt x="991" y="6420"/>
                  </a:lnTo>
                  <a:lnTo>
                    <a:pt x="1101" y="6127"/>
                  </a:lnTo>
                  <a:close/>
                  <a:moveTo>
                    <a:pt x="8731" y="1"/>
                  </a:moveTo>
                  <a:lnTo>
                    <a:pt x="8474" y="74"/>
                  </a:lnTo>
                  <a:lnTo>
                    <a:pt x="8217" y="184"/>
                  </a:lnTo>
                  <a:lnTo>
                    <a:pt x="7997" y="331"/>
                  </a:lnTo>
                  <a:lnTo>
                    <a:pt x="7777" y="478"/>
                  </a:lnTo>
                  <a:lnTo>
                    <a:pt x="7154" y="1028"/>
                  </a:lnTo>
                  <a:lnTo>
                    <a:pt x="6530" y="1578"/>
                  </a:lnTo>
                  <a:lnTo>
                    <a:pt x="4036" y="3779"/>
                  </a:lnTo>
                  <a:lnTo>
                    <a:pt x="2825" y="4843"/>
                  </a:lnTo>
                  <a:lnTo>
                    <a:pt x="2312" y="5283"/>
                  </a:lnTo>
                  <a:lnTo>
                    <a:pt x="2092" y="5540"/>
                  </a:lnTo>
                  <a:lnTo>
                    <a:pt x="1871" y="5797"/>
                  </a:lnTo>
                  <a:lnTo>
                    <a:pt x="1761" y="5833"/>
                  </a:lnTo>
                  <a:lnTo>
                    <a:pt x="1725" y="5943"/>
                  </a:lnTo>
                  <a:lnTo>
                    <a:pt x="1541" y="5833"/>
                  </a:lnTo>
                  <a:lnTo>
                    <a:pt x="1358" y="5797"/>
                  </a:lnTo>
                  <a:lnTo>
                    <a:pt x="1174" y="5760"/>
                  </a:lnTo>
                  <a:lnTo>
                    <a:pt x="954" y="5760"/>
                  </a:lnTo>
                  <a:lnTo>
                    <a:pt x="844" y="5797"/>
                  </a:lnTo>
                  <a:lnTo>
                    <a:pt x="771" y="5907"/>
                  </a:lnTo>
                  <a:lnTo>
                    <a:pt x="624" y="6420"/>
                  </a:lnTo>
                  <a:lnTo>
                    <a:pt x="624" y="6494"/>
                  </a:lnTo>
                  <a:lnTo>
                    <a:pt x="661" y="6567"/>
                  </a:lnTo>
                  <a:lnTo>
                    <a:pt x="698" y="6604"/>
                  </a:lnTo>
                  <a:lnTo>
                    <a:pt x="771" y="6640"/>
                  </a:lnTo>
                  <a:lnTo>
                    <a:pt x="918" y="6860"/>
                  </a:lnTo>
                  <a:lnTo>
                    <a:pt x="1101" y="7081"/>
                  </a:lnTo>
                  <a:lnTo>
                    <a:pt x="1505" y="7484"/>
                  </a:lnTo>
                  <a:lnTo>
                    <a:pt x="2385" y="8511"/>
                  </a:lnTo>
                  <a:lnTo>
                    <a:pt x="2715" y="8951"/>
                  </a:lnTo>
                  <a:lnTo>
                    <a:pt x="2935" y="9171"/>
                  </a:lnTo>
                  <a:lnTo>
                    <a:pt x="3155" y="9318"/>
                  </a:lnTo>
                  <a:lnTo>
                    <a:pt x="3302" y="9355"/>
                  </a:lnTo>
                  <a:lnTo>
                    <a:pt x="3412" y="9355"/>
                  </a:lnTo>
                  <a:lnTo>
                    <a:pt x="3522" y="9281"/>
                  </a:lnTo>
                  <a:lnTo>
                    <a:pt x="3595" y="9171"/>
                  </a:lnTo>
                  <a:lnTo>
                    <a:pt x="3816" y="9135"/>
                  </a:lnTo>
                  <a:lnTo>
                    <a:pt x="3962" y="9061"/>
                  </a:lnTo>
                  <a:lnTo>
                    <a:pt x="4072" y="8951"/>
                  </a:lnTo>
                  <a:lnTo>
                    <a:pt x="4146" y="8805"/>
                  </a:lnTo>
                  <a:lnTo>
                    <a:pt x="4146" y="8548"/>
                  </a:lnTo>
                  <a:lnTo>
                    <a:pt x="4109" y="8328"/>
                  </a:lnTo>
                  <a:lnTo>
                    <a:pt x="5320" y="7557"/>
                  </a:lnTo>
                  <a:lnTo>
                    <a:pt x="6530" y="6750"/>
                  </a:lnTo>
                  <a:lnTo>
                    <a:pt x="7667" y="5907"/>
                  </a:lnTo>
                  <a:lnTo>
                    <a:pt x="8804" y="5026"/>
                  </a:lnTo>
                  <a:lnTo>
                    <a:pt x="9281" y="4660"/>
                  </a:lnTo>
                  <a:lnTo>
                    <a:pt x="9721" y="4219"/>
                  </a:lnTo>
                  <a:lnTo>
                    <a:pt x="10125" y="3743"/>
                  </a:lnTo>
                  <a:lnTo>
                    <a:pt x="10308" y="3486"/>
                  </a:lnTo>
                  <a:lnTo>
                    <a:pt x="10455" y="3229"/>
                  </a:lnTo>
                  <a:lnTo>
                    <a:pt x="10602" y="2972"/>
                  </a:lnTo>
                  <a:lnTo>
                    <a:pt x="10712" y="2679"/>
                  </a:lnTo>
                  <a:lnTo>
                    <a:pt x="10785" y="2385"/>
                  </a:lnTo>
                  <a:lnTo>
                    <a:pt x="10822" y="2129"/>
                  </a:lnTo>
                  <a:lnTo>
                    <a:pt x="10822" y="1835"/>
                  </a:lnTo>
                  <a:lnTo>
                    <a:pt x="10785" y="1542"/>
                  </a:lnTo>
                  <a:lnTo>
                    <a:pt x="10675" y="1248"/>
                  </a:lnTo>
                  <a:lnTo>
                    <a:pt x="10528" y="955"/>
                  </a:lnTo>
                  <a:lnTo>
                    <a:pt x="10382" y="735"/>
                  </a:lnTo>
                  <a:lnTo>
                    <a:pt x="10198" y="515"/>
                  </a:lnTo>
                  <a:lnTo>
                    <a:pt x="9978" y="368"/>
                  </a:lnTo>
                  <a:lnTo>
                    <a:pt x="9758" y="221"/>
                  </a:lnTo>
                  <a:lnTo>
                    <a:pt x="9501" y="111"/>
                  </a:lnTo>
                  <a:lnTo>
                    <a:pt x="9281" y="38"/>
                  </a:lnTo>
                  <a:lnTo>
                    <a:pt x="8988" y="1"/>
                  </a:lnTo>
                  <a:close/>
                  <a:moveTo>
                    <a:pt x="1981" y="12399"/>
                  </a:moveTo>
                  <a:lnTo>
                    <a:pt x="1981" y="12509"/>
                  </a:lnTo>
                  <a:lnTo>
                    <a:pt x="1981" y="12656"/>
                  </a:lnTo>
                  <a:lnTo>
                    <a:pt x="1908" y="12913"/>
                  </a:lnTo>
                  <a:lnTo>
                    <a:pt x="1798" y="12913"/>
                  </a:lnTo>
                  <a:lnTo>
                    <a:pt x="1871" y="12656"/>
                  </a:lnTo>
                  <a:lnTo>
                    <a:pt x="1981" y="12399"/>
                  </a:lnTo>
                  <a:close/>
                  <a:moveTo>
                    <a:pt x="1651" y="9391"/>
                  </a:moveTo>
                  <a:lnTo>
                    <a:pt x="1688" y="9575"/>
                  </a:lnTo>
                  <a:lnTo>
                    <a:pt x="1908" y="10198"/>
                  </a:lnTo>
                  <a:lnTo>
                    <a:pt x="2348" y="11372"/>
                  </a:lnTo>
                  <a:lnTo>
                    <a:pt x="2422" y="11739"/>
                  </a:lnTo>
                  <a:lnTo>
                    <a:pt x="2458" y="12106"/>
                  </a:lnTo>
                  <a:lnTo>
                    <a:pt x="2422" y="12436"/>
                  </a:lnTo>
                  <a:lnTo>
                    <a:pt x="2348" y="12619"/>
                  </a:lnTo>
                  <a:lnTo>
                    <a:pt x="2275" y="12766"/>
                  </a:lnTo>
                  <a:lnTo>
                    <a:pt x="2312" y="12583"/>
                  </a:lnTo>
                  <a:lnTo>
                    <a:pt x="2275" y="12436"/>
                  </a:lnTo>
                  <a:lnTo>
                    <a:pt x="2202" y="12326"/>
                  </a:lnTo>
                  <a:lnTo>
                    <a:pt x="2128" y="12216"/>
                  </a:lnTo>
                  <a:lnTo>
                    <a:pt x="2018" y="12179"/>
                  </a:lnTo>
                  <a:lnTo>
                    <a:pt x="1871" y="12179"/>
                  </a:lnTo>
                  <a:lnTo>
                    <a:pt x="1835" y="12253"/>
                  </a:lnTo>
                  <a:lnTo>
                    <a:pt x="1835" y="12326"/>
                  </a:lnTo>
                  <a:lnTo>
                    <a:pt x="1578" y="12656"/>
                  </a:lnTo>
                  <a:lnTo>
                    <a:pt x="1505" y="12840"/>
                  </a:lnTo>
                  <a:lnTo>
                    <a:pt x="1431" y="13023"/>
                  </a:lnTo>
                  <a:lnTo>
                    <a:pt x="1358" y="13023"/>
                  </a:lnTo>
                  <a:lnTo>
                    <a:pt x="1578" y="12509"/>
                  </a:lnTo>
                  <a:lnTo>
                    <a:pt x="1761" y="11996"/>
                  </a:lnTo>
                  <a:lnTo>
                    <a:pt x="1761" y="11959"/>
                  </a:lnTo>
                  <a:lnTo>
                    <a:pt x="1725" y="11922"/>
                  </a:lnTo>
                  <a:lnTo>
                    <a:pt x="1688" y="11922"/>
                  </a:lnTo>
                  <a:lnTo>
                    <a:pt x="1651" y="11959"/>
                  </a:lnTo>
                  <a:lnTo>
                    <a:pt x="1321" y="12399"/>
                  </a:lnTo>
                  <a:lnTo>
                    <a:pt x="1028" y="12913"/>
                  </a:lnTo>
                  <a:lnTo>
                    <a:pt x="881" y="12840"/>
                  </a:lnTo>
                  <a:lnTo>
                    <a:pt x="881" y="12729"/>
                  </a:lnTo>
                  <a:lnTo>
                    <a:pt x="1028" y="12436"/>
                  </a:lnTo>
                  <a:lnTo>
                    <a:pt x="1174" y="12143"/>
                  </a:lnTo>
                  <a:lnTo>
                    <a:pt x="1358" y="11849"/>
                  </a:lnTo>
                  <a:lnTo>
                    <a:pt x="1541" y="11556"/>
                  </a:lnTo>
                  <a:lnTo>
                    <a:pt x="1541" y="11519"/>
                  </a:lnTo>
                  <a:lnTo>
                    <a:pt x="1505" y="11482"/>
                  </a:lnTo>
                  <a:lnTo>
                    <a:pt x="1468" y="11519"/>
                  </a:lnTo>
                  <a:lnTo>
                    <a:pt x="1138" y="11812"/>
                  </a:lnTo>
                  <a:lnTo>
                    <a:pt x="954" y="11996"/>
                  </a:lnTo>
                  <a:lnTo>
                    <a:pt x="808" y="12179"/>
                  </a:lnTo>
                  <a:lnTo>
                    <a:pt x="698" y="12399"/>
                  </a:lnTo>
                  <a:lnTo>
                    <a:pt x="588" y="12619"/>
                  </a:lnTo>
                  <a:lnTo>
                    <a:pt x="551" y="12583"/>
                  </a:lnTo>
                  <a:lnTo>
                    <a:pt x="624" y="12473"/>
                  </a:lnTo>
                  <a:lnTo>
                    <a:pt x="661" y="12363"/>
                  </a:lnTo>
                  <a:lnTo>
                    <a:pt x="1138" y="11629"/>
                  </a:lnTo>
                  <a:lnTo>
                    <a:pt x="1321" y="11262"/>
                  </a:lnTo>
                  <a:lnTo>
                    <a:pt x="1468" y="10859"/>
                  </a:lnTo>
                  <a:lnTo>
                    <a:pt x="1431" y="10822"/>
                  </a:lnTo>
                  <a:lnTo>
                    <a:pt x="1395" y="10822"/>
                  </a:lnTo>
                  <a:lnTo>
                    <a:pt x="1064" y="11189"/>
                  </a:lnTo>
                  <a:lnTo>
                    <a:pt x="734" y="11556"/>
                  </a:lnTo>
                  <a:lnTo>
                    <a:pt x="844" y="11372"/>
                  </a:lnTo>
                  <a:lnTo>
                    <a:pt x="1248" y="10749"/>
                  </a:lnTo>
                  <a:lnTo>
                    <a:pt x="1651" y="10125"/>
                  </a:lnTo>
                  <a:lnTo>
                    <a:pt x="1651" y="10052"/>
                  </a:lnTo>
                  <a:lnTo>
                    <a:pt x="1615" y="9978"/>
                  </a:lnTo>
                  <a:lnTo>
                    <a:pt x="1505" y="9978"/>
                  </a:lnTo>
                  <a:lnTo>
                    <a:pt x="1321" y="10162"/>
                  </a:lnTo>
                  <a:lnTo>
                    <a:pt x="1505" y="9795"/>
                  </a:lnTo>
                  <a:lnTo>
                    <a:pt x="1651" y="9391"/>
                  </a:lnTo>
                  <a:close/>
                  <a:moveTo>
                    <a:pt x="1541" y="8768"/>
                  </a:moveTo>
                  <a:lnTo>
                    <a:pt x="1468" y="8805"/>
                  </a:lnTo>
                  <a:lnTo>
                    <a:pt x="1395" y="8915"/>
                  </a:lnTo>
                  <a:lnTo>
                    <a:pt x="1395" y="9025"/>
                  </a:lnTo>
                  <a:lnTo>
                    <a:pt x="1395" y="9061"/>
                  </a:lnTo>
                  <a:lnTo>
                    <a:pt x="1211" y="9355"/>
                  </a:lnTo>
                  <a:lnTo>
                    <a:pt x="1101" y="9648"/>
                  </a:lnTo>
                  <a:lnTo>
                    <a:pt x="661" y="10602"/>
                  </a:lnTo>
                  <a:lnTo>
                    <a:pt x="294" y="11409"/>
                  </a:lnTo>
                  <a:lnTo>
                    <a:pt x="147" y="11812"/>
                  </a:lnTo>
                  <a:lnTo>
                    <a:pt x="37" y="12253"/>
                  </a:lnTo>
                  <a:lnTo>
                    <a:pt x="1" y="12399"/>
                  </a:lnTo>
                  <a:lnTo>
                    <a:pt x="1" y="12509"/>
                  </a:lnTo>
                  <a:lnTo>
                    <a:pt x="74" y="12729"/>
                  </a:lnTo>
                  <a:lnTo>
                    <a:pt x="221" y="12913"/>
                  </a:lnTo>
                  <a:lnTo>
                    <a:pt x="404" y="13096"/>
                  </a:lnTo>
                  <a:lnTo>
                    <a:pt x="441" y="13170"/>
                  </a:lnTo>
                  <a:lnTo>
                    <a:pt x="514" y="13206"/>
                  </a:lnTo>
                  <a:lnTo>
                    <a:pt x="588" y="13243"/>
                  </a:lnTo>
                  <a:lnTo>
                    <a:pt x="661" y="13243"/>
                  </a:lnTo>
                  <a:lnTo>
                    <a:pt x="734" y="13280"/>
                  </a:lnTo>
                  <a:lnTo>
                    <a:pt x="881" y="13353"/>
                  </a:lnTo>
                  <a:lnTo>
                    <a:pt x="954" y="13426"/>
                  </a:lnTo>
                  <a:lnTo>
                    <a:pt x="1101" y="13426"/>
                  </a:lnTo>
                  <a:lnTo>
                    <a:pt x="1431" y="13536"/>
                  </a:lnTo>
                  <a:lnTo>
                    <a:pt x="1468" y="13573"/>
                  </a:lnTo>
                  <a:lnTo>
                    <a:pt x="1688" y="13573"/>
                  </a:lnTo>
                  <a:lnTo>
                    <a:pt x="1908" y="13536"/>
                  </a:lnTo>
                  <a:lnTo>
                    <a:pt x="2128" y="13463"/>
                  </a:lnTo>
                  <a:lnTo>
                    <a:pt x="2312" y="13390"/>
                  </a:lnTo>
                  <a:lnTo>
                    <a:pt x="2495" y="13280"/>
                  </a:lnTo>
                  <a:lnTo>
                    <a:pt x="2605" y="13133"/>
                  </a:lnTo>
                  <a:lnTo>
                    <a:pt x="2715" y="12986"/>
                  </a:lnTo>
                  <a:lnTo>
                    <a:pt x="2788" y="12840"/>
                  </a:lnTo>
                  <a:lnTo>
                    <a:pt x="2862" y="12693"/>
                  </a:lnTo>
                  <a:lnTo>
                    <a:pt x="2935" y="12326"/>
                  </a:lnTo>
                  <a:lnTo>
                    <a:pt x="2935" y="11959"/>
                  </a:lnTo>
                  <a:lnTo>
                    <a:pt x="2862" y="11592"/>
                  </a:lnTo>
                  <a:lnTo>
                    <a:pt x="2788" y="11226"/>
                  </a:lnTo>
                  <a:lnTo>
                    <a:pt x="2678" y="10895"/>
                  </a:lnTo>
                  <a:lnTo>
                    <a:pt x="2055" y="9061"/>
                  </a:lnTo>
                  <a:lnTo>
                    <a:pt x="1981" y="8951"/>
                  </a:lnTo>
                  <a:lnTo>
                    <a:pt x="1871" y="8878"/>
                  </a:lnTo>
                  <a:lnTo>
                    <a:pt x="1761" y="8805"/>
                  </a:lnTo>
                  <a:lnTo>
                    <a:pt x="1651" y="876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10" name="CustomShape 175"/>
            <p:cNvSpPr/>
            <p:nvPr/>
          </p:nvSpPr>
          <p:spPr>
            <a:xfrm>
              <a:off x="8497080" y="4303080"/>
              <a:ext cx="484920" cy="477720"/>
            </a:xfrm>
            <a:custGeom>
              <a:avLst/>
              <a:gdLst/>
              <a:ahLst/>
              <a:cxnLst/>
              <a:rect l="l" t="t" r="r" b="b"/>
              <a:pathLst>
                <a:path w="14674" h="14454">
                  <a:moveTo>
                    <a:pt x="7887" y="3779"/>
                  </a:moveTo>
                  <a:lnTo>
                    <a:pt x="7961" y="3816"/>
                  </a:lnTo>
                  <a:lnTo>
                    <a:pt x="8071" y="3889"/>
                  </a:lnTo>
                  <a:lnTo>
                    <a:pt x="8218" y="4072"/>
                  </a:lnTo>
                  <a:lnTo>
                    <a:pt x="8291" y="4292"/>
                  </a:lnTo>
                  <a:lnTo>
                    <a:pt x="8364" y="4513"/>
                  </a:lnTo>
                  <a:lnTo>
                    <a:pt x="8401" y="4696"/>
                  </a:lnTo>
                  <a:lnTo>
                    <a:pt x="8401" y="4916"/>
                  </a:lnTo>
                  <a:lnTo>
                    <a:pt x="8401" y="5099"/>
                  </a:lnTo>
                  <a:lnTo>
                    <a:pt x="8291" y="5283"/>
                  </a:lnTo>
                  <a:lnTo>
                    <a:pt x="8144" y="4659"/>
                  </a:lnTo>
                  <a:lnTo>
                    <a:pt x="8034" y="4219"/>
                  </a:lnTo>
                  <a:lnTo>
                    <a:pt x="7961" y="3999"/>
                  </a:lnTo>
                  <a:lnTo>
                    <a:pt x="7887" y="3779"/>
                  </a:lnTo>
                  <a:close/>
                  <a:moveTo>
                    <a:pt x="4329" y="5063"/>
                  </a:moveTo>
                  <a:lnTo>
                    <a:pt x="4476" y="5209"/>
                  </a:lnTo>
                  <a:lnTo>
                    <a:pt x="4586" y="5356"/>
                  </a:lnTo>
                  <a:lnTo>
                    <a:pt x="4696" y="5503"/>
                  </a:lnTo>
                  <a:lnTo>
                    <a:pt x="4769" y="5686"/>
                  </a:lnTo>
                  <a:lnTo>
                    <a:pt x="4769" y="5870"/>
                  </a:lnTo>
                  <a:lnTo>
                    <a:pt x="4769" y="6053"/>
                  </a:lnTo>
                  <a:lnTo>
                    <a:pt x="4659" y="6126"/>
                  </a:lnTo>
                  <a:lnTo>
                    <a:pt x="4549" y="6237"/>
                  </a:lnTo>
                  <a:lnTo>
                    <a:pt x="4439" y="5980"/>
                  </a:lnTo>
                  <a:lnTo>
                    <a:pt x="4329" y="5686"/>
                  </a:lnTo>
                  <a:lnTo>
                    <a:pt x="4293" y="5393"/>
                  </a:lnTo>
                  <a:lnTo>
                    <a:pt x="4293" y="5209"/>
                  </a:lnTo>
                  <a:lnTo>
                    <a:pt x="4293" y="5136"/>
                  </a:lnTo>
                  <a:lnTo>
                    <a:pt x="4329" y="5063"/>
                  </a:lnTo>
                  <a:close/>
                  <a:moveTo>
                    <a:pt x="6604" y="7594"/>
                  </a:moveTo>
                  <a:lnTo>
                    <a:pt x="6714" y="7667"/>
                  </a:lnTo>
                  <a:lnTo>
                    <a:pt x="6787" y="7814"/>
                  </a:lnTo>
                  <a:lnTo>
                    <a:pt x="6934" y="8071"/>
                  </a:lnTo>
                  <a:lnTo>
                    <a:pt x="7337" y="8694"/>
                  </a:lnTo>
                  <a:lnTo>
                    <a:pt x="7117" y="8878"/>
                  </a:lnTo>
                  <a:lnTo>
                    <a:pt x="7080" y="8768"/>
                  </a:lnTo>
                  <a:lnTo>
                    <a:pt x="6860" y="8474"/>
                  </a:lnTo>
                  <a:lnTo>
                    <a:pt x="6677" y="8144"/>
                  </a:lnTo>
                  <a:lnTo>
                    <a:pt x="6567" y="7887"/>
                  </a:lnTo>
                  <a:lnTo>
                    <a:pt x="6420" y="7667"/>
                  </a:lnTo>
                  <a:lnTo>
                    <a:pt x="6604" y="7594"/>
                  </a:lnTo>
                  <a:close/>
                  <a:moveTo>
                    <a:pt x="5283" y="8107"/>
                  </a:moveTo>
                  <a:lnTo>
                    <a:pt x="5356" y="8144"/>
                  </a:lnTo>
                  <a:lnTo>
                    <a:pt x="5833" y="9428"/>
                  </a:lnTo>
                  <a:lnTo>
                    <a:pt x="5650" y="9501"/>
                  </a:lnTo>
                  <a:lnTo>
                    <a:pt x="5686" y="9318"/>
                  </a:lnTo>
                  <a:lnTo>
                    <a:pt x="5650" y="9208"/>
                  </a:lnTo>
                  <a:lnTo>
                    <a:pt x="5613" y="9061"/>
                  </a:lnTo>
                  <a:lnTo>
                    <a:pt x="5503" y="8768"/>
                  </a:lnTo>
                  <a:lnTo>
                    <a:pt x="5246" y="8107"/>
                  </a:lnTo>
                  <a:close/>
                  <a:moveTo>
                    <a:pt x="7337" y="9905"/>
                  </a:moveTo>
                  <a:lnTo>
                    <a:pt x="7337" y="10235"/>
                  </a:lnTo>
                  <a:lnTo>
                    <a:pt x="7190" y="9978"/>
                  </a:lnTo>
                  <a:lnTo>
                    <a:pt x="7337" y="9905"/>
                  </a:lnTo>
                  <a:close/>
                  <a:moveTo>
                    <a:pt x="9721" y="9061"/>
                  </a:moveTo>
                  <a:lnTo>
                    <a:pt x="9832" y="9281"/>
                  </a:lnTo>
                  <a:lnTo>
                    <a:pt x="9942" y="9501"/>
                  </a:lnTo>
                  <a:lnTo>
                    <a:pt x="10052" y="9685"/>
                  </a:lnTo>
                  <a:lnTo>
                    <a:pt x="10162" y="9868"/>
                  </a:lnTo>
                  <a:lnTo>
                    <a:pt x="10198" y="10015"/>
                  </a:lnTo>
                  <a:lnTo>
                    <a:pt x="10198" y="10161"/>
                  </a:lnTo>
                  <a:lnTo>
                    <a:pt x="10198" y="10308"/>
                  </a:lnTo>
                  <a:lnTo>
                    <a:pt x="10125" y="10455"/>
                  </a:lnTo>
                  <a:lnTo>
                    <a:pt x="10052" y="10345"/>
                  </a:lnTo>
                  <a:lnTo>
                    <a:pt x="9978" y="10308"/>
                  </a:lnTo>
                  <a:lnTo>
                    <a:pt x="9758" y="9758"/>
                  </a:lnTo>
                  <a:lnTo>
                    <a:pt x="9685" y="9464"/>
                  </a:lnTo>
                  <a:lnTo>
                    <a:pt x="9575" y="9171"/>
                  </a:lnTo>
                  <a:lnTo>
                    <a:pt x="9648" y="9134"/>
                  </a:lnTo>
                  <a:lnTo>
                    <a:pt x="9721" y="9061"/>
                  </a:lnTo>
                  <a:close/>
                  <a:moveTo>
                    <a:pt x="7667" y="9758"/>
                  </a:moveTo>
                  <a:lnTo>
                    <a:pt x="7777" y="9795"/>
                  </a:lnTo>
                  <a:lnTo>
                    <a:pt x="7924" y="9868"/>
                  </a:lnTo>
                  <a:lnTo>
                    <a:pt x="8071" y="10015"/>
                  </a:lnTo>
                  <a:lnTo>
                    <a:pt x="8181" y="10235"/>
                  </a:lnTo>
                  <a:lnTo>
                    <a:pt x="8291" y="10638"/>
                  </a:lnTo>
                  <a:lnTo>
                    <a:pt x="8328" y="10822"/>
                  </a:lnTo>
                  <a:lnTo>
                    <a:pt x="8328" y="10968"/>
                  </a:lnTo>
                  <a:lnTo>
                    <a:pt x="8291" y="11115"/>
                  </a:lnTo>
                  <a:lnTo>
                    <a:pt x="8181" y="11189"/>
                  </a:lnTo>
                  <a:lnTo>
                    <a:pt x="8181" y="11115"/>
                  </a:lnTo>
                  <a:lnTo>
                    <a:pt x="8144" y="11005"/>
                  </a:lnTo>
                  <a:lnTo>
                    <a:pt x="8071" y="10968"/>
                  </a:lnTo>
                  <a:lnTo>
                    <a:pt x="7997" y="10895"/>
                  </a:lnTo>
                  <a:lnTo>
                    <a:pt x="7887" y="10675"/>
                  </a:lnTo>
                  <a:lnTo>
                    <a:pt x="7814" y="10382"/>
                  </a:lnTo>
                  <a:lnTo>
                    <a:pt x="7741" y="9831"/>
                  </a:lnTo>
                  <a:lnTo>
                    <a:pt x="7667" y="9758"/>
                  </a:lnTo>
                  <a:close/>
                  <a:moveTo>
                    <a:pt x="10162" y="1321"/>
                  </a:moveTo>
                  <a:lnTo>
                    <a:pt x="10198" y="1541"/>
                  </a:lnTo>
                  <a:lnTo>
                    <a:pt x="10272" y="1725"/>
                  </a:lnTo>
                  <a:lnTo>
                    <a:pt x="10455" y="2092"/>
                  </a:lnTo>
                  <a:lnTo>
                    <a:pt x="10932" y="3229"/>
                  </a:lnTo>
                  <a:lnTo>
                    <a:pt x="10969" y="3302"/>
                  </a:lnTo>
                  <a:lnTo>
                    <a:pt x="10749" y="3375"/>
                  </a:lnTo>
                  <a:lnTo>
                    <a:pt x="10528" y="3449"/>
                  </a:lnTo>
                  <a:lnTo>
                    <a:pt x="9758" y="3742"/>
                  </a:lnTo>
                  <a:lnTo>
                    <a:pt x="8988" y="4146"/>
                  </a:lnTo>
                  <a:lnTo>
                    <a:pt x="8841" y="4219"/>
                  </a:lnTo>
                  <a:lnTo>
                    <a:pt x="8731" y="4329"/>
                  </a:lnTo>
                  <a:lnTo>
                    <a:pt x="8658" y="4072"/>
                  </a:lnTo>
                  <a:lnTo>
                    <a:pt x="8511" y="3816"/>
                  </a:lnTo>
                  <a:lnTo>
                    <a:pt x="8364" y="3595"/>
                  </a:lnTo>
                  <a:lnTo>
                    <a:pt x="8254" y="3522"/>
                  </a:lnTo>
                  <a:lnTo>
                    <a:pt x="8144" y="3449"/>
                  </a:lnTo>
                  <a:lnTo>
                    <a:pt x="7997" y="3412"/>
                  </a:lnTo>
                  <a:lnTo>
                    <a:pt x="7851" y="3375"/>
                  </a:lnTo>
                  <a:lnTo>
                    <a:pt x="7777" y="3375"/>
                  </a:lnTo>
                  <a:lnTo>
                    <a:pt x="7704" y="3412"/>
                  </a:lnTo>
                  <a:lnTo>
                    <a:pt x="7667" y="3485"/>
                  </a:lnTo>
                  <a:lnTo>
                    <a:pt x="7667" y="3559"/>
                  </a:lnTo>
                  <a:lnTo>
                    <a:pt x="7484" y="3595"/>
                  </a:lnTo>
                  <a:lnTo>
                    <a:pt x="7337" y="3706"/>
                  </a:lnTo>
                  <a:lnTo>
                    <a:pt x="7190" y="3852"/>
                  </a:lnTo>
                  <a:lnTo>
                    <a:pt x="7044" y="3999"/>
                  </a:lnTo>
                  <a:lnTo>
                    <a:pt x="7007" y="4109"/>
                  </a:lnTo>
                  <a:lnTo>
                    <a:pt x="7044" y="4219"/>
                  </a:lnTo>
                  <a:lnTo>
                    <a:pt x="7264" y="4696"/>
                  </a:lnTo>
                  <a:lnTo>
                    <a:pt x="7080" y="4769"/>
                  </a:lnTo>
                  <a:lnTo>
                    <a:pt x="6310" y="5026"/>
                  </a:lnTo>
                  <a:lnTo>
                    <a:pt x="5576" y="5283"/>
                  </a:lnTo>
                  <a:lnTo>
                    <a:pt x="5320" y="5356"/>
                  </a:lnTo>
                  <a:lnTo>
                    <a:pt x="5210" y="5393"/>
                  </a:lnTo>
                  <a:lnTo>
                    <a:pt x="5136" y="5466"/>
                  </a:lnTo>
                  <a:lnTo>
                    <a:pt x="5100" y="5356"/>
                  </a:lnTo>
                  <a:lnTo>
                    <a:pt x="4916" y="5063"/>
                  </a:lnTo>
                  <a:lnTo>
                    <a:pt x="4806" y="4879"/>
                  </a:lnTo>
                  <a:lnTo>
                    <a:pt x="4659" y="4733"/>
                  </a:lnTo>
                  <a:lnTo>
                    <a:pt x="4513" y="4623"/>
                  </a:lnTo>
                  <a:lnTo>
                    <a:pt x="4329" y="4549"/>
                  </a:lnTo>
                  <a:lnTo>
                    <a:pt x="4183" y="4513"/>
                  </a:lnTo>
                  <a:lnTo>
                    <a:pt x="4036" y="4586"/>
                  </a:lnTo>
                  <a:lnTo>
                    <a:pt x="3852" y="4586"/>
                  </a:lnTo>
                  <a:lnTo>
                    <a:pt x="3779" y="4623"/>
                  </a:lnTo>
                  <a:lnTo>
                    <a:pt x="3742" y="4696"/>
                  </a:lnTo>
                  <a:lnTo>
                    <a:pt x="3706" y="4989"/>
                  </a:lnTo>
                  <a:lnTo>
                    <a:pt x="3706" y="5283"/>
                  </a:lnTo>
                  <a:lnTo>
                    <a:pt x="3742" y="5576"/>
                  </a:lnTo>
                  <a:lnTo>
                    <a:pt x="3816" y="5870"/>
                  </a:lnTo>
                  <a:lnTo>
                    <a:pt x="3596" y="5833"/>
                  </a:lnTo>
                  <a:lnTo>
                    <a:pt x="3376" y="5870"/>
                  </a:lnTo>
                  <a:lnTo>
                    <a:pt x="2972" y="6016"/>
                  </a:lnTo>
                  <a:lnTo>
                    <a:pt x="2422" y="6163"/>
                  </a:lnTo>
                  <a:lnTo>
                    <a:pt x="2165" y="6273"/>
                  </a:lnTo>
                  <a:lnTo>
                    <a:pt x="2055" y="6347"/>
                  </a:lnTo>
                  <a:lnTo>
                    <a:pt x="1945" y="6457"/>
                  </a:lnTo>
                  <a:lnTo>
                    <a:pt x="1945" y="6530"/>
                  </a:lnTo>
                  <a:lnTo>
                    <a:pt x="1982" y="6567"/>
                  </a:lnTo>
                  <a:lnTo>
                    <a:pt x="2238" y="6603"/>
                  </a:lnTo>
                  <a:lnTo>
                    <a:pt x="2459" y="6567"/>
                  </a:lnTo>
                  <a:lnTo>
                    <a:pt x="2972" y="6457"/>
                  </a:lnTo>
                  <a:lnTo>
                    <a:pt x="3449" y="6347"/>
                  </a:lnTo>
                  <a:lnTo>
                    <a:pt x="3706" y="6237"/>
                  </a:lnTo>
                  <a:lnTo>
                    <a:pt x="3816" y="6163"/>
                  </a:lnTo>
                  <a:lnTo>
                    <a:pt x="3889" y="6090"/>
                  </a:lnTo>
                  <a:lnTo>
                    <a:pt x="4073" y="6383"/>
                  </a:lnTo>
                  <a:lnTo>
                    <a:pt x="4256" y="6677"/>
                  </a:lnTo>
                  <a:lnTo>
                    <a:pt x="4293" y="6713"/>
                  </a:lnTo>
                  <a:lnTo>
                    <a:pt x="4366" y="6823"/>
                  </a:lnTo>
                  <a:lnTo>
                    <a:pt x="4549" y="6970"/>
                  </a:lnTo>
                  <a:lnTo>
                    <a:pt x="4659" y="7007"/>
                  </a:lnTo>
                  <a:lnTo>
                    <a:pt x="4733" y="7044"/>
                  </a:lnTo>
                  <a:lnTo>
                    <a:pt x="4806" y="7007"/>
                  </a:lnTo>
                  <a:lnTo>
                    <a:pt x="4879" y="6933"/>
                  </a:lnTo>
                  <a:lnTo>
                    <a:pt x="5063" y="6640"/>
                  </a:lnTo>
                  <a:lnTo>
                    <a:pt x="5173" y="6347"/>
                  </a:lnTo>
                  <a:lnTo>
                    <a:pt x="5210" y="6053"/>
                  </a:lnTo>
                  <a:lnTo>
                    <a:pt x="5210" y="5760"/>
                  </a:lnTo>
                  <a:lnTo>
                    <a:pt x="5320" y="5760"/>
                  </a:lnTo>
                  <a:lnTo>
                    <a:pt x="5430" y="5723"/>
                  </a:lnTo>
                  <a:lnTo>
                    <a:pt x="5686" y="5650"/>
                  </a:lnTo>
                  <a:lnTo>
                    <a:pt x="6457" y="5430"/>
                  </a:lnTo>
                  <a:lnTo>
                    <a:pt x="7190" y="5173"/>
                  </a:lnTo>
                  <a:lnTo>
                    <a:pt x="7447" y="5063"/>
                  </a:lnTo>
                  <a:lnTo>
                    <a:pt x="7631" y="5430"/>
                  </a:lnTo>
                  <a:lnTo>
                    <a:pt x="7704" y="5613"/>
                  </a:lnTo>
                  <a:lnTo>
                    <a:pt x="7814" y="5760"/>
                  </a:lnTo>
                  <a:lnTo>
                    <a:pt x="7924" y="5833"/>
                  </a:lnTo>
                  <a:lnTo>
                    <a:pt x="8218" y="5833"/>
                  </a:lnTo>
                  <a:lnTo>
                    <a:pt x="8328" y="5760"/>
                  </a:lnTo>
                  <a:lnTo>
                    <a:pt x="8548" y="5576"/>
                  </a:lnTo>
                  <a:lnTo>
                    <a:pt x="8731" y="5356"/>
                  </a:lnTo>
                  <a:lnTo>
                    <a:pt x="8804" y="5173"/>
                  </a:lnTo>
                  <a:lnTo>
                    <a:pt x="8841" y="4989"/>
                  </a:lnTo>
                  <a:lnTo>
                    <a:pt x="8841" y="4806"/>
                  </a:lnTo>
                  <a:lnTo>
                    <a:pt x="8804" y="4586"/>
                  </a:lnTo>
                  <a:lnTo>
                    <a:pt x="8914" y="4586"/>
                  </a:lnTo>
                  <a:lnTo>
                    <a:pt x="9061" y="4513"/>
                  </a:lnTo>
                  <a:lnTo>
                    <a:pt x="9942" y="4109"/>
                  </a:lnTo>
                  <a:lnTo>
                    <a:pt x="10639" y="3852"/>
                  </a:lnTo>
                  <a:lnTo>
                    <a:pt x="10895" y="3742"/>
                  </a:lnTo>
                  <a:lnTo>
                    <a:pt x="11115" y="3669"/>
                  </a:lnTo>
                  <a:lnTo>
                    <a:pt x="11519" y="4586"/>
                  </a:lnTo>
                  <a:lnTo>
                    <a:pt x="11849" y="5540"/>
                  </a:lnTo>
                  <a:lnTo>
                    <a:pt x="12069" y="6237"/>
                  </a:lnTo>
                  <a:lnTo>
                    <a:pt x="12032" y="6347"/>
                  </a:lnTo>
                  <a:lnTo>
                    <a:pt x="11996" y="6457"/>
                  </a:lnTo>
                  <a:lnTo>
                    <a:pt x="11959" y="6457"/>
                  </a:lnTo>
                  <a:lnTo>
                    <a:pt x="11592" y="6603"/>
                  </a:lnTo>
                  <a:lnTo>
                    <a:pt x="10969" y="6787"/>
                  </a:lnTo>
                  <a:lnTo>
                    <a:pt x="9685" y="7227"/>
                  </a:lnTo>
                  <a:lnTo>
                    <a:pt x="8438" y="7630"/>
                  </a:lnTo>
                  <a:lnTo>
                    <a:pt x="7887" y="7777"/>
                  </a:lnTo>
                  <a:lnTo>
                    <a:pt x="7631" y="7924"/>
                  </a:lnTo>
                  <a:lnTo>
                    <a:pt x="7521" y="7997"/>
                  </a:lnTo>
                  <a:lnTo>
                    <a:pt x="7447" y="8107"/>
                  </a:lnTo>
                  <a:lnTo>
                    <a:pt x="7447" y="8144"/>
                  </a:lnTo>
                  <a:lnTo>
                    <a:pt x="7631" y="8181"/>
                  </a:lnTo>
                  <a:lnTo>
                    <a:pt x="7997" y="8181"/>
                  </a:lnTo>
                  <a:lnTo>
                    <a:pt x="8181" y="8107"/>
                  </a:lnTo>
                  <a:lnTo>
                    <a:pt x="8914" y="7887"/>
                  </a:lnTo>
                  <a:lnTo>
                    <a:pt x="10565" y="7374"/>
                  </a:lnTo>
                  <a:lnTo>
                    <a:pt x="12216" y="6860"/>
                  </a:lnTo>
                  <a:lnTo>
                    <a:pt x="12289" y="6823"/>
                  </a:lnTo>
                  <a:lnTo>
                    <a:pt x="12546" y="7777"/>
                  </a:lnTo>
                  <a:lnTo>
                    <a:pt x="12766" y="8474"/>
                  </a:lnTo>
                  <a:lnTo>
                    <a:pt x="12729" y="8511"/>
                  </a:lnTo>
                  <a:lnTo>
                    <a:pt x="12693" y="8584"/>
                  </a:lnTo>
                  <a:lnTo>
                    <a:pt x="11629" y="8988"/>
                  </a:lnTo>
                  <a:lnTo>
                    <a:pt x="11042" y="9208"/>
                  </a:lnTo>
                  <a:lnTo>
                    <a:pt x="10859" y="9281"/>
                  </a:lnTo>
                  <a:lnTo>
                    <a:pt x="10749" y="9391"/>
                  </a:lnTo>
                  <a:lnTo>
                    <a:pt x="10455" y="9575"/>
                  </a:lnTo>
                  <a:lnTo>
                    <a:pt x="10455" y="9611"/>
                  </a:lnTo>
                  <a:lnTo>
                    <a:pt x="10418" y="9501"/>
                  </a:lnTo>
                  <a:lnTo>
                    <a:pt x="10198" y="9024"/>
                  </a:lnTo>
                  <a:lnTo>
                    <a:pt x="10052" y="8804"/>
                  </a:lnTo>
                  <a:lnTo>
                    <a:pt x="9942" y="8731"/>
                  </a:lnTo>
                  <a:lnTo>
                    <a:pt x="9832" y="8694"/>
                  </a:lnTo>
                  <a:lnTo>
                    <a:pt x="9758" y="8694"/>
                  </a:lnTo>
                  <a:lnTo>
                    <a:pt x="9721" y="8768"/>
                  </a:lnTo>
                  <a:lnTo>
                    <a:pt x="9685" y="8841"/>
                  </a:lnTo>
                  <a:lnTo>
                    <a:pt x="9501" y="8841"/>
                  </a:lnTo>
                  <a:lnTo>
                    <a:pt x="9355" y="8804"/>
                  </a:lnTo>
                  <a:lnTo>
                    <a:pt x="9208" y="8841"/>
                  </a:lnTo>
                  <a:lnTo>
                    <a:pt x="9061" y="8878"/>
                  </a:lnTo>
                  <a:lnTo>
                    <a:pt x="8988" y="8988"/>
                  </a:lnTo>
                  <a:lnTo>
                    <a:pt x="8914" y="9098"/>
                  </a:lnTo>
                  <a:lnTo>
                    <a:pt x="8914" y="9208"/>
                  </a:lnTo>
                  <a:lnTo>
                    <a:pt x="9025" y="9611"/>
                  </a:lnTo>
                  <a:lnTo>
                    <a:pt x="9135" y="10051"/>
                  </a:lnTo>
                  <a:lnTo>
                    <a:pt x="8694" y="10161"/>
                  </a:lnTo>
                  <a:lnTo>
                    <a:pt x="8658" y="10198"/>
                  </a:lnTo>
                  <a:lnTo>
                    <a:pt x="8621" y="10235"/>
                  </a:lnTo>
                  <a:lnTo>
                    <a:pt x="8584" y="10345"/>
                  </a:lnTo>
                  <a:lnTo>
                    <a:pt x="8511" y="10125"/>
                  </a:lnTo>
                  <a:lnTo>
                    <a:pt x="8401" y="9905"/>
                  </a:lnTo>
                  <a:lnTo>
                    <a:pt x="8254" y="9685"/>
                  </a:lnTo>
                  <a:lnTo>
                    <a:pt x="8034" y="9501"/>
                  </a:lnTo>
                  <a:lnTo>
                    <a:pt x="7777" y="9391"/>
                  </a:lnTo>
                  <a:lnTo>
                    <a:pt x="7557" y="9391"/>
                  </a:lnTo>
                  <a:lnTo>
                    <a:pt x="7411" y="9428"/>
                  </a:lnTo>
                  <a:lnTo>
                    <a:pt x="7300" y="9464"/>
                  </a:lnTo>
                  <a:lnTo>
                    <a:pt x="7190" y="9538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07" y="9868"/>
                  </a:lnTo>
                  <a:lnTo>
                    <a:pt x="7044" y="9941"/>
                  </a:lnTo>
                  <a:lnTo>
                    <a:pt x="7117" y="9978"/>
                  </a:lnTo>
                  <a:lnTo>
                    <a:pt x="7044" y="10235"/>
                  </a:lnTo>
                  <a:lnTo>
                    <a:pt x="7080" y="10492"/>
                  </a:lnTo>
                  <a:lnTo>
                    <a:pt x="4806" y="11152"/>
                  </a:lnTo>
                  <a:lnTo>
                    <a:pt x="4219" y="11335"/>
                  </a:lnTo>
                  <a:lnTo>
                    <a:pt x="3632" y="11519"/>
                  </a:lnTo>
                  <a:lnTo>
                    <a:pt x="3449" y="11629"/>
                  </a:lnTo>
                  <a:lnTo>
                    <a:pt x="3192" y="10602"/>
                  </a:lnTo>
                  <a:lnTo>
                    <a:pt x="2862" y="9611"/>
                  </a:lnTo>
                  <a:lnTo>
                    <a:pt x="3339" y="9538"/>
                  </a:lnTo>
                  <a:lnTo>
                    <a:pt x="3816" y="9428"/>
                  </a:lnTo>
                  <a:lnTo>
                    <a:pt x="4769" y="9134"/>
                  </a:lnTo>
                  <a:lnTo>
                    <a:pt x="4843" y="9318"/>
                  </a:lnTo>
                  <a:lnTo>
                    <a:pt x="4953" y="9501"/>
                  </a:lnTo>
                  <a:lnTo>
                    <a:pt x="5063" y="9685"/>
                  </a:lnTo>
                  <a:lnTo>
                    <a:pt x="5246" y="9831"/>
                  </a:lnTo>
                  <a:lnTo>
                    <a:pt x="5356" y="9868"/>
                  </a:lnTo>
                  <a:lnTo>
                    <a:pt x="5466" y="9905"/>
                  </a:lnTo>
                  <a:lnTo>
                    <a:pt x="5613" y="9905"/>
                  </a:lnTo>
                  <a:lnTo>
                    <a:pt x="5723" y="9868"/>
                  </a:lnTo>
                  <a:lnTo>
                    <a:pt x="5980" y="9758"/>
                  </a:lnTo>
                  <a:lnTo>
                    <a:pt x="6163" y="9648"/>
                  </a:lnTo>
                  <a:lnTo>
                    <a:pt x="6237" y="9538"/>
                  </a:lnTo>
                  <a:lnTo>
                    <a:pt x="6273" y="9501"/>
                  </a:lnTo>
                  <a:lnTo>
                    <a:pt x="6237" y="9428"/>
                  </a:lnTo>
                  <a:lnTo>
                    <a:pt x="5980" y="8731"/>
                  </a:lnTo>
                  <a:lnTo>
                    <a:pt x="6200" y="8731"/>
                  </a:lnTo>
                  <a:lnTo>
                    <a:pt x="6383" y="8658"/>
                  </a:lnTo>
                  <a:lnTo>
                    <a:pt x="6604" y="9244"/>
                  </a:lnTo>
                  <a:lnTo>
                    <a:pt x="6677" y="9318"/>
                  </a:lnTo>
                  <a:lnTo>
                    <a:pt x="6714" y="9354"/>
                  </a:lnTo>
                  <a:lnTo>
                    <a:pt x="6787" y="9354"/>
                  </a:lnTo>
                  <a:lnTo>
                    <a:pt x="7044" y="9318"/>
                  </a:lnTo>
                  <a:lnTo>
                    <a:pt x="7300" y="9208"/>
                  </a:lnTo>
                  <a:lnTo>
                    <a:pt x="7521" y="9061"/>
                  </a:lnTo>
                  <a:lnTo>
                    <a:pt x="7704" y="8878"/>
                  </a:lnTo>
                  <a:lnTo>
                    <a:pt x="7741" y="8841"/>
                  </a:lnTo>
                  <a:lnTo>
                    <a:pt x="7777" y="8768"/>
                  </a:lnTo>
                  <a:lnTo>
                    <a:pt x="7741" y="8658"/>
                  </a:lnTo>
                  <a:lnTo>
                    <a:pt x="7264" y="7887"/>
                  </a:lnTo>
                  <a:lnTo>
                    <a:pt x="7080" y="7520"/>
                  </a:lnTo>
                  <a:lnTo>
                    <a:pt x="6970" y="7337"/>
                  </a:lnTo>
                  <a:lnTo>
                    <a:pt x="6824" y="7227"/>
                  </a:lnTo>
                  <a:lnTo>
                    <a:pt x="6640" y="7154"/>
                  </a:lnTo>
                  <a:lnTo>
                    <a:pt x="6457" y="7190"/>
                  </a:lnTo>
                  <a:lnTo>
                    <a:pt x="6383" y="7227"/>
                  </a:lnTo>
                  <a:lnTo>
                    <a:pt x="6310" y="7264"/>
                  </a:lnTo>
                  <a:lnTo>
                    <a:pt x="6237" y="7337"/>
                  </a:lnTo>
                  <a:lnTo>
                    <a:pt x="6200" y="7410"/>
                  </a:lnTo>
                  <a:lnTo>
                    <a:pt x="6017" y="7447"/>
                  </a:lnTo>
                  <a:lnTo>
                    <a:pt x="5980" y="7484"/>
                  </a:lnTo>
                  <a:lnTo>
                    <a:pt x="5943" y="7520"/>
                  </a:lnTo>
                  <a:lnTo>
                    <a:pt x="5907" y="7594"/>
                  </a:lnTo>
                  <a:lnTo>
                    <a:pt x="5907" y="7667"/>
                  </a:lnTo>
                  <a:lnTo>
                    <a:pt x="6200" y="8291"/>
                  </a:lnTo>
                  <a:lnTo>
                    <a:pt x="6163" y="8364"/>
                  </a:lnTo>
                  <a:lnTo>
                    <a:pt x="6127" y="8401"/>
                  </a:lnTo>
                  <a:lnTo>
                    <a:pt x="6090" y="8401"/>
                  </a:lnTo>
                  <a:lnTo>
                    <a:pt x="6053" y="8437"/>
                  </a:lnTo>
                  <a:lnTo>
                    <a:pt x="5943" y="8474"/>
                  </a:lnTo>
                  <a:lnTo>
                    <a:pt x="5907" y="8511"/>
                  </a:lnTo>
                  <a:lnTo>
                    <a:pt x="5613" y="7814"/>
                  </a:lnTo>
                  <a:lnTo>
                    <a:pt x="5576" y="7777"/>
                  </a:lnTo>
                  <a:lnTo>
                    <a:pt x="5540" y="7704"/>
                  </a:lnTo>
                  <a:lnTo>
                    <a:pt x="5393" y="7704"/>
                  </a:lnTo>
                  <a:lnTo>
                    <a:pt x="5356" y="7667"/>
                  </a:lnTo>
                  <a:lnTo>
                    <a:pt x="5173" y="7667"/>
                  </a:lnTo>
                  <a:lnTo>
                    <a:pt x="4990" y="7704"/>
                  </a:lnTo>
                  <a:lnTo>
                    <a:pt x="4843" y="7814"/>
                  </a:lnTo>
                  <a:lnTo>
                    <a:pt x="4733" y="7961"/>
                  </a:lnTo>
                  <a:lnTo>
                    <a:pt x="4659" y="8144"/>
                  </a:lnTo>
                  <a:lnTo>
                    <a:pt x="4623" y="8327"/>
                  </a:lnTo>
                  <a:lnTo>
                    <a:pt x="4623" y="8511"/>
                  </a:lnTo>
                  <a:lnTo>
                    <a:pt x="4623" y="8694"/>
                  </a:lnTo>
                  <a:lnTo>
                    <a:pt x="3669" y="8951"/>
                  </a:lnTo>
                  <a:lnTo>
                    <a:pt x="3229" y="9134"/>
                  </a:lnTo>
                  <a:lnTo>
                    <a:pt x="2752" y="9318"/>
                  </a:lnTo>
                  <a:lnTo>
                    <a:pt x="2348" y="7997"/>
                  </a:lnTo>
                  <a:lnTo>
                    <a:pt x="1908" y="6677"/>
                  </a:lnTo>
                  <a:lnTo>
                    <a:pt x="1541" y="5356"/>
                  </a:lnTo>
                  <a:lnTo>
                    <a:pt x="1395" y="4696"/>
                  </a:lnTo>
                  <a:lnTo>
                    <a:pt x="1285" y="3999"/>
                  </a:lnTo>
                  <a:lnTo>
                    <a:pt x="1505" y="3962"/>
                  </a:lnTo>
                  <a:lnTo>
                    <a:pt x="1725" y="3926"/>
                  </a:lnTo>
                  <a:lnTo>
                    <a:pt x="2165" y="3816"/>
                  </a:lnTo>
                  <a:lnTo>
                    <a:pt x="3302" y="3485"/>
                  </a:lnTo>
                  <a:lnTo>
                    <a:pt x="5760" y="2825"/>
                  </a:lnTo>
                  <a:lnTo>
                    <a:pt x="6934" y="2495"/>
                  </a:lnTo>
                  <a:lnTo>
                    <a:pt x="8071" y="2092"/>
                  </a:lnTo>
                  <a:lnTo>
                    <a:pt x="9135" y="1725"/>
                  </a:lnTo>
                  <a:lnTo>
                    <a:pt x="9758" y="1505"/>
                  </a:lnTo>
                  <a:lnTo>
                    <a:pt x="9978" y="1395"/>
                  </a:lnTo>
                  <a:lnTo>
                    <a:pt x="10088" y="1358"/>
                  </a:lnTo>
                  <a:lnTo>
                    <a:pt x="10162" y="1321"/>
                  </a:lnTo>
                  <a:close/>
                  <a:moveTo>
                    <a:pt x="12876" y="8988"/>
                  </a:moveTo>
                  <a:lnTo>
                    <a:pt x="13023" y="9575"/>
                  </a:lnTo>
                  <a:lnTo>
                    <a:pt x="13096" y="9905"/>
                  </a:lnTo>
                  <a:lnTo>
                    <a:pt x="13206" y="10198"/>
                  </a:lnTo>
                  <a:lnTo>
                    <a:pt x="12619" y="10271"/>
                  </a:lnTo>
                  <a:lnTo>
                    <a:pt x="12069" y="10418"/>
                  </a:lnTo>
                  <a:lnTo>
                    <a:pt x="11519" y="10565"/>
                  </a:lnTo>
                  <a:lnTo>
                    <a:pt x="10969" y="10748"/>
                  </a:lnTo>
                  <a:lnTo>
                    <a:pt x="9685" y="11225"/>
                  </a:lnTo>
                  <a:lnTo>
                    <a:pt x="8438" y="11702"/>
                  </a:lnTo>
                  <a:lnTo>
                    <a:pt x="5980" y="12619"/>
                  </a:lnTo>
                  <a:lnTo>
                    <a:pt x="4879" y="13023"/>
                  </a:lnTo>
                  <a:lnTo>
                    <a:pt x="4329" y="13243"/>
                  </a:lnTo>
                  <a:lnTo>
                    <a:pt x="3816" y="13499"/>
                  </a:lnTo>
                  <a:lnTo>
                    <a:pt x="3669" y="12692"/>
                  </a:lnTo>
                  <a:lnTo>
                    <a:pt x="3522" y="11885"/>
                  </a:lnTo>
                  <a:lnTo>
                    <a:pt x="3742" y="11885"/>
                  </a:lnTo>
                  <a:lnTo>
                    <a:pt x="3999" y="11812"/>
                  </a:lnTo>
                  <a:lnTo>
                    <a:pt x="5173" y="11482"/>
                  </a:lnTo>
                  <a:lnTo>
                    <a:pt x="7190" y="10932"/>
                  </a:lnTo>
                  <a:lnTo>
                    <a:pt x="7374" y="11335"/>
                  </a:lnTo>
                  <a:lnTo>
                    <a:pt x="7594" y="11702"/>
                  </a:lnTo>
                  <a:lnTo>
                    <a:pt x="7631" y="11775"/>
                  </a:lnTo>
                  <a:lnTo>
                    <a:pt x="7814" y="11775"/>
                  </a:lnTo>
                  <a:lnTo>
                    <a:pt x="7887" y="11702"/>
                  </a:lnTo>
                  <a:lnTo>
                    <a:pt x="7961" y="11629"/>
                  </a:lnTo>
                  <a:lnTo>
                    <a:pt x="8107" y="11592"/>
                  </a:lnTo>
                  <a:lnTo>
                    <a:pt x="8401" y="11519"/>
                  </a:lnTo>
                  <a:lnTo>
                    <a:pt x="8474" y="11445"/>
                  </a:lnTo>
                  <a:lnTo>
                    <a:pt x="8548" y="11372"/>
                  </a:lnTo>
                  <a:lnTo>
                    <a:pt x="8658" y="11189"/>
                  </a:lnTo>
                  <a:lnTo>
                    <a:pt x="8694" y="11005"/>
                  </a:lnTo>
                  <a:lnTo>
                    <a:pt x="8694" y="10785"/>
                  </a:lnTo>
                  <a:lnTo>
                    <a:pt x="8658" y="10602"/>
                  </a:lnTo>
                  <a:lnTo>
                    <a:pt x="8621" y="10418"/>
                  </a:lnTo>
                  <a:lnTo>
                    <a:pt x="8658" y="10492"/>
                  </a:lnTo>
                  <a:lnTo>
                    <a:pt x="8768" y="10528"/>
                  </a:lnTo>
                  <a:lnTo>
                    <a:pt x="9025" y="10492"/>
                  </a:lnTo>
                  <a:lnTo>
                    <a:pt x="9281" y="10418"/>
                  </a:lnTo>
                  <a:lnTo>
                    <a:pt x="9428" y="10638"/>
                  </a:lnTo>
                  <a:lnTo>
                    <a:pt x="9611" y="10822"/>
                  </a:lnTo>
                  <a:lnTo>
                    <a:pt x="9758" y="10895"/>
                  </a:lnTo>
                  <a:lnTo>
                    <a:pt x="9942" y="10932"/>
                  </a:lnTo>
                  <a:lnTo>
                    <a:pt x="10088" y="10932"/>
                  </a:lnTo>
                  <a:lnTo>
                    <a:pt x="10235" y="10858"/>
                  </a:lnTo>
                  <a:lnTo>
                    <a:pt x="10382" y="10785"/>
                  </a:lnTo>
                  <a:lnTo>
                    <a:pt x="10492" y="10638"/>
                  </a:lnTo>
                  <a:lnTo>
                    <a:pt x="10565" y="10492"/>
                  </a:lnTo>
                  <a:lnTo>
                    <a:pt x="10602" y="10345"/>
                  </a:lnTo>
                  <a:lnTo>
                    <a:pt x="10639" y="10161"/>
                  </a:lnTo>
                  <a:lnTo>
                    <a:pt x="10602" y="9978"/>
                  </a:lnTo>
                  <a:lnTo>
                    <a:pt x="10492" y="9648"/>
                  </a:lnTo>
                  <a:lnTo>
                    <a:pt x="10749" y="9648"/>
                  </a:lnTo>
                  <a:lnTo>
                    <a:pt x="11005" y="9611"/>
                  </a:lnTo>
                  <a:lnTo>
                    <a:pt x="11629" y="9428"/>
                  </a:lnTo>
                  <a:lnTo>
                    <a:pt x="12876" y="8988"/>
                  </a:lnTo>
                  <a:close/>
                  <a:moveTo>
                    <a:pt x="13206" y="10675"/>
                  </a:moveTo>
                  <a:lnTo>
                    <a:pt x="13096" y="10712"/>
                  </a:lnTo>
                  <a:lnTo>
                    <a:pt x="11592" y="11262"/>
                  </a:lnTo>
                  <a:lnTo>
                    <a:pt x="8731" y="12362"/>
                  </a:lnTo>
                  <a:lnTo>
                    <a:pt x="7300" y="12876"/>
                  </a:lnTo>
                  <a:lnTo>
                    <a:pt x="6604" y="13133"/>
                  </a:lnTo>
                  <a:lnTo>
                    <a:pt x="5870" y="13316"/>
                  </a:lnTo>
                  <a:lnTo>
                    <a:pt x="4696" y="13573"/>
                  </a:lnTo>
                  <a:lnTo>
                    <a:pt x="5393" y="13279"/>
                  </a:lnTo>
                  <a:lnTo>
                    <a:pt x="6090" y="13023"/>
                  </a:lnTo>
                  <a:lnTo>
                    <a:pt x="8438" y="12179"/>
                  </a:lnTo>
                  <a:lnTo>
                    <a:pt x="9611" y="11702"/>
                  </a:lnTo>
                  <a:lnTo>
                    <a:pt x="10822" y="11299"/>
                  </a:lnTo>
                  <a:lnTo>
                    <a:pt x="11409" y="11078"/>
                  </a:lnTo>
                  <a:lnTo>
                    <a:pt x="11996" y="10895"/>
                  </a:lnTo>
                  <a:lnTo>
                    <a:pt x="12619" y="10748"/>
                  </a:lnTo>
                  <a:lnTo>
                    <a:pt x="13206" y="10675"/>
                  </a:lnTo>
                  <a:close/>
                  <a:moveTo>
                    <a:pt x="10492" y="478"/>
                  </a:moveTo>
                  <a:lnTo>
                    <a:pt x="10712" y="1064"/>
                  </a:lnTo>
                  <a:lnTo>
                    <a:pt x="10969" y="1688"/>
                  </a:lnTo>
                  <a:lnTo>
                    <a:pt x="11482" y="2862"/>
                  </a:lnTo>
                  <a:lnTo>
                    <a:pt x="11996" y="4182"/>
                  </a:lnTo>
                  <a:lnTo>
                    <a:pt x="12473" y="5466"/>
                  </a:lnTo>
                  <a:lnTo>
                    <a:pt x="12876" y="6713"/>
                  </a:lnTo>
                  <a:lnTo>
                    <a:pt x="13280" y="7924"/>
                  </a:lnTo>
                  <a:lnTo>
                    <a:pt x="13683" y="9171"/>
                  </a:lnTo>
                  <a:lnTo>
                    <a:pt x="14013" y="10418"/>
                  </a:lnTo>
                  <a:lnTo>
                    <a:pt x="13793" y="10418"/>
                  </a:lnTo>
                  <a:lnTo>
                    <a:pt x="13573" y="10492"/>
                  </a:lnTo>
                  <a:lnTo>
                    <a:pt x="13573" y="10418"/>
                  </a:lnTo>
                  <a:lnTo>
                    <a:pt x="13573" y="10308"/>
                  </a:lnTo>
                  <a:lnTo>
                    <a:pt x="13646" y="10235"/>
                  </a:lnTo>
                  <a:lnTo>
                    <a:pt x="13646" y="10125"/>
                  </a:lnTo>
                  <a:lnTo>
                    <a:pt x="13610" y="9831"/>
                  </a:lnTo>
                  <a:lnTo>
                    <a:pt x="13610" y="9758"/>
                  </a:lnTo>
                  <a:lnTo>
                    <a:pt x="13610" y="9721"/>
                  </a:lnTo>
                  <a:lnTo>
                    <a:pt x="13426" y="9024"/>
                  </a:lnTo>
                  <a:lnTo>
                    <a:pt x="13096" y="7777"/>
                  </a:lnTo>
                  <a:lnTo>
                    <a:pt x="12693" y="6603"/>
                  </a:lnTo>
                  <a:lnTo>
                    <a:pt x="12289" y="5430"/>
                  </a:lnTo>
                  <a:lnTo>
                    <a:pt x="11849" y="4256"/>
                  </a:lnTo>
                  <a:lnTo>
                    <a:pt x="11372" y="3119"/>
                  </a:lnTo>
                  <a:lnTo>
                    <a:pt x="10859" y="1981"/>
                  </a:lnTo>
                  <a:lnTo>
                    <a:pt x="10675" y="1651"/>
                  </a:lnTo>
                  <a:lnTo>
                    <a:pt x="10492" y="1358"/>
                  </a:lnTo>
                  <a:lnTo>
                    <a:pt x="10602" y="1285"/>
                  </a:lnTo>
                  <a:lnTo>
                    <a:pt x="10639" y="1174"/>
                  </a:lnTo>
                  <a:lnTo>
                    <a:pt x="10602" y="1064"/>
                  </a:lnTo>
                  <a:lnTo>
                    <a:pt x="10565" y="991"/>
                  </a:lnTo>
                  <a:lnTo>
                    <a:pt x="10528" y="954"/>
                  </a:lnTo>
                  <a:lnTo>
                    <a:pt x="10455" y="918"/>
                  </a:lnTo>
                  <a:lnTo>
                    <a:pt x="10272" y="881"/>
                  </a:lnTo>
                  <a:lnTo>
                    <a:pt x="10088" y="918"/>
                  </a:lnTo>
                  <a:lnTo>
                    <a:pt x="9391" y="1138"/>
                  </a:lnTo>
                  <a:lnTo>
                    <a:pt x="8658" y="1431"/>
                  </a:lnTo>
                  <a:lnTo>
                    <a:pt x="7924" y="1688"/>
                  </a:lnTo>
                  <a:lnTo>
                    <a:pt x="7190" y="1945"/>
                  </a:lnTo>
                  <a:lnTo>
                    <a:pt x="5650" y="2422"/>
                  </a:lnTo>
                  <a:lnTo>
                    <a:pt x="4109" y="2862"/>
                  </a:lnTo>
                  <a:lnTo>
                    <a:pt x="2569" y="3265"/>
                  </a:lnTo>
                  <a:lnTo>
                    <a:pt x="1762" y="3485"/>
                  </a:lnTo>
                  <a:lnTo>
                    <a:pt x="1358" y="3632"/>
                  </a:lnTo>
                  <a:lnTo>
                    <a:pt x="1175" y="3706"/>
                  </a:lnTo>
                  <a:lnTo>
                    <a:pt x="1028" y="3816"/>
                  </a:lnTo>
                  <a:lnTo>
                    <a:pt x="991" y="3816"/>
                  </a:lnTo>
                  <a:lnTo>
                    <a:pt x="955" y="3889"/>
                  </a:lnTo>
                  <a:lnTo>
                    <a:pt x="918" y="3962"/>
                  </a:lnTo>
                  <a:lnTo>
                    <a:pt x="991" y="4586"/>
                  </a:lnTo>
                  <a:lnTo>
                    <a:pt x="1101" y="5209"/>
                  </a:lnTo>
                  <a:lnTo>
                    <a:pt x="1248" y="5796"/>
                  </a:lnTo>
                  <a:lnTo>
                    <a:pt x="1395" y="6420"/>
                  </a:lnTo>
                  <a:lnTo>
                    <a:pt x="1725" y="7594"/>
                  </a:lnTo>
                  <a:lnTo>
                    <a:pt x="2128" y="8768"/>
                  </a:lnTo>
                  <a:lnTo>
                    <a:pt x="2532" y="9978"/>
                  </a:lnTo>
                  <a:lnTo>
                    <a:pt x="2899" y="11152"/>
                  </a:lnTo>
                  <a:lnTo>
                    <a:pt x="3045" y="11739"/>
                  </a:lnTo>
                  <a:lnTo>
                    <a:pt x="3192" y="12362"/>
                  </a:lnTo>
                  <a:lnTo>
                    <a:pt x="3302" y="12949"/>
                  </a:lnTo>
                  <a:lnTo>
                    <a:pt x="3412" y="13573"/>
                  </a:lnTo>
                  <a:lnTo>
                    <a:pt x="3412" y="13683"/>
                  </a:lnTo>
                  <a:lnTo>
                    <a:pt x="3486" y="13720"/>
                  </a:lnTo>
                  <a:lnTo>
                    <a:pt x="3559" y="13756"/>
                  </a:lnTo>
                  <a:lnTo>
                    <a:pt x="3632" y="13793"/>
                  </a:lnTo>
                  <a:lnTo>
                    <a:pt x="3669" y="13830"/>
                  </a:lnTo>
                  <a:lnTo>
                    <a:pt x="3742" y="13830"/>
                  </a:lnTo>
                  <a:lnTo>
                    <a:pt x="4036" y="13756"/>
                  </a:lnTo>
                  <a:lnTo>
                    <a:pt x="3706" y="13903"/>
                  </a:lnTo>
                  <a:lnTo>
                    <a:pt x="3412" y="14086"/>
                  </a:lnTo>
                  <a:lnTo>
                    <a:pt x="2569" y="11115"/>
                  </a:lnTo>
                  <a:lnTo>
                    <a:pt x="2128" y="9611"/>
                  </a:lnTo>
                  <a:lnTo>
                    <a:pt x="1725" y="8144"/>
                  </a:lnTo>
                  <a:lnTo>
                    <a:pt x="955" y="5136"/>
                  </a:lnTo>
                  <a:lnTo>
                    <a:pt x="808" y="4439"/>
                  </a:lnTo>
                  <a:lnTo>
                    <a:pt x="661" y="3999"/>
                  </a:lnTo>
                  <a:lnTo>
                    <a:pt x="588" y="3779"/>
                  </a:lnTo>
                  <a:lnTo>
                    <a:pt x="478" y="3632"/>
                  </a:lnTo>
                  <a:lnTo>
                    <a:pt x="1065" y="3522"/>
                  </a:lnTo>
                  <a:lnTo>
                    <a:pt x="1652" y="3412"/>
                  </a:lnTo>
                  <a:lnTo>
                    <a:pt x="2825" y="3045"/>
                  </a:lnTo>
                  <a:lnTo>
                    <a:pt x="4183" y="2642"/>
                  </a:lnTo>
                  <a:lnTo>
                    <a:pt x="5503" y="2202"/>
                  </a:lnTo>
                  <a:lnTo>
                    <a:pt x="8034" y="1358"/>
                  </a:lnTo>
                  <a:lnTo>
                    <a:pt x="9281" y="918"/>
                  </a:lnTo>
                  <a:lnTo>
                    <a:pt x="9905" y="734"/>
                  </a:lnTo>
                  <a:lnTo>
                    <a:pt x="10198" y="624"/>
                  </a:lnTo>
                  <a:lnTo>
                    <a:pt x="10492" y="478"/>
                  </a:lnTo>
                  <a:close/>
                  <a:moveTo>
                    <a:pt x="10455" y="1"/>
                  </a:moveTo>
                  <a:lnTo>
                    <a:pt x="10162" y="37"/>
                  </a:lnTo>
                  <a:lnTo>
                    <a:pt x="9832" y="147"/>
                  </a:lnTo>
                  <a:lnTo>
                    <a:pt x="9245" y="367"/>
                  </a:lnTo>
                  <a:lnTo>
                    <a:pt x="7997" y="808"/>
                  </a:lnTo>
                  <a:lnTo>
                    <a:pt x="5503" y="1651"/>
                  </a:lnTo>
                  <a:lnTo>
                    <a:pt x="2935" y="2495"/>
                  </a:lnTo>
                  <a:lnTo>
                    <a:pt x="1615" y="2899"/>
                  </a:lnTo>
                  <a:lnTo>
                    <a:pt x="918" y="3082"/>
                  </a:lnTo>
                  <a:lnTo>
                    <a:pt x="258" y="3339"/>
                  </a:lnTo>
                  <a:lnTo>
                    <a:pt x="184" y="3412"/>
                  </a:lnTo>
                  <a:lnTo>
                    <a:pt x="148" y="3522"/>
                  </a:lnTo>
                  <a:lnTo>
                    <a:pt x="38" y="3559"/>
                  </a:lnTo>
                  <a:lnTo>
                    <a:pt x="1" y="3595"/>
                  </a:lnTo>
                  <a:lnTo>
                    <a:pt x="1" y="3632"/>
                  </a:lnTo>
                  <a:lnTo>
                    <a:pt x="38" y="3779"/>
                  </a:lnTo>
                  <a:lnTo>
                    <a:pt x="111" y="3926"/>
                  </a:lnTo>
                  <a:lnTo>
                    <a:pt x="184" y="4036"/>
                  </a:lnTo>
                  <a:lnTo>
                    <a:pt x="221" y="4146"/>
                  </a:lnTo>
                  <a:lnTo>
                    <a:pt x="294" y="4366"/>
                  </a:lnTo>
                  <a:lnTo>
                    <a:pt x="588" y="5796"/>
                  </a:lnTo>
                  <a:lnTo>
                    <a:pt x="955" y="7227"/>
                  </a:lnTo>
                  <a:lnTo>
                    <a:pt x="1285" y="8658"/>
                  </a:lnTo>
                  <a:lnTo>
                    <a:pt x="2055" y="11482"/>
                  </a:lnTo>
                  <a:lnTo>
                    <a:pt x="2459" y="12876"/>
                  </a:lnTo>
                  <a:lnTo>
                    <a:pt x="2899" y="14233"/>
                  </a:lnTo>
                  <a:lnTo>
                    <a:pt x="2935" y="14380"/>
                  </a:lnTo>
                  <a:lnTo>
                    <a:pt x="3045" y="14416"/>
                  </a:lnTo>
                  <a:lnTo>
                    <a:pt x="3155" y="14453"/>
                  </a:lnTo>
                  <a:lnTo>
                    <a:pt x="3302" y="14416"/>
                  </a:lnTo>
                  <a:lnTo>
                    <a:pt x="3596" y="14343"/>
                  </a:lnTo>
                  <a:lnTo>
                    <a:pt x="3889" y="14270"/>
                  </a:lnTo>
                  <a:lnTo>
                    <a:pt x="4513" y="14086"/>
                  </a:lnTo>
                  <a:lnTo>
                    <a:pt x="5980" y="13793"/>
                  </a:lnTo>
                  <a:lnTo>
                    <a:pt x="6714" y="13610"/>
                  </a:lnTo>
                  <a:lnTo>
                    <a:pt x="7447" y="13353"/>
                  </a:lnTo>
                  <a:lnTo>
                    <a:pt x="8878" y="12839"/>
                  </a:lnTo>
                  <a:lnTo>
                    <a:pt x="11739" y="11775"/>
                  </a:lnTo>
                  <a:lnTo>
                    <a:pt x="13133" y="11225"/>
                  </a:lnTo>
                  <a:lnTo>
                    <a:pt x="13646" y="11078"/>
                  </a:lnTo>
                  <a:lnTo>
                    <a:pt x="13903" y="10968"/>
                  </a:lnTo>
                  <a:lnTo>
                    <a:pt x="14160" y="10822"/>
                  </a:lnTo>
                  <a:lnTo>
                    <a:pt x="14197" y="10932"/>
                  </a:lnTo>
                  <a:lnTo>
                    <a:pt x="14270" y="10968"/>
                  </a:lnTo>
                  <a:lnTo>
                    <a:pt x="14380" y="11005"/>
                  </a:lnTo>
                  <a:lnTo>
                    <a:pt x="14490" y="11005"/>
                  </a:lnTo>
                  <a:lnTo>
                    <a:pt x="14563" y="10932"/>
                  </a:lnTo>
                  <a:lnTo>
                    <a:pt x="14637" y="10895"/>
                  </a:lnTo>
                  <a:lnTo>
                    <a:pt x="14674" y="10785"/>
                  </a:lnTo>
                  <a:lnTo>
                    <a:pt x="14637" y="10675"/>
                  </a:lnTo>
                  <a:lnTo>
                    <a:pt x="14270" y="9318"/>
                  </a:lnTo>
                  <a:lnTo>
                    <a:pt x="13867" y="7997"/>
                  </a:lnTo>
                  <a:lnTo>
                    <a:pt x="13426" y="6640"/>
                  </a:lnTo>
                  <a:lnTo>
                    <a:pt x="12949" y="5356"/>
                  </a:lnTo>
                  <a:lnTo>
                    <a:pt x="12473" y="4036"/>
                  </a:lnTo>
                  <a:lnTo>
                    <a:pt x="11922" y="2752"/>
                  </a:lnTo>
                  <a:lnTo>
                    <a:pt x="11409" y="1468"/>
                  </a:lnTo>
                  <a:lnTo>
                    <a:pt x="11115" y="881"/>
                  </a:lnTo>
                  <a:lnTo>
                    <a:pt x="10785" y="257"/>
                  </a:lnTo>
                  <a:lnTo>
                    <a:pt x="10749" y="221"/>
                  </a:lnTo>
                  <a:lnTo>
                    <a:pt x="10675" y="184"/>
                  </a:lnTo>
                  <a:lnTo>
                    <a:pt x="10639" y="111"/>
                  </a:lnTo>
                  <a:lnTo>
                    <a:pt x="10602" y="74"/>
                  </a:lnTo>
                  <a:lnTo>
                    <a:pt x="10528" y="37"/>
                  </a:lnTo>
                  <a:lnTo>
                    <a:pt x="1045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11" name="CustomShape 176"/>
            <p:cNvSpPr/>
            <p:nvPr/>
          </p:nvSpPr>
          <p:spPr>
            <a:xfrm>
              <a:off x="8451000" y="3984120"/>
              <a:ext cx="181800" cy="160920"/>
            </a:xfrm>
            <a:custGeom>
              <a:avLst/>
              <a:gdLst/>
              <a:ahLst/>
              <a:cxnLst/>
              <a:rect l="l" t="t" r="r" b="b"/>
              <a:pathLst>
                <a:path w="5504" h="4880">
                  <a:moveTo>
                    <a:pt x="5173" y="0"/>
                  </a:moveTo>
                  <a:lnTo>
                    <a:pt x="5063" y="37"/>
                  </a:lnTo>
                  <a:lnTo>
                    <a:pt x="4990" y="110"/>
                  </a:lnTo>
                  <a:lnTo>
                    <a:pt x="4770" y="404"/>
                  </a:lnTo>
                  <a:lnTo>
                    <a:pt x="4513" y="624"/>
                  </a:lnTo>
                  <a:lnTo>
                    <a:pt x="4219" y="844"/>
                  </a:lnTo>
                  <a:lnTo>
                    <a:pt x="3926" y="991"/>
                  </a:lnTo>
                  <a:lnTo>
                    <a:pt x="3742" y="1064"/>
                  </a:lnTo>
                  <a:lnTo>
                    <a:pt x="3559" y="1101"/>
                  </a:lnTo>
                  <a:lnTo>
                    <a:pt x="3229" y="1101"/>
                  </a:lnTo>
                  <a:lnTo>
                    <a:pt x="2862" y="1028"/>
                  </a:lnTo>
                  <a:lnTo>
                    <a:pt x="2532" y="917"/>
                  </a:lnTo>
                  <a:lnTo>
                    <a:pt x="2239" y="807"/>
                  </a:lnTo>
                  <a:lnTo>
                    <a:pt x="1908" y="734"/>
                  </a:lnTo>
                  <a:lnTo>
                    <a:pt x="1578" y="661"/>
                  </a:lnTo>
                  <a:lnTo>
                    <a:pt x="1248" y="624"/>
                  </a:lnTo>
                  <a:lnTo>
                    <a:pt x="918" y="661"/>
                  </a:lnTo>
                  <a:lnTo>
                    <a:pt x="625" y="771"/>
                  </a:lnTo>
                  <a:lnTo>
                    <a:pt x="478" y="844"/>
                  </a:lnTo>
                  <a:lnTo>
                    <a:pt x="368" y="954"/>
                  </a:lnTo>
                  <a:lnTo>
                    <a:pt x="258" y="1064"/>
                  </a:lnTo>
                  <a:lnTo>
                    <a:pt x="148" y="1211"/>
                  </a:lnTo>
                  <a:lnTo>
                    <a:pt x="111" y="1284"/>
                  </a:lnTo>
                  <a:lnTo>
                    <a:pt x="111" y="1321"/>
                  </a:lnTo>
                  <a:lnTo>
                    <a:pt x="148" y="1431"/>
                  </a:lnTo>
                  <a:lnTo>
                    <a:pt x="258" y="1468"/>
                  </a:lnTo>
                  <a:lnTo>
                    <a:pt x="368" y="1468"/>
                  </a:lnTo>
                  <a:lnTo>
                    <a:pt x="698" y="1284"/>
                  </a:lnTo>
                  <a:lnTo>
                    <a:pt x="1028" y="1174"/>
                  </a:lnTo>
                  <a:lnTo>
                    <a:pt x="1028" y="2531"/>
                  </a:lnTo>
                  <a:lnTo>
                    <a:pt x="955" y="3228"/>
                  </a:lnTo>
                  <a:lnTo>
                    <a:pt x="881" y="3925"/>
                  </a:lnTo>
                  <a:lnTo>
                    <a:pt x="698" y="3852"/>
                  </a:lnTo>
                  <a:lnTo>
                    <a:pt x="551" y="3742"/>
                  </a:lnTo>
                  <a:lnTo>
                    <a:pt x="368" y="3632"/>
                  </a:lnTo>
                  <a:lnTo>
                    <a:pt x="184" y="3522"/>
                  </a:lnTo>
                  <a:lnTo>
                    <a:pt x="111" y="3522"/>
                  </a:lnTo>
                  <a:lnTo>
                    <a:pt x="38" y="3595"/>
                  </a:lnTo>
                  <a:lnTo>
                    <a:pt x="1" y="3669"/>
                  </a:lnTo>
                  <a:lnTo>
                    <a:pt x="1" y="3779"/>
                  </a:lnTo>
                  <a:lnTo>
                    <a:pt x="38" y="3962"/>
                  </a:lnTo>
                  <a:lnTo>
                    <a:pt x="148" y="4145"/>
                  </a:lnTo>
                  <a:lnTo>
                    <a:pt x="294" y="4256"/>
                  </a:lnTo>
                  <a:lnTo>
                    <a:pt x="514" y="4402"/>
                  </a:lnTo>
                  <a:lnTo>
                    <a:pt x="735" y="4476"/>
                  </a:lnTo>
                  <a:lnTo>
                    <a:pt x="1175" y="4476"/>
                  </a:lnTo>
                  <a:lnTo>
                    <a:pt x="1248" y="4439"/>
                  </a:lnTo>
                  <a:lnTo>
                    <a:pt x="1321" y="4402"/>
                  </a:lnTo>
                  <a:lnTo>
                    <a:pt x="1395" y="4256"/>
                  </a:lnTo>
                  <a:lnTo>
                    <a:pt x="1505" y="3485"/>
                  </a:lnTo>
                  <a:lnTo>
                    <a:pt x="1578" y="2715"/>
                  </a:lnTo>
                  <a:lnTo>
                    <a:pt x="1578" y="1908"/>
                  </a:lnTo>
                  <a:lnTo>
                    <a:pt x="1542" y="1504"/>
                  </a:lnTo>
                  <a:lnTo>
                    <a:pt x="1505" y="1138"/>
                  </a:lnTo>
                  <a:lnTo>
                    <a:pt x="1762" y="1174"/>
                  </a:lnTo>
                  <a:lnTo>
                    <a:pt x="2128" y="1321"/>
                  </a:lnTo>
                  <a:lnTo>
                    <a:pt x="2459" y="1431"/>
                  </a:lnTo>
                  <a:lnTo>
                    <a:pt x="2825" y="1578"/>
                  </a:lnTo>
                  <a:lnTo>
                    <a:pt x="3192" y="1651"/>
                  </a:lnTo>
                  <a:lnTo>
                    <a:pt x="3486" y="1651"/>
                  </a:lnTo>
                  <a:lnTo>
                    <a:pt x="3449" y="2531"/>
                  </a:lnTo>
                  <a:lnTo>
                    <a:pt x="3412" y="3449"/>
                  </a:lnTo>
                  <a:lnTo>
                    <a:pt x="3412" y="3999"/>
                  </a:lnTo>
                  <a:lnTo>
                    <a:pt x="3412" y="4256"/>
                  </a:lnTo>
                  <a:lnTo>
                    <a:pt x="3412" y="4366"/>
                  </a:lnTo>
                  <a:lnTo>
                    <a:pt x="3412" y="4402"/>
                  </a:lnTo>
                  <a:lnTo>
                    <a:pt x="3449" y="4402"/>
                  </a:lnTo>
                  <a:lnTo>
                    <a:pt x="3412" y="4476"/>
                  </a:lnTo>
                  <a:lnTo>
                    <a:pt x="3376" y="4512"/>
                  </a:lnTo>
                  <a:lnTo>
                    <a:pt x="3376" y="4659"/>
                  </a:lnTo>
                  <a:lnTo>
                    <a:pt x="3376" y="4696"/>
                  </a:lnTo>
                  <a:lnTo>
                    <a:pt x="3412" y="4806"/>
                  </a:lnTo>
                  <a:lnTo>
                    <a:pt x="3522" y="4879"/>
                  </a:lnTo>
                  <a:lnTo>
                    <a:pt x="3632" y="4879"/>
                  </a:lnTo>
                  <a:lnTo>
                    <a:pt x="3742" y="4842"/>
                  </a:lnTo>
                  <a:lnTo>
                    <a:pt x="3853" y="4732"/>
                  </a:lnTo>
                  <a:lnTo>
                    <a:pt x="3926" y="4586"/>
                  </a:lnTo>
                  <a:lnTo>
                    <a:pt x="3926" y="4439"/>
                  </a:lnTo>
                  <a:lnTo>
                    <a:pt x="3926" y="4256"/>
                  </a:lnTo>
                  <a:lnTo>
                    <a:pt x="3963" y="3045"/>
                  </a:lnTo>
                  <a:lnTo>
                    <a:pt x="3963" y="1871"/>
                  </a:lnTo>
                  <a:lnTo>
                    <a:pt x="3963" y="1541"/>
                  </a:lnTo>
                  <a:lnTo>
                    <a:pt x="4366" y="1394"/>
                  </a:lnTo>
                  <a:lnTo>
                    <a:pt x="4733" y="1138"/>
                  </a:lnTo>
                  <a:lnTo>
                    <a:pt x="5063" y="844"/>
                  </a:lnTo>
                  <a:lnTo>
                    <a:pt x="5320" y="551"/>
                  </a:lnTo>
                  <a:lnTo>
                    <a:pt x="5467" y="367"/>
                  </a:lnTo>
                  <a:lnTo>
                    <a:pt x="5503" y="257"/>
                  </a:lnTo>
                  <a:lnTo>
                    <a:pt x="5503" y="184"/>
                  </a:lnTo>
                  <a:lnTo>
                    <a:pt x="5430" y="74"/>
                  </a:lnTo>
                  <a:lnTo>
                    <a:pt x="5356" y="37"/>
                  </a:lnTo>
                  <a:lnTo>
                    <a:pt x="528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12" name="CustomShape 177"/>
            <p:cNvSpPr/>
            <p:nvPr/>
          </p:nvSpPr>
          <p:spPr>
            <a:xfrm>
              <a:off x="9195840" y="5643360"/>
              <a:ext cx="455760" cy="336960"/>
            </a:xfrm>
            <a:custGeom>
              <a:avLst/>
              <a:gdLst/>
              <a:ahLst/>
              <a:cxnLst/>
              <a:rect l="l" t="t" r="r" b="b"/>
              <a:pathLst>
                <a:path w="13793" h="10199">
                  <a:moveTo>
                    <a:pt x="5649" y="2128"/>
                  </a:moveTo>
                  <a:lnTo>
                    <a:pt x="5503" y="2165"/>
                  </a:lnTo>
                  <a:lnTo>
                    <a:pt x="5356" y="2238"/>
                  </a:lnTo>
                  <a:lnTo>
                    <a:pt x="5209" y="2312"/>
                  </a:lnTo>
                  <a:lnTo>
                    <a:pt x="5099" y="2422"/>
                  </a:lnTo>
                  <a:lnTo>
                    <a:pt x="4989" y="2532"/>
                  </a:lnTo>
                  <a:lnTo>
                    <a:pt x="4916" y="2642"/>
                  </a:lnTo>
                  <a:lnTo>
                    <a:pt x="4879" y="2788"/>
                  </a:lnTo>
                  <a:lnTo>
                    <a:pt x="4842" y="2935"/>
                  </a:lnTo>
                  <a:lnTo>
                    <a:pt x="4842" y="3119"/>
                  </a:lnTo>
                  <a:lnTo>
                    <a:pt x="4879" y="3265"/>
                  </a:lnTo>
                  <a:lnTo>
                    <a:pt x="4916" y="3375"/>
                  </a:lnTo>
                  <a:lnTo>
                    <a:pt x="5026" y="3485"/>
                  </a:lnTo>
                  <a:lnTo>
                    <a:pt x="5136" y="3522"/>
                  </a:lnTo>
                  <a:lnTo>
                    <a:pt x="5209" y="3522"/>
                  </a:lnTo>
                  <a:lnTo>
                    <a:pt x="5319" y="3449"/>
                  </a:lnTo>
                  <a:lnTo>
                    <a:pt x="5356" y="3375"/>
                  </a:lnTo>
                  <a:lnTo>
                    <a:pt x="5393" y="3119"/>
                  </a:lnTo>
                  <a:lnTo>
                    <a:pt x="5393" y="2899"/>
                  </a:lnTo>
                  <a:lnTo>
                    <a:pt x="5429" y="3045"/>
                  </a:lnTo>
                  <a:lnTo>
                    <a:pt x="5466" y="3229"/>
                  </a:lnTo>
                  <a:lnTo>
                    <a:pt x="5503" y="3632"/>
                  </a:lnTo>
                  <a:lnTo>
                    <a:pt x="5576" y="3926"/>
                  </a:lnTo>
                  <a:lnTo>
                    <a:pt x="5613" y="4072"/>
                  </a:lnTo>
                  <a:lnTo>
                    <a:pt x="5723" y="4219"/>
                  </a:lnTo>
                  <a:lnTo>
                    <a:pt x="5796" y="4256"/>
                  </a:lnTo>
                  <a:lnTo>
                    <a:pt x="5833" y="4256"/>
                  </a:lnTo>
                  <a:lnTo>
                    <a:pt x="5906" y="4219"/>
                  </a:lnTo>
                  <a:lnTo>
                    <a:pt x="5943" y="4146"/>
                  </a:lnTo>
                  <a:lnTo>
                    <a:pt x="5980" y="4036"/>
                  </a:lnTo>
                  <a:lnTo>
                    <a:pt x="5980" y="3926"/>
                  </a:lnTo>
                  <a:lnTo>
                    <a:pt x="5943" y="3669"/>
                  </a:lnTo>
                  <a:lnTo>
                    <a:pt x="5833" y="3082"/>
                  </a:lnTo>
                  <a:lnTo>
                    <a:pt x="5759" y="2825"/>
                  </a:lnTo>
                  <a:lnTo>
                    <a:pt x="5686" y="2715"/>
                  </a:lnTo>
                  <a:lnTo>
                    <a:pt x="5613" y="2642"/>
                  </a:lnTo>
                  <a:lnTo>
                    <a:pt x="5723" y="2605"/>
                  </a:lnTo>
                  <a:lnTo>
                    <a:pt x="6016" y="2605"/>
                  </a:lnTo>
                  <a:lnTo>
                    <a:pt x="6163" y="2642"/>
                  </a:lnTo>
                  <a:lnTo>
                    <a:pt x="6310" y="3045"/>
                  </a:lnTo>
                  <a:lnTo>
                    <a:pt x="6456" y="3522"/>
                  </a:lnTo>
                  <a:lnTo>
                    <a:pt x="6603" y="3999"/>
                  </a:lnTo>
                  <a:lnTo>
                    <a:pt x="6640" y="4072"/>
                  </a:lnTo>
                  <a:lnTo>
                    <a:pt x="6677" y="4109"/>
                  </a:lnTo>
                  <a:lnTo>
                    <a:pt x="6750" y="4146"/>
                  </a:lnTo>
                  <a:lnTo>
                    <a:pt x="6823" y="4109"/>
                  </a:lnTo>
                  <a:lnTo>
                    <a:pt x="6897" y="4072"/>
                  </a:lnTo>
                  <a:lnTo>
                    <a:pt x="6970" y="4036"/>
                  </a:lnTo>
                  <a:lnTo>
                    <a:pt x="7007" y="3926"/>
                  </a:lnTo>
                  <a:lnTo>
                    <a:pt x="7007" y="3852"/>
                  </a:lnTo>
                  <a:lnTo>
                    <a:pt x="6860" y="3412"/>
                  </a:lnTo>
                  <a:lnTo>
                    <a:pt x="6750" y="3009"/>
                  </a:lnTo>
                  <a:lnTo>
                    <a:pt x="6677" y="2862"/>
                  </a:lnTo>
                  <a:lnTo>
                    <a:pt x="6970" y="3045"/>
                  </a:lnTo>
                  <a:lnTo>
                    <a:pt x="7227" y="3229"/>
                  </a:lnTo>
                  <a:lnTo>
                    <a:pt x="7227" y="3449"/>
                  </a:lnTo>
                  <a:lnTo>
                    <a:pt x="7263" y="3669"/>
                  </a:lnTo>
                  <a:lnTo>
                    <a:pt x="7410" y="4072"/>
                  </a:lnTo>
                  <a:lnTo>
                    <a:pt x="7484" y="4146"/>
                  </a:lnTo>
                  <a:lnTo>
                    <a:pt x="7520" y="4182"/>
                  </a:lnTo>
                  <a:lnTo>
                    <a:pt x="7667" y="4182"/>
                  </a:lnTo>
                  <a:lnTo>
                    <a:pt x="7740" y="4146"/>
                  </a:lnTo>
                  <a:lnTo>
                    <a:pt x="7777" y="4109"/>
                  </a:lnTo>
                  <a:lnTo>
                    <a:pt x="7814" y="4036"/>
                  </a:lnTo>
                  <a:lnTo>
                    <a:pt x="7777" y="3926"/>
                  </a:lnTo>
                  <a:lnTo>
                    <a:pt x="7704" y="3669"/>
                  </a:lnTo>
                  <a:lnTo>
                    <a:pt x="8034" y="3962"/>
                  </a:lnTo>
                  <a:lnTo>
                    <a:pt x="8070" y="3999"/>
                  </a:lnTo>
                  <a:lnTo>
                    <a:pt x="8107" y="3999"/>
                  </a:lnTo>
                  <a:lnTo>
                    <a:pt x="8144" y="3962"/>
                  </a:lnTo>
                  <a:lnTo>
                    <a:pt x="8144" y="3926"/>
                  </a:lnTo>
                  <a:lnTo>
                    <a:pt x="8144" y="3742"/>
                  </a:lnTo>
                  <a:lnTo>
                    <a:pt x="8107" y="3595"/>
                  </a:lnTo>
                  <a:lnTo>
                    <a:pt x="7960" y="3302"/>
                  </a:lnTo>
                  <a:lnTo>
                    <a:pt x="7740" y="3009"/>
                  </a:lnTo>
                  <a:lnTo>
                    <a:pt x="7484" y="2788"/>
                  </a:lnTo>
                  <a:lnTo>
                    <a:pt x="7190" y="2568"/>
                  </a:lnTo>
                  <a:lnTo>
                    <a:pt x="6897" y="2422"/>
                  </a:lnTo>
                  <a:lnTo>
                    <a:pt x="6566" y="2275"/>
                  </a:lnTo>
                  <a:lnTo>
                    <a:pt x="6273" y="2165"/>
                  </a:lnTo>
                  <a:lnTo>
                    <a:pt x="5943" y="2128"/>
                  </a:lnTo>
                  <a:close/>
                  <a:moveTo>
                    <a:pt x="12215" y="3485"/>
                  </a:moveTo>
                  <a:lnTo>
                    <a:pt x="12142" y="3522"/>
                  </a:lnTo>
                  <a:lnTo>
                    <a:pt x="12142" y="3559"/>
                  </a:lnTo>
                  <a:lnTo>
                    <a:pt x="12142" y="3742"/>
                  </a:lnTo>
                  <a:lnTo>
                    <a:pt x="12142" y="3926"/>
                  </a:lnTo>
                  <a:lnTo>
                    <a:pt x="12252" y="4292"/>
                  </a:lnTo>
                  <a:lnTo>
                    <a:pt x="12436" y="4769"/>
                  </a:lnTo>
                  <a:lnTo>
                    <a:pt x="12582" y="5136"/>
                  </a:lnTo>
                  <a:lnTo>
                    <a:pt x="12546" y="5209"/>
                  </a:lnTo>
                  <a:lnTo>
                    <a:pt x="12546" y="5320"/>
                  </a:lnTo>
                  <a:lnTo>
                    <a:pt x="12582" y="5356"/>
                  </a:lnTo>
                  <a:lnTo>
                    <a:pt x="12582" y="5430"/>
                  </a:lnTo>
                  <a:lnTo>
                    <a:pt x="11885" y="5613"/>
                  </a:lnTo>
                  <a:lnTo>
                    <a:pt x="11885" y="5430"/>
                  </a:lnTo>
                  <a:lnTo>
                    <a:pt x="11849" y="5246"/>
                  </a:lnTo>
                  <a:lnTo>
                    <a:pt x="11702" y="4843"/>
                  </a:lnTo>
                  <a:lnTo>
                    <a:pt x="11629" y="4549"/>
                  </a:lnTo>
                  <a:lnTo>
                    <a:pt x="11482" y="4256"/>
                  </a:lnTo>
                  <a:lnTo>
                    <a:pt x="11335" y="3999"/>
                  </a:lnTo>
                  <a:lnTo>
                    <a:pt x="11115" y="3742"/>
                  </a:lnTo>
                  <a:lnTo>
                    <a:pt x="11005" y="3742"/>
                  </a:lnTo>
                  <a:lnTo>
                    <a:pt x="10968" y="3779"/>
                  </a:lnTo>
                  <a:lnTo>
                    <a:pt x="10932" y="3852"/>
                  </a:lnTo>
                  <a:lnTo>
                    <a:pt x="10968" y="4109"/>
                  </a:lnTo>
                  <a:lnTo>
                    <a:pt x="11078" y="4366"/>
                  </a:lnTo>
                  <a:lnTo>
                    <a:pt x="11262" y="4879"/>
                  </a:lnTo>
                  <a:lnTo>
                    <a:pt x="11372" y="5320"/>
                  </a:lnTo>
                  <a:lnTo>
                    <a:pt x="11445" y="5540"/>
                  </a:lnTo>
                  <a:lnTo>
                    <a:pt x="11555" y="5686"/>
                  </a:lnTo>
                  <a:lnTo>
                    <a:pt x="11482" y="5723"/>
                  </a:lnTo>
                  <a:lnTo>
                    <a:pt x="11372" y="5723"/>
                  </a:lnTo>
                  <a:lnTo>
                    <a:pt x="11262" y="5686"/>
                  </a:lnTo>
                  <a:lnTo>
                    <a:pt x="11152" y="5650"/>
                  </a:lnTo>
                  <a:lnTo>
                    <a:pt x="11078" y="5576"/>
                  </a:lnTo>
                  <a:lnTo>
                    <a:pt x="10895" y="5393"/>
                  </a:lnTo>
                  <a:lnTo>
                    <a:pt x="10785" y="5209"/>
                  </a:lnTo>
                  <a:lnTo>
                    <a:pt x="10712" y="5173"/>
                  </a:lnTo>
                  <a:lnTo>
                    <a:pt x="10675" y="4916"/>
                  </a:lnTo>
                  <a:lnTo>
                    <a:pt x="10601" y="4696"/>
                  </a:lnTo>
                  <a:lnTo>
                    <a:pt x="10418" y="4292"/>
                  </a:lnTo>
                  <a:lnTo>
                    <a:pt x="10381" y="4256"/>
                  </a:lnTo>
                  <a:lnTo>
                    <a:pt x="10345" y="4219"/>
                  </a:lnTo>
                  <a:lnTo>
                    <a:pt x="10198" y="4219"/>
                  </a:lnTo>
                  <a:lnTo>
                    <a:pt x="10125" y="4292"/>
                  </a:lnTo>
                  <a:lnTo>
                    <a:pt x="10088" y="4366"/>
                  </a:lnTo>
                  <a:lnTo>
                    <a:pt x="10088" y="4402"/>
                  </a:lnTo>
                  <a:lnTo>
                    <a:pt x="10125" y="4659"/>
                  </a:lnTo>
                  <a:lnTo>
                    <a:pt x="10051" y="4623"/>
                  </a:lnTo>
                  <a:lnTo>
                    <a:pt x="9941" y="4586"/>
                  </a:lnTo>
                  <a:lnTo>
                    <a:pt x="9868" y="4623"/>
                  </a:lnTo>
                  <a:lnTo>
                    <a:pt x="9794" y="4696"/>
                  </a:lnTo>
                  <a:lnTo>
                    <a:pt x="9721" y="4806"/>
                  </a:lnTo>
                  <a:lnTo>
                    <a:pt x="9684" y="4916"/>
                  </a:lnTo>
                  <a:lnTo>
                    <a:pt x="9721" y="5026"/>
                  </a:lnTo>
                  <a:lnTo>
                    <a:pt x="9758" y="5099"/>
                  </a:lnTo>
                  <a:lnTo>
                    <a:pt x="9905" y="5246"/>
                  </a:lnTo>
                  <a:lnTo>
                    <a:pt x="10125" y="5356"/>
                  </a:lnTo>
                  <a:lnTo>
                    <a:pt x="10271" y="5430"/>
                  </a:lnTo>
                  <a:lnTo>
                    <a:pt x="10345" y="5540"/>
                  </a:lnTo>
                  <a:lnTo>
                    <a:pt x="10528" y="5796"/>
                  </a:lnTo>
                  <a:lnTo>
                    <a:pt x="10712" y="5980"/>
                  </a:lnTo>
                  <a:lnTo>
                    <a:pt x="10932" y="6163"/>
                  </a:lnTo>
                  <a:lnTo>
                    <a:pt x="11078" y="6200"/>
                  </a:lnTo>
                  <a:lnTo>
                    <a:pt x="11225" y="6237"/>
                  </a:lnTo>
                  <a:lnTo>
                    <a:pt x="11519" y="6237"/>
                  </a:lnTo>
                  <a:lnTo>
                    <a:pt x="11849" y="6163"/>
                  </a:lnTo>
                  <a:lnTo>
                    <a:pt x="12142" y="6090"/>
                  </a:lnTo>
                  <a:lnTo>
                    <a:pt x="12986" y="5833"/>
                  </a:lnTo>
                  <a:lnTo>
                    <a:pt x="13353" y="5686"/>
                  </a:lnTo>
                  <a:lnTo>
                    <a:pt x="13536" y="5613"/>
                  </a:lnTo>
                  <a:lnTo>
                    <a:pt x="13719" y="5540"/>
                  </a:lnTo>
                  <a:lnTo>
                    <a:pt x="13793" y="5466"/>
                  </a:lnTo>
                  <a:lnTo>
                    <a:pt x="13793" y="5356"/>
                  </a:lnTo>
                  <a:lnTo>
                    <a:pt x="13756" y="5283"/>
                  </a:lnTo>
                  <a:lnTo>
                    <a:pt x="13646" y="5246"/>
                  </a:lnTo>
                  <a:lnTo>
                    <a:pt x="13353" y="5246"/>
                  </a:lnTo>
                  <a:lnTo>
                    <a:pt x="13059" y="5320"/>
                  </a:lnTo>
                  <a:lnTo>
                    <a:pt x="13059" y="5099"/>
                  </a:lnTo>
                  <a:lnTo>
                    <a:pt x="12986" y="4879"/>
                  </a:lnTo>
                  <a:lnTo>
                    <a:pt x="12839" y="4513"/>
                  </a:lnTo>
                  <a:lnTo>
                    <a:pt x="12619" y="3962"/>
                  </a:lnTo>
                  <a:lnTo>
                    <a:pt x="12509" y="3706"/>
                  </a:lnTo>
                  <a:lnTo>
                    <a:pt x="12326" y="3485"/>
                  </a:lnTo>
                  <a:close/>
                  <a:moveTo>
                    <a:pt x="12069" y="1"/>
                  </a:moveTo>
                  <a:lnTo>
                    <a:pt x="11702" y="37"/>
                  </a:lnTo>
                  <a:lnTo>
                    <a:pt x="11335" y="147"/>
                  </a:lnTo>
                  <a:lnTo>
                    <a:pt x="10638" y="368"/>
                  </a:lnTo>
                  <a:lnTo>
                    <a:pt x="9905" y="588"/>
                  </a:lnTo>
                  <a:lnTo>
                    <a:pt x="9538" y="698"/>
                  </a:lnTo>
                  <a:lnTo>
                    <a:pt x="9171" y="844"/>
                  </a:lnTo>
                  <a:lnTo>
                    <a:pt x="8914" y="1028"/>
                  </a:lnTo>
                  <a:lnTo>
                    <a:pt x="8694" y="1211"/>
                  </a:lnTo>
                  <a:lnTo>
                    <a:pt x="8547" y="1431"/>
                  </a:lnTo>
                  <a:lnTo>
                    <a:pt x="8437" y="1688"/>
                  </a:lnTo>
                  <a:lnTo>
                    <a:pt x="8401" y="1945"/>
                  </a:lnTo>
                  <a:lnTo>
                    <a:pt x="8401" y="2238"/>
                  </a:lnTo>
                  <a:lnTo>
                    <a:pt x="8401" y="2532"/>
                  </a:lnTo>
                  <a:lnTo>
                    <a:pt x="8474" y="2825"/>
                  </a:lnTo>
                  <a:lnTo>
                    <a:pt x="8804" y="4402"/>
                  </a:lnTo>
                  <a:lnTo>
                    <a:pt x="8951" y="5173"/>
                  </a:lnTo>
                  <a:lnTo>
                    <a:pt x="9098" y="5980"/>
                  </a:lnTo>
                  <a:lnTo>
                    <a:pt x="9134" y="6347"/>
                  </a:lnTo>
                  <a:lnTo>
                    <a:pt x="9134" y="6713"/>
                  </a:lnTo>
                  <a:lnTo>
                    <a:pt x="8914" y="6126"/>
                  </a:lnTo>
                  <a:lnTo>
                    <a:pt x="8841" y="5796"/>
                  </a:lnTo>
                  <a:lnTo>
                    <a:pt x="8731" y="5430"/>
                  </a:lnTo>
                  <a:lnTo>
                    <a:pt x="8657" y="5246"/>
                  </a:lnTo>
                  <a:lnTo>
                    <a:pt x="8547" y="5099"/>
                  </a:lnTo>
                  <a:lnTo>
                    <a:pt x="8437" y="4953"/>
                  </a:lnTo>
                  <a:lnTo>
                    <a:pt x="8327" y="4879"/>
                  </a:lnTo>
                  <a:lnTo>
                    <a:pt x="8254" y="4879"/>
                  </a:lnTo>
                  <a:lnTo>
                    <a:pt x="8217" y="4916"/>
                  </a:lnTo>
                  <a:lnTo>
                    <a:pt x="8180" y="5026"/>
                  </a:lnTo>
                  <a:lnTo>
                    <a:pt x="8180" y="5136"/>
                  </a:lnTo>
                  <a:lnTo>
                    <a:pt x="8217" y="5393"/>
                  </a:lnTo>
                  <a:lnTo>
                    <a:pt x="8364" y="5906"/>
                  </a:lnTo>
                  <a:lnTo>
                    <a:pt x="8584" y="6567"/>
                  </a:lnTo>
                  <a:lnTo>
                    <a:pt x="8767" y="7227"/>
                  </a:lnTo>
                  <a:lnTo>
                    <a:pt x="8731" y="7374"/>
                  </a:lnTo>
                  <a:lnTo>
                    <a:pt x="8731" y="7447"/>
                  </a:lnTo>
                  <a:lnTo>
                    <a:pt x="8731" y="7520"/>
                  </a:lnTo>
                  <a:lnTo>
                    <a:pt x="8804" y="7594"/>
                  </a:lnTo>
                  <a:lnTo>
                    <a:pt x="8694" y="7740"/>
                  </a:lnTo>
                  <a:lnTo>
                    <a:pt x="8547" y="7887"/>
                  </a:lnTo>
                  <a:lnTo>
                    <a:pt x="8401" y="7997"/>
                  </a:lnTo>
                  <a:lnTo>
                    <a:pt x="8180" y="8107"/>
                  </a:lnTo>
                  <a:lnTo>
                    <a:pt x="8144" y="8034"/>
                  </a:lnTo>
                  <a:lnTo>
                    <a:pt x="8144" y="7997"/>
                  </a:lnTo>
                  <a:lnTo>
                    <a:pt x="8070" y="7961"/>
                  </a:lnTo>
                  <a:lnTo>
                    <a:pt x="7630" y="6530"/>
                  </a:lnTo>
                  <a:lnTo>
                    <a:pt x="7337" y="5650"/>
                  </a:lnTo>
                  <a:lnTo>
                    <a:pt x="7153" y="5283"/>
                  </a:lnTo>
                  <a:lnTo>
                    <a:pt x="7080" y="5026"/>
                  </a:lnTo>
                  <a:lnTo>
                    <a:pt x="7080" y="4953"/>
                  </a:lnTo>
                  <a:lnTo>
                    <a:pt x="7080" y="4879"/>
                  </a:lnTo>
                  <a:lnTo>
                    <a:pt x="7117" y="4806"/>
                  </a:lnTo>
                  <a:lnTo>
                    <a:pt x="7153" y="4733"/>
                  </a:lnTo>
                  <a:lnTo>
                    <a:pt x="7117" y="4659"/>
                  </a:lnTo>
                  <a:lnTo>
                    <a:pt x="7080" y="4623"/>
                  </a:lnTo>
                  <a:lnTo>
                    <a:pt x="6860" y="4476"/>
                  </a:lnTo>
                  <a:lnTo>
                    <a:pt x="6750" y="4439"/>
                  </a:lnTo>
                  <a:lnTo>
                    <a:pt x="6640" y="4476"/>
                  </a:lnTo>
                  <a:lnTo>
                    <a:pt x="6603" y="4549"/>
                  </a:lnTo>
                  <a:lnTo>
                    <a:pt x="6603" y="4623"/>
                  </a:lnTo>
                  <a:lnTo>
                    <a:pt x="6640" y="4659"/>
                  </a:lnTo>
                  <a:lnTo>
                    <a:pt x="6677" y="4769"/>
                  </a:lnTo>
                  <a:lnTo>
                    <a:pt x="6640" y="4879"/>
                  </a:lnTo>
                  <a:lnTo>
                    <a:pt x="6640" y="5063"/>
                  </a:lnTo>
                  <a:lnTo>
                    <a:pt x="6713" y="5320"/>
                  </a:lnTo>
                  <a:lnTo>
                    <a:pt x="6787" y="5576"/>
                  </a:lnTo>
                  <a:lnTo>
                    <a:pt x="6970" y="6090"/>
                  </a:lnTo>
                  <a:lnTo>
                    <a:pt x="7667" y="8254"/>
                  </a:lnTo>
                  <a:lnTo>
                    <a:pt x="7300" y="8254"/>
                  </a:lnTo>
                  <a:lnTo>
                    <a:pt x="6970" y="8181"/>
                  </a:lnTo>
                  <a:lnTo>
                    <a:pt x="6970" y="8107"/>
                  </a:lnTo>
                  <a:lnTo>
                    <a:pt x="6970" y="8034"/>
                  </a:lnTo>
                  <a:lnTo>
                    <a:pt x="6897" y="7997"/>
                  </a:lnTo>
                  <a:lnTo>
                    <a:pt x="6530" y="6383"/>
                  </a:lnTo>
                  <a:lnTo>
                    <a:pt x="6310" y="5503"/>
                  </a:lnTo>
                  <a:lnTo>
                    <a:pt x="6200" y="5099"/>
                  </a:lnTo>
                  <a:lnTo>
                    <a:pt x="6090" y="4916"/>
                  </a:lnTo>
                  <a:lnTo>
                    <a:pt x="5980" y="4733"/>
                  </a:lnTo>
                  <a:lnTo>
                    <a:pt x="5943" y="4696"/>
                  </a:lnTo>
                  <a:lnTo>
                    <a:pt x="5906" y="4696"/>
                  </a:lnTo>
                  <a:lnTo>
                    <a:pt x="5833" y="4733"/>
                  </a:lnTo>
                  <a:lnTo>
                    <a:pt x="5833" y="4769"/>
                  </a:lnTo>
                  <a:lnTo>
                    <a:pt x="5796" y="4989"/>
                  </a:lnTo>
                  <a:lnTo>
                    <a:pt x="5796" y="5173"/>
                  </a:lnTo>
                  <a:lnTo>
                    <a:pt x="5870" y="5576"/>
                  </a:lnTo>
                  <a:lnTo>
                    <a:pt x="6053" y="6383"/>
                  </a:lnTo>
                  <a:lnTo>
                    <a:pt x="6420" y="7887"/>
                  </a:lnTo>
                  <a:lnTo>
                    <a:pt x="6420" y="7887"/>
                  </a:lnTo>
                  <a:lnTo>
                    <a:pt x="6163" y="7740"/>
                  </a:lnTo>
                  <a:lnTo>
                    <a:pt x="5980" y="7520"/>
                  </a:lnTo>
                  <a:lnTo>
                    <a:pt x="5759" y="7227"/>
                  </a:lnTo>
                  <a:lnTo>
                    <a:pt x="5576" y="6897"/>
                  </a:lnTo>
                  <a:lnTo>
                    <a:pt x="5466" y="6567"/>
                  </a:lnTo>
                  <a:lnTo>
                    <a:pt x="5393" y="6237"/>
                  </a:lnTo>
                  <a:lnTo>
                    <a:pt x="5246" y="5540"/>
                  </a:lnTo>
                  <a:lnTo>
                    <a:pt x="5173" y="5209"/>
                  </a:lnTo>
                  <a:lnTo>
                    <a:pt x="5063" y="4879"/>
                  </a:lnTo>
                  <a:lnTo>
                    <a:pt x="4916" y="4586"/>
                  </a:lnTo>
                  <a:lnTo>
                    <a:pt x="4732" y="4366"/>
                  </a:lnTo>
                  <a:lnTo>
                    <a:pt x="4512" y="4146"/>
                  </a:lnTo>
                  <a:lnTo>
                    <a:pt x="4292" y="3962"/>
                  </a:lnTo>
                  <a:lnTo>
                    <a:pt x="4035" y="3816"/>
                  </a:lnTo>
                  <a:lnTo>
                    <a:pt x="3779" y="3706"/>
                  </a:lnTo>
                  <a:lnTo>
                    <a:pt x="3485" y="3595"/>
                  </a:lnTo>
                  <a:lnTo>
                    <a:pt x="3192" y="3522"/>
                  </a:lnTo>
                  <a:lnTo>
                    <a:pt x="2862" y="3449"/>
                  </a:lnTo>
                  <a:lnTo>
                    <a:pt x="2128" y="3449"/>
                  </a:lnTo>
                  <a:lnTo>
                    <a:pt x="1798" y="3522"/>
                  </a:lnTo>
                  <a:lnTo>
                    <a:pt x="1101" y="3669"/>
                  </a:lnTo>
                  <a:lnTo>
                    <a:pt x="404" y="3889"/>
                  </a:lnTo>
                  <a:lnTo>
                    <a:pt x="184" y="3962"/>
                  </a:lnTo>
                  <a:lnTo>
                    <a:pt x="74" y="4036"/>
                  </a:lnTo>
                  <a:lnTo>
                    <a:pt x="0" y="4109"/>
                  </a:lnTo>
                  <a:lnTo>
                    <a:pt x="0" y="4182"/>
                  </a:lnTo>
                  <a:lnTo>
                    <a:pt x="0" y="4219"/>
                  </a:lnTo>
                  <a:lnTo>
                    <a:pt x="0" y="4402"/>
                  </a:lnTo>
                  <a:lnTo>
                    <a:pt x="37" y="4439"/>
                  </a:lnTo>
                  <a:lnTo>
                    <a:pt x="74" y="4513"/>
                  </a:lnTo>
                  <a:lnTo>
                    <a:pt x="257" y="4586"/>
                  </a:lnTo>
                  <a:lnTo>
                    <a:pt x="404" y="4586"/>
                  </a:lnTo>
                  <a:lnTo>
                    <a:pt x="514" y="4513"/>
                  </a:lnTo>
                  <a:lnTo>
                    <a:pt x="624" y="4439"/>
                  </a:lnTo>
                  <a:lnTo>
                    <a:pt x="881" y="4329"/>
                  </a:lnTo>
                  <a:lnTo>
                    <a:pt x="881" y="4366"/>
                  </a:lnTo>
                  <a:lnTo>
                    <a:pt x="881" y="4549"/>
                  </a:lnTo>
                  <a:lnTo>
                    <a:pt x="881" y="4696"/>
                  </a:lnTo>
                  <a:lnTo>
                    <a:pt x="954" y="5026"/>
                  </a:lnTo>
                  <a:lnTo>
                    <a:pt x="1211" y="5686"/>
                  </a:lnTo>
                  <a:lnTo>
                    <a:pt x="1468" y="6493"/>
                  </a:lnTo>
                  <a:lnTo>
                    <a:pt x="1761" y="7300"/>
                  </a:lnTo>
                  <a:lnTo>
                    <a:pt x="1798" y="7374"/>
                  </a:lnTo>
                  <a:lnTo>
                    <a:pt x="1871" y="7447"/>
                  </a:lnTo>
                  <a:lnTo>
                    <a:pt x="2055" y="7447"/>
                  </a:lnTo>
                  <a:lnTo>
                    <a:pt x="2128" y="7410"/>
                  </a:lnTo>
                  <a:lnTo>
                    <a:pt x="2165" y="7337"/>
                  </a:lnTo>
                  <a:lnTo>
                    <a:pt x="2201" y="7227"/>
                  </a:lnTo>
                  <a:lnTo>
                    <a:pt x="2201" y="7154"/>
                  </a:lnTo>
                  <a:lnTo>
                    <a:pt x="1945" y="6383"/>
                  </a:lnTo>
                  <a:lnTo>
                    <a:pt x="1688" y="5650"/>
                  </a:lnTo>
                  <a:lnTo>
                    <a:pt x="1468" y="4989"/>
                  </a:lnTo>
                  <a:lnTo>
                    <a:pt x="1321" y="4696"/>
                  </a:lnTo>
                  <a:lnTo>
                    <a:pt x="1138" y="4402"/>
                  </a:lnTo>
                  <a:lnTo>
                    <a:pt x="1211" y="4329"/>
                  </a:lnTo>
                  <a:lnTo>
                    <a:pt x="1248" y="4329"/>
                  </a:lnTo>
                  <a:lnTo>
                    <a:pt x="1248" y="4292"/>
                  </a:lnTo>
                  <a:lnTo>
                    <a:pt x="1211" y="4292"/>
                  </a:lnTo>
                  <a:lnTo>
                    <a:pt x="1174" y="4256"/>
                  </a:lnTo>
                  <a:lnTo>
                    <a:pt x="1138" y="4256"/>
                  </a:lnTo>
                  <a:lnTo>
                    <a:pt x="1504" y="4182"/>
                  </a:lnTo>
                  <a:lnTo>
                    <a:pt x="1871" y="4109"/>
                  </a:lnTo>
                  <a:lnTo>
                    <a:pt x="1945" y="4256"/>
                  </a:lnTo>
                  <a:lnTo>
                    <a:pt x="2055" y="4439"/>
                  </a:lnTo>
                  <a:lnTo>
                    <a:pt x="2238" y="4879"/>
                  </a:lnTo>
                  <a:lnTo>
                    <a:pt x="2421" y="5320"/>
                  </a:lnTo>
                  <a:lnTo>
                    <a:pt x="2495" y="5760"/>
                  </a:lnTo>
                  <a:lnTo>
                    <a:pt x="2605" y="6200"/>
                  </a:lnTo>
                  <a:lnTo>
                    <a:pt x="2715" y="6420"/>
                  </a:lnTo>
                  <a:lnTo>
                    <a:pt x="2788" y="6603"/>
                  </a:lnTo>
                  <a:lnTo>
                    <a:pt x="2935" y="6787"/>
                  </a:lnTo>
                  <a:lnTo>
                    <a:pt x="3082" y="6933"/>
                  </a:lnTo>
                  <a:lnTo>
                    <a:pt x="3228" y="6970"/>
                  </a:lnTo>
                  <a:lnTo>
                    <a:pt x="3302" y="6933"/>
                  </a:lnTo>
                  <a:lnTo>
                    <a:pt x="3375" y="6860"/>
                  </a:lnTo>
                  <a:lnTo>
                    <a:pt x="3375" y="6750"/>
                  </a:lnTo>
                  <a:lnTo>
                    <a:pt x="3302" y="6530"/>
                  </a:lnTo>
                  <a:lnTo>
                    <a:pt x="3192" y="6347"/>
                  </a:lnTo>
                  <a:lnTo>
                    <a:pt x="3082" y="6126"/>
                  </a:lnTo>
                  <a:lnTo>
                    <a:pt x="3008" y="5943"/>
                  </a:lnTo>
                  <a:lnTo>
                    <a:pt x="2898" y="5503"/>
                  </a:lnTo>
                  <a:lnTo>
                    <a:pt x="2788" y="5063"/>
                  </a:lnTo>
                  <a:lnTo>
                    <a:pt x="2605" y="4549"/>
                  </a:lnTo>
                  <a:lnTo>
                    <a:pt x="2458" y="4292"/>
                  </a:lnTo>
                  <a:lnTo>
                    <a:pt x="2311" y="4036"/>
                  </a:lnTo>
                  <a:lnTo>
                    <a:pt x="2752" y="4036"/>
                  </a:lnTo>
                  <a:lnTo>
                    <a:pt x="3192" y="4109"/>
                  </a:lnTo>
                  <a:lnTo>
                    <a:pt x="3192" y="4219"/>
                  </a:lnTo>
                  <a:lnTo>
                    <a:pt x="3228" y="4366"/>
                  </a:lnTo>
                  <a:lnTo>
                    <a:pt x="3302" y="4623"/>
                  </a:lnTo>
                  <a:lnTo>
                    <a:pt x="3522" y="5063"/>
                  </a:lnTo>
                  <a:lnTo>
                    <a:pt x="3779" y="5833"/>
                  </a:lnTo>
                  <a:lnTo>
                    <a:pt x="3852" y="5943"/>
                  </a:lnTo>
                  <a:lnTo>
                    <a:pt x="3889" y="6016"/>
                  </a:lnTo>
                  <a:lnTo>
                    <a:pt x="3962" y="6090"/>
                  </a:lnTo>
                  <a:lnTo>
                    <a:pt x="4109" y="6126"/>
                  </a:lnTo>
                  <a:lnTo>
                    <a:pt x="4146" y="6090"/>
                  </a:lnTo>
                  <a:lnTo>
                    <a:pt x="4219" y="6053"/>
                  </a:lnTo>
                  <a:lnTo>
                    <a:pt x="4292" y="5943"/>
                  </a:lnTo>
                  <a:lnTo>
                    <a:pt x="4292" y="5796"/>
                  </a:lnTo>
                  <a:lnTo>
                    <a:pt x="4256" y="5686"/>
                  </a:lnTo>
                  <a:lnTo>
                    <a:pt x="4182" y="5540"/>
                  </a:lnTo>
                  <a:lnTo>
                    <a:pt x="3852" y="4659"/>
                  </a:lnTo>
                  <a:lnTo>
                    <a:pt x="3669" y="4292"/>
                  </a:lnTo>
                  <a:lnTo>
                    <a:pt x="4035" y="4513"/>
                  </a:lnTo>
                  <a:lnTo>
                    <a:pt x="4182" y="4623"/>
                  </a:lnTo>
                  <a:lnTo>
                    <a:pt x="4329" y="4769"/>
                  </a:lnTo>
                  <a:lnTo>
                    <a:pt x="4439" y="4953"/>
                  </a:lnTo>
                  <a:lnTo>
                    <a:pt x="4512" y="5136"/>
                  </a:lnTo>
                  <a:lnTo>
                    <a:pt x="4659" y="5540"/>
                  </a:lnTo>
                  <a:lnTo>
                    <a:pt x="4806" y="6347"/>
                  </a:lnTo>
                  <a:lnTo>
                    <a:pt x="4842" y="6640"/>
                  </a:lnTo>
                  <a:lnTo>
                    <a:pt x="4952" y="6933"/>
                  </a:lnTo>
                  <a:lnTo>
                    <a:pt x="5063" y="7190"/>
                  </a:lnTo>
                  <a:lnTo>
                    <a:pt x="5209" y="7447"/>
                  </a:lnTo>
                  <a:lnTo>
                    <a:pt x="5393" y="7704"/>
                  </a:lnTo>
                  <a:lnTo>
                    <a:pt x="5576" y="7924"/>
                  </a:lnTo>
                  <a:lnTo>
                    <a:pt x="5759" y="8144"/>
                  </a:lnTo>
                  <a:lnTo>
                    <a:pt x="5980" y="8327"/>
                  </a:lnTo>
                  <a:lnTo>
                    <a:pt x="6236" y="8474"/>
                  </a:lnTo>
                  <a:lnTo>
                    <a:pt x="6493" y="8621"/>
                  </a:lnTo>
                  <a:lnTo>
                    <a:pt x="6750" y="8694"/>
                  </a:lnTo>
                  <a:lnTo>
                    <a:pt x="7043" y="8768"/>
                  </a:lnTo>
                  <a:lnTo>
                    <a:pt x="7300" y="8804"/>
                  </a:lnTo>
                  <a:lnTo>
                    <a:pt x="7924" y="8804"/>
                  </a:lnTo>
                  <a:lnTo>
                    <a:pt x="8217" y="8694"/>
                  </a:lnTo>
                  <a:lnTo>
                    <a:pt x="8511" y="8621"/>
                  </a:lnTo>
                  <a:lnTo>
                    <a:pt x="8731" y="8474"/>
                  </a:lnTo>
                  <a:lnTo>
                    <a:pt x="8951" y="8291"/>
                  </a:lnTo>
                  <a:lnTo>
                    <a:pt x="9171" y="8107"/>
                  </a:lnTo>
                  <a:lnTo>
                    <a:pt x="9354" y="7887"/>
                  </a:lnTo>
                  <a:lnTo>
                    <a:pt x="9464" y="7667"/>
                  </a:lnTo>
                  <a:lnTo>
                    <a:pt x="9611" y="7410"/>
                  </a:lnTo>
                  <a:lnTo>
                    <a:pt x="9684" y="7117"/>
                  </a:lnTo>
                  <a:lnTo>
                    <a:pt x="9721" y="6787"/>
                  </a:lnTo>
                  <a:lnTo>
                    <a:pt x="9758" y="6457"/>
                  </a:lnTo>
                  <a:lnTo>
                    <a:pt x="9721" y="6090"/>
                  </a:lnTo>
                  <a:lnTo>
                    <a:pt x="9684" y="5760"/>
                  </a:lnTo>
                  <a:lnTo>
                    <a:pt x="9538" y="5063"/>
                  </a:lnTo>
                  <a:lnTo>
                    <a:pt x="9354" y="4366"/>
                  </a:lnTo>
                  <a:lnTo>
                    <a:pt x="9024" y="2788"/>
                  </a:lnTo>
                  <a:lnTo>
                    <a:pt x="8951" y="2422"/>
                  </a:lnTo>
                  <a:lnTo>
                    <a:pt x="8951" y="2238"/>
                  </a:lnTo>
                  <a:lnTo>
                    <a:pt x="8951" y="2055"/>
                  </a:lnTo>
                  <a:lnTo>
                    <a:pt x="9024" y="2348"/>
                  </a:lnTo>
                  <a:lnTo>
                    <a:pt x="9098" y="2568"/>
                  </a:lnTo>
                  <a:lnTo>
                    <a:pt x="9244" y="2788"/>
                  </a:lnTo>
                  <a:lnTo>
                    <a:pt x="9391" y="3009"/>
                  </a:lnTo>
                  <a:lnTo>
                    <a:pt x="9501" y="3082"/>
                  </a:lnTo>
                  <a:lnTo>
                    <a:pt x="9611" y="3119"/>
                  </a:lnTo>
                  <a:lnTo>
                    <a:pt x="9684" y="3119"/>
                  </a:lnTo>
                  <a:lnTo>
                    <a:pt x="9758" y="3082"/>
                  </a:lnTo>
                  <a:lnTo>
                    <a:pt x="9794" y="3045"/>
                  </a:lnTo>
                  <a:lnTo>
                    <a:pt x="9831" y="2972"/>
                  </a:lnTo>
                  <a:lnTo>
                    <a:pt x="9758" y="2788"/>
                  </a:lnTo>
                  <a:lnTo>
                    <a:pt x="9648" y="2605"/>
                  </a:lnTo>
                  <a:lnTo>
                    <a:pt x="9464" y="2275"/>
                  </a:lnTo>
                  <a:lnTo>
                    <a:pt x="9318" y="1908"/>
                  </a:lnTo>
                  <a:lnTo>
                    <a:pt x="9244" y="1725"/>
                  </a:lnTo>
                  <a:lnTo>
                    <a:pt x="9134" y="1541"/>
                  </a:lnTo>
                  <a:lnTo>
                    <a:pt x="9171" y="1505"/>
                  </a:lnTo>
                  <a:lnTo>
                    <a:pt x="9354" y="1358"/>
                  </a:lnTo>
                  <a:lnTo>
                    <a:pt x="9538" y="1248"/>
                  </a:lnTo>
                  <a:lnTo>
                    <a:pt x="9978" y="1101"/>
                  </a:lnTo>
                  <a:lnTo>
                    <a:pt x="10051" y="1395"/>
                  </a:lnTo>
                  <a:lnTo>
                    <a:pt x="10125" y="1688"/>
                  </a:lnTo>
                  <a:lnTo>
                    <a:pt x="10345" y="2238"/>
                  </a:lnTo>
                  <a:lnTo>
                    <a:pt x="10418" y="2495"/>
                  </a:lnTo>
                  <a:lnTo>
                    <a:pt x="10491" y="2825"/>
                  </a:lnTo>
                  <a:lnTo>
                    <a:pt x="10565" y="2972"/>
                  </a:lnTo>
                  <a:lnTo>
                    <a:pt x="10638" y="3082"/>
                  </a:lnTo>
                  <a:lnTo>
                    <a:pt x="10748" y="3192"/>
                  </a:lnTo>
                  <a:lnTo>
                    <a:pt x="10858" y="3229"/>
                  </a:lnTo>
                  <a:lnTo>
                    <a:pt x="10968" y="3229"/>
                  </a:lnTo>
                  <a:lnTo>
                    <a:pt x="11042" y="3192"/>
                  </a:lnTo>
                  <a:lnTo>
                    <a:pt x="11115" y="3119"/>
                  </a:lnTo>
                  <a:lnTo>
                    <a:pt x="11115" y="3009"/>
                  </a:lnTo>
                  <a:lnTo>
                    <a:pt x="11115" y="2972"/>
                  </a:lnTo>
                  <a:lnTo>
                    <a:pt x="11078" y="2899"/>
                  </a:lnTo>
                  <a:lnTo>
                    <a:pt x="11005" y="2825"/>
                  </a:lnTo>
                  <a:lnTo>
                    <a:pt x="10932" y="2642"/>
                  </a:lnTo>
                  <a:lnTo>
                    <a:pt x="10895" y="2458"/>
                  </a:lnTo>
                  <a:lnTo>
                    <a:pt x="10675" y="1835"/>
                  </a:lnTo>
                  <a:lnTo>
                    <a:pt x="10528" y="1395"/>
                  </a:lnTo>
                  <a:lnTo>
                    <a:pt x="10418" y="1174"/>
                  </a:lnTo>
                  <a:lnTo>
                    <a:pt x="10308" y="991"/>
                  </a:lnTo>
                  <a:lnTo>
                    <a:pt x="10455" y="918"/>
                  </a:lnTo>
                  <a:lnTo>
                    <a:pt x="11005" y="734"/>
                  </a:lnTo>
                  <a:lnTo>
                    <a:pt x="11152" y="1174"/>
                  </a:lnTo>
                  <a:lnTo>
                    <a:pt x="11298" y="1615"/>
                  </a:lnTo>
                  <a:lnTo>
                    <a:pt x="11555" y="2348"/>
                  </a:lnTo>
                  <a:lnTo>
                    <a:pt x="11702" y="2678"/>
                  </a:lnTo>
                  <a:lnTo>
                    <a:pt x="11775" y="2788"/>
                  </a:lnTo>
                  <a:lnTo>
                    <a:pt x="11922" y="2899"/>
                  </a:lnTo>
                  <a:lnTo>
                    <a:pt x="11959" y="2935"/>
                  </a:lnTo>
                  <a:lnTo>
                    <a:pt x="12032" y="2899"/>
                  </a:lnTo>
                  <a:lnTo>
                    <a:pt x="12069" y="2899"/>
                  </a:lnTo>
                  <a:lnTo>
                    <a:pt x="12105" y="2825"/>
                  </a:lnTo>
                  <a:lnTo>
                    <a:pt x="12142" y="2715"/>
                  </a:lnTo>
                  <a:lnTo>
                    <a:pt x="12142" y="2568"/>
                  </a:lnTo>
                  <a:lnTo>
                    <a:pt x="12069" y="2275"/>
                  </a:lnTo>
                  <a:lnTo>
                    <a:pt x="11812" y="1688"/>
                  </a:lnTo>
                  <a:lnTo>
                    <a:pt x="11592" y="1101"/>
                  </a:lnTo>
                  <a:lnTo>
                    <a:pt x="11445" y="698"/>
                  </a:lnTo>
                  <a:lnTo>
                    <a:pt x="11372" y="588"/>
                  </a:lnTo>
                  <a:lnTo>
                    <a:pt x="11665" y="441"/>
                  </a:lnTo>
                  <a:lnTo>
                    <a:pt x="11922" y="294"/>
                  </a:lnTo>
                  <a:lnTo>
                    <a:pt x="12105" y="147"/>
                  </a:lnTo>
                  <a:lnTo>
                    <a:pt x="12142" y="111"/>
                  </a:lnTo>
                  <a:lnTo>
                    <a:pt x="12142" y="74"/>
                  </a:lnTo>
                  <a:lnTo>
                    <a:pt x="12105" y="37"/>
                  </a:lnTo>
                  <a:lnTo>
                    <a:pt x="12069" y="1"/>
                  </a:lnTo>
                  <a:close/>
                  <a:moveTo>
                    <a:pt x="4072" y="7080"/>
                  </a:moveTo>
                  <a:lnTo>
                    <a:pt x="4035" y="7117"/>
                  </a:lnTo>
                  <a:lnTo>
                    <a:pt x="3999" y="7154"/>
                  </a:lnTo>
                  <a:lnTo>
                    <a:pt x="3999" y="7337"/>
                  </a:lnTo>
                  <a:lnTo>
                    <a:pt x="3999" y="7557"/>
                  </a:lnTo>
                  <a:lnTo>
                    <a:pt x="4072" y="7961"/>
                  </a:lnTo>
                  <a:lnTo>
                    <a:pt x="4219" y="8327"/>
                  </a:lnTo>
                  <a:lnTo>
                    <a:pt x="4366" y="8731"/>
                  </a:lnTo>
                  <a:lnTo>
                    <a:pt x="4439" y="8804"/>
                  </a:lnTo>
                  <a:lnTo>
                    <a:pt x="4182" y="8988"/>
                  </a:lnTo>
                  <a:lnTo>
                    <a:pt x="3889" y="9098"/>
                  </a:lnTo>
                  <a:lnTo>
                    <a:pt x="3852" y="8951"/>
                  </a:lnTo>
                  <a:lnTo>
                    <a:pt x="3815" y="8804"/>
                  </a:lnTo>
                  <a:lnTo>
                    <a:pt x="3669" y="8511"/>
                  </a:lnTo>
                  <a:lnTo>
                    <a:pt x="3522" y="8071"/>
                  </a:lnTo>
                  <a:lnTo>
                    <a:pt x="3449" y="7887"/>
                  </a:lnTo>
                  <a:lnTo>
                    <a:pt x="3339" y="7667"/>
                  </a:lnTo>
                  <a:lnTo>
                    <a:pt x="3228" y="7630"/>
                  </a:lnTo>
                  <a:lnTo>
                    <a:pt x="3155" y="7630"/>
                  </a:lnTo>
                  <a:lnTo>
                    <a:pt x="3045" y="7704"/>
                  </a:lnTo>
                  <a:lnTo>
                    <a:pt x="3045" y="7777"/>
                  </a:lnTo>
                  <a:lnTo>
                    <a:pt x="3082" y="7997"/>
                  </a:lnTo>
                  <a:lnTo>
                    <a:pt x="3118" y="8217"/>
                  </a:lnTo>
                  <a:lnTo>
                    <a:pt x="3265" y="8658"/>
                  </a:lnTo>
                  <a:lnTo>
                    <a:pt x="3339" y="8951"/>
                  </a:lnTo>
                  <a:lnTo>
                    <a:pt x="3412" y="9098"/>
                  </a:lnTo>
                  <a:lnTo>
                    <a:pt x="3485" y="9244"/>
                  </a:lnTo>
                  <a:lnTo>
                    <a:pt x="2825" y="9428"/>
                  </a:lnTo>
                  <a:lnTo>
                    <a:pt x="2788" y="9281"/>
                  </a:lnTo>
                  <a:lnTo>
                    <a:pt x="2642" y="8768"/>
                  </a:lnTo>
                  <a:lnTo>
                    <a:pt x="2532" y="8547"/>
                  </a:lnTo>
                  <a:lnTo>
                    <a:pt x="2385" y="8327"/>
                  </a:lnTo>
                  <a:lnTo>
                    <a:pt x="2385" y="8254"/>
                  </a:lnTo>
                  <a:lnTo>
                    <a:pt x="2385" y="8217"/>
                  </a:lnTo>
                  <a:lnTo>
                    <a:pt x="2421" y="8181"/>
                  </a:lnTo>
                  <a:lnTo>
                    <a:pt x="2421" y="8144"/>
                  </a:lnTo>
                  <a:lnTo>
                    <a:pt x="2421" y="8107"/>
                  </a:lnTo>
                  <a:lnTo>
                    <a:pt x="2385" y="8107"/>
                  </a:lnTo>
                  <a:lnTo>
                    <a:pt x="2275" y="8144"/>
                  </a:lnTo>
                  <a:lnTo>
                    <a:pt x="2128" y="8144"/>
                  </a:lnTo>
                  <a:lnTo>
                    <a:pt x="2055" y="8181"/>
                  </a:lnTo>
                  <a:lnTo>
                    <a:pt x="2018" y="8254"/>
                  </a:lnTo>
                  <a:lnTo>
                    <a:pt x="1981" y="8327"/>
                  </a:lnTo>
                  <a:lnTo>
                    <a:pt x="1981" y="8401"/>
                  </a:lnTo>
                  <a:lnTo>
                    <a:pt x="2165" y="8841"/>
                  </a:lnTo>
                  <a:lnTo>
                    <a:pt x="2348" y="9318"/>
                  </a:lnTo>
                  <a:lnTo>
                    <a:pt x="2385" y="9575"/>
                  </a:lnTo>
                  <a:lnTo>
                    <a:pt x="1945" y="9685"/>
                  </a:lnTo>
                  <a:lnTo>
                    <a:pt x="1871" y="9721"/>
                  </a:lnTo>
                  <a:lnTo>
                    <a:pt x="1798" y="9795"/>
                  </a:lnTo>
                  <a:lnTo>
                    <a:pt x="1798" y="9868"/>
                  </a:lnTo>
                  <a:lnTo>
                    <a:pt x="1761" y="9941"/>
                  </a:lnTo>
                  <a:lnTo>
                    <a:pt x="1798" y="10015"/>
                  </a:lnTo>
                  <a:lnTo>
                    <a:pt x="1835" y="10088"/>
                  </a:lnTo>
                  <a:lnTo>
                    <a:pt x="1908" y="10161"/>
                  </a:lnTo>
                  <a:lnTo>
                    <a:pt x="1981" y="10198"/>
                  </a:lnTo>
                  <a:lnTo>
                    <a:pt x="2275" y="10198"/>
                  </a:lnTo>
                  <a:lnTo>
                    <a:pt x="2385" y="10125"/>
                  </a:lnTo>
                  <a:lnTo>
                    <a:pt x="2495" y="10088"/>
                  </a:lnTo>
                  <a:lnTo>
                    <a:pt x="2532" y="10051"/>
                  </a:lnTo>
                  <a:lnTo>
                    <a:pt x="2568" y="10088"/>
                  </a:lnTo>
                  <a:lnTo>
                    <a:pt x="2605" y="10125"/>
                  </a:lnTo>
                  <a:lnTo>
                    <a:pt x="2678" y="10125"/>
                  </a:lnTo>
                  <a:lnTo>
                    <a:pt x="2788" y="10088"/>
                  </a:lnTo>
                  <a:lnTo>
                    <a:pt x="2825" y="9978"/>
                  </a:lnTo>
                  <a:lnTo>
                    <a:pt x="3265" y="9868"/>
                  </a:lnTo>
                  <a:lnTo>
                    <a:pt x="3742" y="9721"/>
                  </a:lnTo>
                  <a:lnTo>
                    <a:pt x="4146" y="9575"/>
                  </a:lnTo>
                  <a:lnTo>
                    <a:pt x="4549" y="9354"/>
                  </a:lnTo>
                  <a:lnTo>
                    <a:pt x="4732" y="9208"/>
                  </a:lnTo>
                  <a:lnTo>
                    <a:pt x="4879" y="9061"/>
                  </a:lnTo>
                  <a:lnTo>
                    <a:pt x="5026" y="8841"/>
                  </a:lnTo>
                  <a:lnTo>
                    <a:pt x="5136" y="8621"/>
                  </a:lnTo>
                  <a:lnTo>
                    <a:pt x="5209" y="8401"/>
                  </a:lnTo>
                  <a:lnTo>
                    <a:pt x="5173" y="8181"/>
                  </a:lnTo>
                  <a:lnTo>
                    <a:pt x="5099" y="7997"/>
                  </a:lnTo>
                  <a:lnTo>
                    <a:pt x="5026" y="7887"/>
                  </a:lnTo>
                  <a:lnTo>
                    <a:pt x="4952" y="7814"/>
                  </a:lnTo>
                  <a:lnTo>
                    <a:pt x="4842" y="7814"/>
                  </a:lnTo>
                  <a:lnTo>
                    <a:pt x="4806" y="7851"/>
                  </a:lnTo>
                  <a:lnTo>
                    <a:pt x="4806" y="7887"/>
                  </a:lnTo>
                  <a:lnTo>
                    <a:pt x="4732" y="8327"/>
                  </a:lnTo>
                  <a:lnTo>
                    <a:pt x="4512" y="7667"/>
                  </a:lnTo>
                  <a:lnTo>
                    <a:pt x="4366" y="7374"/>
                  </a:lnTo>
                  <a:lnTo>
                    <a:pt x="4182" y="7117"/>
                  </a:lnTo>
                  <a:lnTo>
                    <a:pt x="4146" y="708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13" name="CustomShape 178"/>
            <p:cNvSpPr/>
            <p:nvPr/>
          </p:nvSpPr>
          <p:spPr>
            <a:xfrm>
              <a:off x="8184240" y="3036960"/>
              <a:ext cx="209520" cy="435240"/>
            </a:xfrm>
            <a:custGeom>
              <a:avLst/>
              <a:gdLst/>
              <a:ahLst/>
              <a:cxnLst/>
              <a:rect l="l" t="t" r="r" b="b"/>
              <a:pathLst>
                <a:path w="6347" h="13169">
                  <a:moveTo>
                    <a:pt x="588" y="330"/>
                  </a:moveTo>
                  <a:lnTo>
                    <a:pt x="808" y="367"/>
                  </a:lnTo>
                  <a:lnTo>
                    <a:pt x="1028" y="440"/>
                  </a:lnTo>
                  <a:lnTo>
                    <a:pt x="1211" y="550"/>
                  </a:lnTo>
                  <a:lnTo>
                    <a:pt x="1395" y="734"/>
                  </a:lnTo>
                  <a:lnTo>
                    <a:pt x="1578" y="917"/>
                  </a:lnTo>
                  <a:lnTo>
                    <a:pt x="1688" y="1101"/>
                  </a:lnTo>
                  <a:lnTo>
                    <a:pt x="1798" y="1321"/>
                  </a:lnTo>
                  <a:lnTo>
                    <a:pt x="1908" y="1541"/>
                  </a:lnTo>
                  <a:lnTo>
                    <a:pt x="1982" y="1761"/>
                  </a:lnTo>
                  <a:lnTo>
                    <a:pt x="2018" y="2018"/>
                  </a:lnTo>
                  <a:lnTo>
                    <a:pt x="2018" y="2458"/>
                  </a:lnTo>
                  <a:lnTo>
                    <a:pt x="2018" y="2495"/>
                  </a:lnTo>
                  <a:lnTo>
                    <a:pt x="1982" y="2421"/>
                  </a:lnTo>
                  <a:lnTo>
                    <a:pt x="1762" y="1944"/>
                  </a:lnTo>
                  <a:lnTo>
                    <a:pt x="1615" y="1724"/>
                  </a:lnTo>
                  <a:lnTo>
                    <a:pt x="1432" y="1504"/>
                  </a:lnTo>
                  <a:lnTo>
                    <a:pt x="1395" y="1467"/>
                  </a:lnTo>
                  <a:lnTo>
                    <a:pt x="1322" y="1467"/>
                  </a:lnTo>
                  <a:lnTo>
                    <a:pt x="1285" y="1504"/>
                  </a:lnTo>
                  <a:lnTo>
                    <a:pt x="1285" y="1578"/>
                  </a:lnTo>
                  <a:lnTo>
                    <a:pt x="1322" y="1834"/>
                  </a:lnTo>
                  <a:lnTo>
                    <a:pt x="1395" y="2128"/>
                  </a:lnTo>
                  <a:lnTo>
                    <a:pt x="1615" y="2641"/>
                  </a:lnTo>
                  <a:lnTo>
                    <a:pt x="1725" y="2935"/>
                  </a:lnTo>
                  <a:lnTo>
                    <a:pt x="1615" y="2861"/>
                  </a:lnTo>
                  <a:lnTo>
                    <a:pt x="1468" y="2715"/>
                  </a:lnTo>
                  <a:lnTo>
                    <a:pt x="1248" y="2348"/>
                  </a:lnTo>
                  <a:lnTo>
                    <a:pt x="1065" y="1981"/>
                  </a:lnTo>
                  <a:lnTo>
                    <a:pt x="955" y="1724"/>
                  </a:lnTo>
                  <a:lnTo>
                    <a:pt x="845" y="1394"/>
                  </a:lnTo>
                  <a:lnTo>
                    <a:pt x="735" y="1027"/>
                  </a:lnTo>
                  <a:lnTo>
                    <a:pt x="661" y="697"/>
                  </a:lnTo>
                  <a:lnTo>
                    <a:pt x="588" y="330"/>
                  </a:lnTo>
                  <a:close/>
                  <a:moveTo>
                    <a:pt x="3706" y="2825"/>
                  </a:moveTo>
                  <a:lnTo>
                    <a:pt x="3926" y="2861"/>
                  </a:lnTo>
                  <a:lnTo>
                    <a:pt x="4109" y="2935"/>
                  </a:lnTo>
                  <a:lnTo>
                    <a:pt x="4733" y="3118"/>
                  </a:lnTo>
                  <a:lnTo>
                    <a:pt x="4990" y="3228"/>
                  </a:lnTo>
                  <a:lnTo>
                    <a:pt x="5283" y="3375"/>
                  </a:lnTo>
                  <a:lnTo>
                    <a:pt x="5503" y="3522"/>
                  </a:lnTo>
                  <a:lnTo>
                    <a:pt x="5687" y="3668"/>
                  </a:lnTo>
                  <a:lnTo>
                    <a:pt x="5687" y="3668"/>
                  </a:lnTo>
                  <a:lnTo>
                    <a:pt x="5540" y="3632"/>
                  </a:lnTo>
                  <a:lnTo>
                    <a:pt x="5467" y="3632"/>
                  </a:lnTo>
                  <a:lnTo>
                    <a:pt x="5393" y="3705"/>
                  </a:lnTo>
                  <a:lnTo>
                    <a:pt x="5356" y="3778"/>
                  </a:lnTo>
                  <a:lnTo>
                    <a:pt x="5393" y="3888"/>
                  </a:lnTo>
                  <a:lnTo>
                    <a:pt x="5026" y="4035"/>
                  </a:lnTo>
                  <a:lnTo>
                    <a:pt x="4660" y="4109"/>
                  </a:lnTo>
                  <a:lnTo>
                    <a:pt x="4293" y="4182"/>
                  </a:lnTo>
                  <a:lnTo>
                    <a:pt x="3889" y="4182"/>
                  </a:lnTo>
                  <a:lnTo>
                    <a:pt x="3449" y="4109"/>
                  </a:lnTo>
                  <a:lnTo>
                    <a:pt x="3046" y="3999"/>
                  </a:lnTo>
                  <a:lnTo>
                    <a:pt x="2862" y="3925"/>
                  </a:lnTo>
                  <a:lnTo>
                    <a:pt x="2642" y="3815"/>
                  </a:lnTo>
                  <a:lnTo>
                    <a:pt x="2459" y="3668"/>
                  </a:lnTo>
                  <a:lnTo>
                    <a:pt x="2349" y="3595"/>
                  </a:lnTo>
                  <a:lnTo>
                    <a:pt x="2312" y="3522"/>
                  </a:lnTo>
                  <a:lnTo>
                    <a:pt x="2532" y="3668"/>
                  </a:lnTo>
                  <a:lnTo>
                    <a:pt x="2789" y="3815"/>
                  </a:lnTo>
                  <a:lnTo>
                    <a:pt x="3046" y="3888"/>
                  </a:lnTo>
                  <a:lnTo>
                    <a:pt x="3339" y="3999"/>
                  </a:lnTo>
                  <a:lnTo>
                    <a:pt x="3596" y="4035"/>
                  </a:lnTo>
                  <a:lnTo>
                    <a:pt x="3889" y="4109"/>
                  </a:lnTo>
                  <a:lnTo>
                    <a:pt x="4073" y="4109"/>
                  </a:lnTo>
                  <a:lnTo>
                    <a:pt x="4183" y="4072"/>
                  </a:lnTo>
                  <a:lnTo>
                    <a:pt x="4329" y="4035"/>
                  </a:lnTo>
                  <a:lnTo>
                    <a:pt x="4439" y="3962"/>
                  </a:lnTo>
                  <a:lnTo>
                    <a:pt x="4476" y="3888"/>
                  </a:lnTo>
                  <a:lnTo>
                    <a:pt x="4439" y="3778"/>
                  </a:lnTo>
                  <a:lnTo>
                    <a:pt x="4329" y="3705"/>
                  </a:lnTo>
                  <a:lnTo>
                    <a:pt x="4219" y="3632"/>
                  </a:lnTo>
                  <a:lnTo>
                    <a:pt x="3963" y="3595"/>
                  </a:lnTo>
                  <a:lnTo>
                    <a:pt x="3706" y="3558"/>
                  </a:lnTo>
                  <a:lnTo>
                    <a:pt x="3449" y="3522"/>
                  </a:lnTo>
                  <a:lnTo>
                    <a:pt x="2715" y="3338"/>
                  </a:lnTo>
                  <a:lnTo>
                    <a:pt x="2862" y="3228"/>
                  </a:lnTo>
                  <a:lnTo>
                    <a:pt x="3082" y="3081"/>
                  </a:lnTo>
                  <a:lnTo>
                    <a:pt x="3302" y="2935"/>
                  </a:lnTo>
                  <a:lnTo>
                    <a:pt x="3486" y="2861"/>
                  </a:lnTo>
                  <a:lnTo>
                    <a:pt x="3706" y="2825"/>
                  </a:lnTo>
                  <a:close/>
                  <a:moveTo>
                    <a:pt x="1285" y="5686"/>
                  </a:moveTo>
                  <a:lnTo>
                    <a:pt x="1725" y="5723"/>
                  </a:lnTo>
                  <a:lnTo>
                    <a:pt x="1762" y="5723"/>
                  </a:lnTo>
                  <a:lnTo>
                    <a:pt x="1835" y="5869"/>
                  </a:lnTo>
                  <a:lnTo>
                    <a:pt x="1908" y="5943"/>
                  </a:lnTo>
                  <a:lnTo>
                    <a:pt x="2018" y="5943"/>
                  </a:lnTo>
                  <a:lnTo>
                    <a:pt x="2129" y="5869"/>
                  </a:lnTo>
                  <a:lnTo>
                    <a:pt x="2165" y="5759"/>
                  </a:lnTo>
                  <a:lnTo>
                    <a:pt x="2642" y="5796"/>
                  </a:lnTo>
                  <a:lnTo>
                    <a:pt x="3082" y="5796"/>
                  </a:lnTo>
                  <a:lnTo>
                    <a:pt x="3339" y="5833"/>
                  </a:lnTo>
                  <a:lnTo>
                    <a:pt x="3522" y="5869"/>
                  </a:lnTo>
                  <a:lnTo>
                    <a:pt x="3522" y="6016"/>
                  </a:lnTo>
                  <a:lnTo>
                    <a:pt x="3376" y="5979"/>
                  </a:lnTo>
                  <a:lnTo>
                    <a:pt x="3266" y="6016"/>
                  </a:lnTo>
                  <a:lnTo>
                    <a:pt x="3119" y="6089"/>
                  </a:lnTo>
                  <a:lnTo>
                    <a:pt x="3082" y="6163"/>
                  </a:lnTo>
                  <a:lnTo>
                    <a:pt x="3082" y="6236"/>
                  </a:lnTo>
                  <a:lnTo>
                    <a:pt x="2752" y="6236"/>
                  </a:lnTo>
                  <a:lnTo>
                    <a:pt x="1322" y="6163"/>
                  </a:lnTo>
                  <a:lnTo>
                    <a:pt x="808" y="6089"/>
                  </a:lnTo>
                  <a:lnTo>
                    <a:pt x="515" y="6053"/>
                  </a:lnTo>
                  <a:lnTo>
                    <a:pt x="258" y="6089"/>
                  </a:lnTo>
                  <a:lnTo>
                    <a:pt x="368" y="5943"/>
                  </a:lnTo>
                  <a:lnTo>
                    <a:pt x="515" y="5833"/>
                  </a:lnTo>
                  <a:lnTo>
                    <a:pt x="661" y="5723"/>
                  </a:lnTo>
                  <a:lnTo>
                    <a:pt x="808" y="5686"/>
                  </a:lnTo>
                  <a:close/>
                  <a:moveTo>
                    <a:pt x="2239" y="6676"/>
                  </a:moveTo>
                  <a:lnTo>
                    <a:pt x="3009" y="6713"/>
                  </a:lnTo>
                  <a:lnTo>
                    <a:pt x="3156" y="6750"/>
                  </a:lnTo>
                  <a:lnTo>
                    <a:pt x="3156" y="7997"/>
                  </a:lnTo>
                  <a:lnTo>
                    <a:pt x="3119" y="9244"/>
                  </a:lnTo>
                  <a:lnTo>
                    <a:pt x="2422" y="9354"/>
                  </a:lnTo>
                  <a:lnTo>
                    <a:pt x="2422" y="8951"/>
                  </a:lnTo>
                  <a:lnTo>
                    <a:pt x="2312" y="7630"/>
                  </a:lnTo>
                  <a:lnTo>
                    <a:pt x="2275" y="6933"/>
                  </a:lnTo>
                  <a:lnTo>
                    <a:pt x="2239" y="6676"/>
                  </a:lnTo>
                  <a:close/>
                  <a:moveTo>
                    <a:pt x="1065" y="6566"/>
                  </a:moveTo>
                  <a:lnTo>
                    <a:pt x="1872" y="6676"/>
                  </a:lnTo>
                  <a:lnTo>
                    <a:pt x="1835" y="6786"/>
                  </a:lnTo>
                  <a:lnTo>
                    <a:pt x="1835" y="6933"/>
                  </a:lnTo>
                  <a:lnTo>
                    <a:pt x="1872" y="7226"/>
                  </a:lnTo>
                  <a:lnTo>
                    <a:pt x="1945" y="8804"/>
                  </a:lnTo>
                  <a:lnTo>
                    <a:pt x="1982" y="9391"/>
                  </a:lnTo>
                  <a:lnTo>
                    <a:pt x="1542" y="9391"/>
                  </a:lnTo>
                  <a:lnTo>
                    <a:pt x="1101" y="9427"/>
                  </a:lnTo>
                  <a:lnTo>
                    <a:pt x="1028" y="8254"/>
                  </a:lnTo>
                  <a:lnTo>
                    <a:pt x="955" y="7410"/>
                  </a:lnTo>
                  <a:lnTo>
                    <a:pt x="918" y="6970"/>
                  </a:lnTo>
                  <a:lnTo>
                    <a:pt x="808" y="6566"/>
                  </a:lnTo>
                  <a:close/>
                  <a:moveTo>
                    <a:pt x="3082" y="9721"/>
                  </a:moveTo>
                  <a:lnTo>
                    <a:pt x="3009" y="10454"/>
                  </a:lnTo>
                  <a:lnTo>
                    <a:pt x="2972" y="10454"/>
                  </a:lnTo>
                  <a:lnTo>
                    <a:pt x="2862" y="10418"/>
                  </a:lnTo>
                  <a:lnTo>
                    <a:pt x="2752" y="10418"/>
                  </a:lnTo>
                  <a:lnTo>
                    <a:pt x="2605" y="10454"/>
                  </a:lnTo>
                  <a:lnTo>
                    <a:pt x="2495" y="10528"/>
                  </a:lnTo>
                  <a:lnTo>
                    <a:pt x="2495" y="10418"/>
                  </a:lnTo>
                  <a:lnTo>
                    <a:pt x="2459" y="9831"/>
                  </a:lnTo>
                  <a:lnTo>
                    <a:pt x="2789" y="9794"/>
                  </a:lnTo>
                  <a:lnTo>
                    <a:pt x="3082" y="9721"/>
                  </a:lnTo>
                  <a:close/>
                  <a:moveTo>
                    <a:pt x="1138" y="9758"/>
                  </a:moveTo>
                  <a:lnTo>
                    <a:pt x="1358" y="9831"/>
                  </a:lnTo>
                  <a:lnTo>
                    <a:pt x="1542" y="9831"/>
                  </a:lnTo>
                  <a:lnTo>
                    <a:pt x="1982" y="9868"/>
                  </a:lnTo>
                  <a:lnTo>
                    <a:pt x="2018" y="10088"/>
                  </a:lnTo>
                  <a:lnTo>
                    <a:pt x="1982" y="10124"/>
                  </a:lnTo>
                  <a:lnTo>
                    <a:pt x="1688" y="10088"/>
                  </a:lnTo>
                  <a:lnTo>
                    <a:pt x="1615" y="10124"/>
                  </a:lnTo>
                  <a:lnTo>
                    <a:pt x="1542" y="10161"/>
                  </a:lnTo>
                  <a:lnTo>
                    <a:pt x="1542" y="10234"/>
                  </a:lnTo>
                  <a:lnTo>
                    <a:pt x="1578" y="10308"/>
                  </a:lnTo>
                  <a:lnTo>
                    <a:pt x="1725" y="10454"/>
                  </a:lnTo>
                  <a:lnTo>
                    <a:pt x="1945" y="10491"/>
                  </a:lnTo>
                  <a:lnTo>
                    <a:pt x="2018" y="10491"/>
                  </a:lnTo>
                  <a:lnTo>
                    <a:pt x="2018" y="10748"/>
                  </a:lnTo>
                  <a:lnTo>
                    <a:pt x="1798" y="10785"/>
                  </a:lnTo>
                  <a:lnTo>
                    <a:pt x="1798" y="10748"/>
                  </a:lnTo>
                  <a:lnTo>
                    <a:pt x="1762" y="10748"/>
                  </a:lnTo>
                  <a:lnTo>
                    <a:pt x="1688" y="10785"/>
                  </a:lnTo>
                  <a:lnTo>
                    <a:pt x="1615" y="10821"/>
                  </a:lnTo>
                  <a:lnTo>
                    <a:pt x="1542" y="10895"/>
                  </a:lnTo>
                  <a:lnTo>
                    <a:pt x="1505" y="11005"/>
                  </a:lnTo>
                  <a:lnTo>
                    <a:pt x="1542" y="11078"/>
                  </a:lnTo>
                  <a:lnTo>
                    <a:pt x="1652" y="11151"/>
                  </a:lnTo>
                  <a:lnTo>
                    <a:pt x="2055" y="11151"/>
                  </a:lnTo>
                  <a:lnTo>
                    <a:pt x="2129" y="11408"/>
                  </a:lnTo>
                  <a:lnTo>
                    <a:pt x="2239" y="11592"/>
                  </a:lnTo>
                  <a:lnTo>
                    <a:pt x="2275" y="11628"/>
                  </a:lnTo>
                  <a:lnTo>
                    <a:pt x="2349" y="11628"/>
                  </a:lnTo>
                  <a:lnTo>
                    <a:pt x="2422" y="11592"/>
                  </a:lnTo>
                  <a:lnTo>
                    <a:pt x="2459" y="11555"/>
                  </a:lnTo>
                  <a:lnTo>
                    <a:pt x="2532" y="11371"/>
                  </a:lnTo>
                  <a:lnTo>
                    <a:pt x="2569" y="11188"/>
                  </a:lnTo>
                  <a:lnTo>
                    <a:pt x="2569" y="11005"/>
                  </a:lnTo>
                  <a:lnTo>
                    <a:pt x="2532" y="10785"/>
                  </a:lnTo>
                  <a:lnTo>
                    <a:pt x="2679" y="10821"/>
                  </a:lnTo>
                  <a:lnTo>
                    <a:pt x="3009" y="10821"/>
                  </a:lnTo>
                  <a:lnTo>
                    <a:pt x="2936" y="11408"/>
                  </a:lnTo>
                  <a:lnTo>
                    <a:pt x="2862" y="11812"/>
                  </a:lnTo>
                  <a:lnTo>
                    <a:pt x="2825" y="11995"/>
                  </a:lnTo>
                  <a:lnTo>
                    <a:pt x="2752" y="12178"/>
                  </a:lnTo>
                  <a:lnTo>
                    <a:pt x="2642" y="12362"/>
                  </a:lnTo>
                  <a:lnTo>
                    <a:pt x="2532" y="12472"/>
                  </a:lnTo>
                  <a:lnTo>
                    <a:pt x="2349" y="12582"/>
                  </a:lnTo>
                  <a:lnTo>
                    <a:pt x="2129" y="12619"/>
                  </a:lnTo>
                  <a:lnTo>
                    <a:pt x="1945" y="12619"/>
                  </a:lnTo>
                  <a:lnTo>
                    <a:pt x="1798" y="12582"/>
                  </a:lnTo>
                  <a:lnTo>
                    <a:pt x="1652" y="12472"/>
                  </a:lnTo>
                  <a:lnTo>
                    <a:pt x="1505" y="12362"/>
                  </a:lnTo>
                  <a:lnTo>
                    <a:pt x="1432" y="12215"/>
                  </a:lnTo>
                  <a:lnTo>
                    <a:pt x="1322" y="12068"/>
                  </a:lnTo>
                  <a:lnTo>
                    <a:pt x="1211" y="11738"/>
                  </a:lnTo>
                  <a:lnTo>
                    <a:pt x="1138" y="11335"/>
                  </a:lnTo>
                  <a:lnTo>
                    <a:pt x="1138" y="10858"/>
                  </a:lnTo>
                  <a:lnTo>
                    <a:pt x="1138" y="10014"/>
                  </a:lnTo>
                  <a:lnTo>
                    <a:pt x="1138" y="9758"/>
                  </a:lnTo>
                  <a:close/>
                  <a:moveTo>
                    <a:pt x="625" y="0"/>
                  </a:moveTo>
                  <a:lnTo>
                    <a:pt x="478" y="37"/>
                  </a:lnTo>
                  <a:lnTo>
                    <a:pt x="331" y="110"/>
                  </a:lnTo>
                  <a:lnTo>
                    <a:pt x="294" y="184"/>
                  </a:lnTo>
                  <a:lnTo>
                    <a:pt x="294" y="220"/>
                  </a:lnTo>
                  <a:lnTo>
                    <a:pt x="294" y="294"/>
                  </a:lnTo>
                  <a:lnTo>
                    <a:pt x="331" y="330"/>
                  </a:lnTo>
                  <a:lnTo>
                    <a:pt x="294" y="587"/>
                  </a:lnTo>
                  <a:lnTo>
                    <a:pt x="294" y="844"/>
                  </a:lnTo>
                  <a:lnTo>
                    <a:pt x="331" y="1101"/>
                  </a:lnTo>
                  <a:lnTo>
                    <a:pt x="368" y="1321"/>
                  </a:lnTo>
                  <a:lnTo>
                    <a:pt x="551" y="1834"/>
                  </a:lnTo>
                  <a:lnTo>
                    <a:pt x="735" y="2274"/>
                  </a:lnTo>
                  <a:lnTo>
                    <a:pt x="918" y="2641"/>
                  </a:lnTo>
                  <a:lnTo>
                    <a:pt x="1175" y="3008"/>
                  </a:lnTo>
                  <a:lnTo>
                    <a:pt x="1322" y="3155"/>
                  </a:lnTo>
                  <a:lnTo>
                    <a:pt x="1505" y="3265"/>
                  </a:lnTo>
                  <a:lnTo>
                    <a:pt x="1652" y="3375"/>
                  </a:lnTo>
                  <a:lnTo>
                    <a:pt x="1872" y="3375"/>
                  </a:lnTo>
                  <a:lnTo>
                    <a:pt x="1798" y="3815"/>
                  </a:lnTo>
                  <a:lnTo>
                    <a:pt x="1725" y="4365"/>
                  </a:lnTo>
                  <a:lnTo>
                    <a:pt x="1725" y="4659"/>
                  </a:lnTo>
                  <a:lnTo>
                    <a:pt x="1762" y="4806"/>
                  </a:lnTo>
                  <a:lnTo>
                    <a:pt x="1798" y="4916"/>
                  </a:lnTo>
                  <a:lnTo>
                    <a:pt x="1762" y="5319"/>
                  </a:lnTo>
                  <a:lnTo>
                    <a:pt x="1615" y="5319"/>
                  </a:lnTo>
                  <a:lnTo>
                    <a:pt x="1138" y="5282"/>
                  </a:lnTo>
                  <a:lnTo>
                    <a:pt x="918" y="5246"/>
                  </a:lnTo>
                  <a:lnTo>
                    <a:pt x="698" y="5282"/>
                  </a:lnTo>
                  <a:lnTo>
                    <a:pt x="404" y="5392"/>
                  </a:lnTo>
                  <a:lnTo>
                    <a:pt x="294" y="5466"/>
                  </a:lnTo>
                  <a:lnTo>
                    <a:pt x="184" y="5576"/>
                  </a:lnTo>
                  <a:lnTo>
                    <a:pt x="111" y="5686"/>
                  </a:lnTo>
                  <a:lnTo>
                    <a:pt x="74" y="5796"/>
                  </a:lnTo>
                  <a:lnTo>
                    <a:pt x="38" y="5943"/>
                  </a:lnTo>
                  <a:lnTo>
                    <a:pt x="1" y="6089"/>
                  </a:lnTo>
                  <a:lnTo>
                    <a:pt x="38" y="6163"/>
                  </a:lnTo>
                  <a:lnTo>
                    <a:pt x="111" y="6199"/>
                  </a:lnTo>
                  <a:lnTo>
                    <a:pt x="38" y="6273"/>
                  </a:lnTo>
                  <a:lnTo>
                    <a:pt x="38" y="6346"/>
                  </a:lnTo>
                  <a:lnTo>
                    <a:pt x="38" y="6456"/>
                  </a:lnTo>
                  <a:lnTo>
                    <a:pt x="111" y="6530"/>
                  </a:lnTo>
                  <a:lnTo>
                    <a:pt x="184" y="6566"/>
                  </a:lnTo>
                  <a:lnTo>
                    <a:pt x="294" y="6566"/>
                  </a:lnTo>
                  <a:lnTo>
                    <a:pt x="368" y="6493"/>
                  </a:lnTo>
                  <a:lnTo>
                    <a:pt x="441" y="6493"/>
                  </a:lnTo>
                  <a:lnTo>
                    <a:pt x="441" y="6530"/>
                  </a:lnTo>
                  <a:lnTo>
                    <a:pt x="441" y="6786"/>
                  </a:lnTo>
                  <a:lnTo>
                    <a:pt x="441" y="7080"/>
                  </a:lnTo>
                  <a:lnTo>
                    <a:pt x="515" y="7593"/>
                  </a:lnTo>
                  <a:lnTo>
                    <a:pt x="588" y="8657"/>
                  </a:lnTo>
                  <a:lnTo>
                    <a:pt x="625" y="9721"/>
                  </a:lnTo>
                  <a:lnTo>
                    <a:pt x="625" y="10785"/>
                  </a:lnTo>
                  <a:lnTo>
                    <a:pt x="661" y="11225"/>
                  </a:lnTo>
                  <a:lnTo>
                    <a:pt x="698" y="11665"/>
                  </a:lnTo>
                  <a:lnTo>
                    <a:pt x="808" y="12105"/>
                  </a:lnTo>
                  <a:lnTo>
                    <a:pt x="881" y="12289"/>
                  </a:lnTo>
                  <a:lnTo>
                    <a:pt x="991" y="12509"/>
                  </a:lnTo>
                  <a:lnTo>
                    <a:pt x="1065" y="12655"/>
                  </a:lnTo>
                  <a:lnTo>
                    <a:pt x="1175" y="12765"/>
                  </a:lnTo>
                  <a:lnTo>
                    <a:pt x="1322" y="12912"/>
                  </a:lnTo>
                  <a:lnTo>
                    <a:pt x="1468" y="12985"/>
                  </a:lnTo>
                  <a:lnTo>
                    <a:pt x="1615" y="13059"/>
                  </a:lnTo>
                  <a:lnTo>
                    <a:pt x="1798" y="13096"/>
                  </a:lnTo>
                  <a:lnTo>
                    <a:pt x="1945" y="13132"/>
                  </a:lnTo>
                  <a:lnTo>
                    <a:pt x="2129" y="13169"/>
                  </a:lnTo>
                  <a:lnTo>
                    <a:pt x="2349" y="13132"/>
                  </a:lnTo>
                  <a:lnTo>
                    <a:pt x="2569" y="13096"/>
                  </a:lnTo>
                  <a:lnTo>
                    <a:pt x="2752" y="12985"/>
                  </a:lnTo>
                  <a:lnTo>
                    <a:pt x="2899" y="12875"/>
                  </a:lnTo>
                  <a:lnTo>
                    <a:pt x="3009" y="12765"/>
                  </a:lnTo>
                  <a:lnTo>
                    <a:pt x="3119" y="12582"/>
                  </a:lnTo>
                  <a:lnTo>
                    <a:pt x="3302" y="12215"/>
                  </a:lnTo>
                  <a:lnTo>
                    <a:pt x="3412" y="11812"/>
                  </a:lnTo>
                  <a:lnTo>
                    <a:pt x="3449" y="11408"/>
                  </a:lnTo>
                  <a:lnTo>
                    <a:pt x="3522" y="10601"/>
                  </a:lnTo>
                  <a:lnTo>
                    <a:pt x="3632" y="9647"/>
                  </a:lnTo>
                  <a:lnTo>
                    <a:pt x="3669" y="8657"/>
                  </a:lnTo>
                  <a:lnTo>
                    <a:pt x="3669" y="7667"/>
                  </a:lnTo>
                  <a:lnTo>
                    <a:pt x="3669" y="6676"/>
                  </a:lnTo>
                  <a:lnTo>
                    <a:pt x="3743" y="6603"/>
                  </a:lnTo>
                  <a:lnTo>
                    <a:pt x="3779" y="6530"/>
                  </a:lnTo>
                  <a:lnTo>
                    <a:pt x="3779" y="6456"/>
                  </a:lnTo>
                  <a:lnTo>
                    <a:pt x="3889" y="6273"/>
                  </a:lnTo>
                  <a:lnTo>
                    <a:pt x="3963" y="6053"/>
                  </a:lnTo>
                  <a:lnTo>
                    <a:pt x="3999" y="5833"/>
                  </a:lnTo>
                  <a:lnTo>
                    <a:pt x="3963" y="5723"/>
                  </a:lnTo>
                  <a:lnTo>
                    <a:pt x="3926" y="5612"/>
                  </a:lnTo>
                  <a:lnTo>
                    <a:pt x="3816" y="5502"/>
                  </a:lnTo>
                  <a:lnTo>
                    <a:pt x="3669" y="5429"/>
                  </a:lnTo>
                  <a:lnTo>
                    <a:pt x="3486" y="5392"/>
                  </a:lnTo>
                  <a:lnTo>
                    <a:pt x="3266" y="5356"/>
                  </a:lnTo>
                  <a:lnTo>
                    <a:pt x="2532" y="5356"/>
                  </a:lnTo>
                  <a:lnTo>
                    <a:pt x="2165" y="5319"/>
                  </a:lnTo>
                  <a:lnTo>
                    <a:pt x="2092" y="4806"/>
                  </a:lnTo>
                  <a:lnTo>
                    <a:pt x="2165" y="4585"/>
                  </a:lnTo>
                  <a:lnTo>
                    <a:pt x="2165" y="4365"/>
                  </a:lnTo>
                  <a:lnTo>
                    <a:pt x="2202" y="3962"/>
                  </a:lnTo>
                  <a:lnTo>
                    <a:pt x="2459" y="4145"/>
                  </a:lnTo>
                  <a:lnTo>
                    <a:pt x="2715" y="4292"/>
                  </a:lnTo>
                  <a:lnTo>
                    <a:pt x="2972" y="4402"/>
                  </a:lnTo>
                  <a:lnTo>
                    <a:pt x="3266" y="4475"/>
                  </a:lnTo>
                  <a:lnTo>
                    <a:pt x="3522" y="4549"/>
                  </a:lnTo>
                  <a:lnTo>
                    <a:pt x="3816" y="4585"/>
                  </a:lnTo>
                  <a:lnTo>
                    <a:pt x="4403" y="4585"/>
                  </a:lnTo>
                  <a:lnTo>
                    <a:pt x="4660" y="4549"/>
                  </a:lnTo>
                  <a:lnTo>
                    <a:pt x="4953" y="4475"/>
                  </a:lnTo>
                  <a:lnTo>
                    <a:pt x="5210" y="4402"/>
                  </a:lnTo>
                  <a:lnTo>
                    <a:pt x="5503" y="4292"/>
                  </a:lnTo>
                  <a:lnTo>
                    <a:pt x="5760" y="4182"/>
                  </a:lnTo>
                  <a:lnTo>
                    <a:pt x="5833" y="4109"/>
                  </a:lnTo>
                  <a:lnTo>
                    <a:pt x="5833" y="3999"/>
                  </a:lnTo>
                  <a:lnTo>
                    <a:pt x="5833" y="3888"/>
                  </a:lnTo>
                  <a:lnTo>
                    <a:pt x="5797" y="3778"/>
                  </a:lnTo>
                  <a:lnTo>
                    <a:pt x="5797" y="3778"/>
                  </a:lnTo>
                  <a:lnTo>
                    <a:pt x="5833" y="3815"/>
                  </a:lnTo>
                  <a:lnTo>
                    <a:pt x="5980" y="3962"/>
                  </a:lnTo>
                  <a:lnTo>
                    <a:pt x="6053" y="3999"/>
                  </a:lnTo>
                  <a:lnTo>
                    <a:pt x="6200" y="4035"/>
                  </a:lnTo>
                  <a:lnTo>
                    <a:pt x="6237" y="4035"/>
                  </a:lnTo>
                  <a:lnTo>
                    <a:pt x="6274" y="3999"/>
                  </a:lnTo>
                  <a:lnTo>
                    <a:pt x="6347" y="3888"/>
                  </a:lnTo>
                  <a:lnTo>
                    <a:pt x="6310" y="3742"/>
                  </a:lnTo>
                  <a:lnTo>
                    <a:pt x="6274" y="3632"/>
                  </a:lnTo>
                  <a:lnTo>
                    <a:pt x="6200" y="3522"/>
                  </a:lnTo>
                  <a:lnTo>
                    <a:pt x="6090" y="3375"/>
                  </a:lnTo>
                  <a:lnTo>
                    <a:pt x="5833" y="3192"/>
                  </a:lnTo>
                  <a:lnTo>
                    <a:pt x="5613" y="3045"/>
                  </a:lnTo>
                  <a:lnTo>
                    <a:pt x="5283" y="2861"/>
                  </a:lnTo>
                  <a:lnTo>
                    <a:pt x="4953" y="2715"/>
                  </a:lnTo>
                  <a:lnTo>
                    <a:pt x="4256" y="2495"/>
                  </a:lnTo>
                  <a:lnTo>
                    <a:pt x="3926" y="2421"/>
                  </a:lnTo>
                  <a:lnTo>
                    <a:pt x="3596" y="2385"/>
                  </a:lnTo>
                  <a:lnTo>
                    <a:pt x="3302" y="2458"/>
                  </a:lnTo>
                  <a:lnTo>
                    <a:pt x="2972" y="2605"/>
                  </a:lnTo>
                  <a:lnTo>
                    <a:pt x="2679" y="2788"/>
                  </a:lnTo>
                  <a:lnTo>
                    <a:pt x="2349" y="3081"/>
                  </a:lnTo>
                  <a:lnTo>
                    <a:pt x="2349" y="3045"/>
                  </a:lnTo>
                  <a:lnTo>
                    <a:pt x="2385" y="2788"/>
                  </a:lnTo>
                  <a:lnTo>
                    <a:pt x="2459" y="2568"/>
                  </a:lnTo>
                  <a:lnTo>
                    <a:pt x="2495" y="2458"/>
                  </a:lnTo>
                  <a:lnTo>
                    <a:pt x="2495" y="2311"/>
                  </a:lnTo>
                  <a:lnTo>
                    <a:pt x="2495" y="2201"/>
                  </a:lnTo>
                  <a:lnTo>
                    <a:pt x="2422" y="2128"/>
                  </a:lnTo>
                  <a:lnTo>
                    <a:pt x="2385" y="1871"/>
                  </a:lnTo>
                  <a:lnTo>
                    <a:pt x="2312" y="1614"/>
                  </a:lnTo>
                  <a:lnTo>
                    <a:pt x="2129" y="1137"/>
                  </a:lnTo>
                  <a:lnTo>
                    <a:pt x="2018" y="917"/>
                  </a:lnTo>
                  <a:lnTo>
                    <a:pt x="1835" y="661"/>
                  </a:lnTo>
                  <a:lnTo>
                    <a:pt x="1652" y="440"/>
                  </a:lnTo>
                  <a:lnTo>
                    <a:pt x="1395" y="220"/>
                  </a:lnTo>
                  <a:lnTo>
                    <a:pt x="1138" y="74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14" name="CustomShape 179"/>
            <p:cNvSpPr/>
            <p:nvPr/>
          </p:nvSpPr>
          <p:spPr>
            <a:xfrm>
              <a:off x="8476560" y="1821600"/>
              <a:ext cx="584280" cy="495720"/>
            </a:xfrm>
            <a:custGeom>
              <a:avLst/>
              <a:gdLst/>
              <a:ahLst/>
              <a:cxnLst/>
              <a:rect l="l" t="t" r="r" b="b"/>
              <a:pathLst>
                <a:path w="17681" h="15004">
                  <a:moveTo>
                    <a:pt x="6823" y="1981"/>
                  </a:moveTo>
                  <a:lnTo>
                    <a:pt x="6676" y="2018"/>
                  </a:lnTo>
                  <a:lnTo>
                    <a:pt x="6566" y="2055"/>
                  </a:lnTo>
                  <a:lnTo>
                    <a:pt x="6493" y="2201"/>
                  </a:lnTo>
                  <a:lnTo>
                    <a:pt x="6420" y="2385"/>
                  </a:lnTo>
                  <a:lnTo>
                    <a:pt x="6383" y="2531"/>
                  </a:lnTo>
                  <a:lnTo>
                    <a:pt x="6383" y="2641"/>
                  </a:lnTo>
                  <a:lnTo>
                    <a:pt x="6420" y="2752"/>
                  </a:lnTo>
                  <a:lnTo>
                    <a:pt x="6493" y="2825"/>
                  </a:lnTo>
                  <a:lnTo>
                    <a:pt x="6566" y="2862"/>
                  </a:lnTo>
                  <a:lnTo>
                    <a:pt x="6713" y="2862"/>
                  </a:lnTo>
                  <a:lnTo>
                    <a:pt x="6860" y="2825"/>
                  </a:lnTo>
                  <a:lnTo>
                    <a:pt x="6933" y="2752"/>
                  </a:lnTo>
                  <a:lnTo>
                    <a:pt x="7006" y="2641"/>
                  </a:lnTo>
                  <a:lnTo>
                    <a:pt x="7080" y="2531"/>
                  </a:lnTo>
                  <a:lnTo>
                    <a:pt x="7080" y="2421"/>
                  </a:lnTo>
                  <a:lnTo>
                    <a:pt x="7080" y="2275"/>
                  </a:lnTo>
                  <a:lnTo>
                    <a:pt x="7006" y="2165"/>
                  </a:lnTo>
                  <a:lnTo>
                    <a:pt x="6933" y="2055"/>
                  </a:lnTo>
                  <a:lnTo>
                    <a:pt x="6823" y="1981"/>
                  </a:lnTo>
                  <a:close/>
                  <a:moveTo>
                    <a:pt x="5282" y="2641"/>
                  </a:moveTo>
                  <a:lnTo>
                    <a:pt x="5209" y="2678"/>
                  </a:lnTo>
                  <a:lnTo>
                    <a:pt x="5136" y="2715"/>
                  </a:lnTo>
                  <a:lnTo>
                    <a:pt x="5062" y="2788"/>
                  </a:lnTo>
                  <a:lnTo>
                    <a:pt x="5062" y="2898"/>
                  </a:lnTo>
                  <a:lnTo>
                    <a:pt x="5062" y="2935"/>
                  </a:lnTo>
                  <a:lnTo>
                    <a:pt x="4989" y="2972"/>
                  </a:lnTo>
                  <a:lnTo>
                    <a:pt x="4952" y="3045"/>
                  </a:lnTo>
                  <a:lnTo>
                    <a:pt x="4952" y="3118"/>
                  </a:lnTo>
                  <a:lnTo>
                    <a:pt x="4952" y="3228"/>
                  </a:lnTo>
                  <a:lnTo>
                    <a:pt x="5026" y="3338"/>
                  </a:lnTo>
                  <a:lnTo>
                    <a:pt x="5099" y="3412"/>
                  </a:lnTo>
                  <a:lnTo>
                    <a:pt x="5319" y="3412"/>
                  </a:lnTo>
                  <a:lnTo>
                    <a:pt x="5429" y="3338"/>
                  </a:lnTo>
                  <a:lnTo>
                    <a:pt x="5502" y="3265"/>
                  </a:lnTo>
                  <a:lnTo>
                    <a:pt x="5576" y="3155"/>
                  </a:lnTo>
                  <a:lnTo>
                    <a:pt x="5613" y="3008"/>
                  </a:lnTo>
                  <a:lnTo>
                    <a:pt x="5576" y="2862"/>
                  </a:lnTo>
                  <a:lnTo>
                    <a:pt x="5502" y="2752"/>
                  </a:lnTo>
                  <a:lnTo>
                    <a:pt x="5392" y="2678"/>
                  </a:lnTo>
                  <a:lnTo>
                    <a:pt x="5282" y="2641"/>
                  </a:lnTo>
                  <a:close/>
                  <a:moveTo>
                    <a:pt x="6786" y="3559"/>
                  </a:moveTo>
                  <a:lnTo>
                    <a:pt x="6640" y="3595"/>
                  </a:lnTo>
                  <a:lnTo>
                    <a:pt x="6493" y="3705"/>
                  </a:lnTo>
                  <a:lnTo>
                    <a:pt x="6383" y="3815"/>
                  </a:lnTo>
                  <a:lnTo>
                    <a:pt x="6309" y="3962"/>
                  </a:lnTo>
                  <a:lnTo>
                    <a:pt x="6273" y="4109"/>
                  </a:lnTo>
                  <a:lnTo>
                    <a:pt x="6273" y="4255"/>
                  </a:lnTo>
                  <a:lnTo>
                    <a:pt x="6273" y="4366"/>
                  </a:lnTo>
                  <a:lnTo>
                    <a:pt x="6383" y="4439"/>
                  </a:lnTo>
                  <a:lnTo>
                    <a:pt x="6493" y="4476"/>
                  </a:lnTo>
                  <a:lnTo>
                    <a:pt x="6603" y="4439"/>
                  </a:lnTo>
                  <a:lnTo>
                    <a:pt x="6750" y="4329"/>
                  </a:lnTo>
                  <a:lnTo>
                    <a:pt x="6860" y="4329"/>
                  </a:lnTo>
                  <a:lnTo>
                    <a:pt x="6970" y="4292"/>
                  </a:lnTo>
                  <a:lnTo>
                    <a:pt x="7080" y="4182"/>
                  </a:lnTo>
                  <a:lnTo>
                    <a:pt x="7153" y="4035"/>
                  </a:lnTo>
                  <a:lnTo>
                    <a:pt x="7153" y="3852"/>
                  </a:lnTo>
                  <a:lnTo>
                    <a:pt x="7080" y="3705"/>
                  </a:lnTo>
                  <a:lnTo>
                    <a:pt x="7043" y="3632"/>
                  </a:lnTo>
                  <a:lnTo>
                    <a:pt x="6970" y="3595"/>
                  </a:lnTo>
                  <a:lnTo>
                    <a:pt x="6786" y="3559"/>
                  </a:lnTo>
                  <a:close/>
                  <a:moveTo>
                    <a:pt x="4806" y="5979"/>
                  </a:moveTo>
                  <a:lnTo>
                    <a:pt x="4622" y="6090"/>
                  </a:lnTo>
                  <a:lnTo>
                    <a:pt x="4439" y="6200"/>
                  </a:lnTo>
                  <a:lnTo>
                    <a:pt x="4402" y="6236"/>
                  </a:lnTo>
                  <a:lnTo>
                    <a:pt x="4329" y="6310"/>
                  </a:lnTo>
                  <a:lnTo>
                    <a:pt x="4255" y="6383"/>
                  </a:lnTo>
                  <a:lnTo>
                    <a:pt x="4219" y="6493"/>
                  </a:lnTo>
                  <a:lnTo>
                    <a:pt x="4219" y="6566"/>
                  </a:lnTo>
                  <a:lnTo>
                    <a:pt x="4255" y="6713"/>
                  </a:lnTo>
                  <a:lnTo>
                    <a:pt x="4329" y="6860"/>
                  </a:lnTo>
                  <a:lnTo>
                    <a:pt x="4365" y="6897"/>
                  </a:lnTo>
                  <a:lnTo>
                    <a:pt x="4475" y="6970"/>
                  </a:lnTo>
                  <a:lnTo>
                    <a:pt x="4585" y="7007"/>
                  </a:lnTo>
                  <a:lnTo>
                    <a:pt x="4696" y="7043"/>
                  </a:lnTo>
                  <a:lnTo>
                    <a:pt x="4842" y="7007"/>
                  </a:lnTo>
                  <a:lnTo>
                    <a:pt x="4952" y="6970"/>
                  </a:lnTo>
                  <a:lnTo>
                    <a:pt x="5026" y="6897"/>
                  </a:lnTo>
                  <a:lnTo>
                    <a:pt x="5209" y="6750"/>
                  </a:lnTo>
                  <a:lnTo>
                    <a:pt x="5282" y="6640"/>
                  </a:lnTo>
                  <a:lnTo>
                    <a:pt x="5319" y="6493"/>
                  </a:lnTo>
                  <a:lnTo>
                    <a:pt x="5356" y="6346"/>
                  </a:lnTo>
                  <a:lnTo>
                    <a:pt x="5356" y="6236"/>
                  </a:lnTo>
                  <a:lnTo>
                    <a:pt x="5282" y="6126"/>
                  </a:lnTo>
                  <a:lnTo>
                    <a:pt x="5209" y="6053"/>
                  </a:lnTo>
                  <a:lnTo>
                    <a:pt x="5136" y="5979"/>
                  </a:lnTo>
                  <a:close/>
                  <a:moveTo>
                    <a:pt x="4219" y="4916"/>
                  </a:moveTo>
                  <a:lnTo>
                    <a:pt x="4219" y="5062"/>
                  </a:lnTo>
                  <a:lnTo>
                    <a:pt x="4255" y="5136"/>
                  </a:lnTo>
                  <a:lnTo>
                    <a:pt x="4292" y="5173"/>
                  </a:lnTo>
                  <a:lnTo>
                    <a:pt x="4439" y="5209"/>
                  </a:lnTo>
                  <a:lnTo>
                    <a:pt x="4549" y="5173"/>
                  </a:lnTo>
                  <a:lnTo>
                    <a:pt x="4585" y="5136"/>
                  </a:lnTo>
                  <a:lnTo>
                    <a:pt x="4622" y="5062"/>
                  </a:lnTo>
                  <a:lnTo>
                    <a:pt x="4659" y="5026"/>
                  </a:lnTo>
                  <a:lnTo>
                    <a:pt x="4989" y="5136"/>
                  </a:lnTo>
                  <a:lnTo>
                    <a:pt x="5319" y="5209"/>
                  </a:lnTo>
                  <a:lnTo>
                    <a:pt x="5392" y="5319"/>
                  </a:lnTo>
                  <a:lnTo>
                    <a:pt x="5466" y="5429"/>
                  </a:lnTo>
                  <a:lnTo>
                    <a:pt x="5686" y="5613"/>
                  </a:lnTo>
                  <a:lnTo>
                    <a:pt x="5869" y="5833"/>
                  </a:lnTo>
                  <a:lnTo>
                    <a:pt x="5979" y="6053"/>
                  </a:lnTo>
                  <a:lnTo>
                    <a:pt x="6016" y="6273"/>
                  </a:lnTo>
                  <a:lnTo>
                    <a:pt x="5979" y="6530"/>
                  </a:lnTo>
                  <a:lnTo>
                    <a:pt x="5943" y="6676"/>
                  </a:lnTo>
                  <a:lnTo>
                    <a:pt x="5869" y="6823"/>
                  </a:lnTo>
                  <a:lnTo>
                    <a:pt x="5686" y="7080"/>
                  </a:lnTo>
                  <a:lnTo>
                    <a:pt x="5466" y="7227"/>
                  </a:lnTo>
                  <a:lnTo>
                    <a:pt x="5209" y="7373"/>
                  </a:lnTo>
                  <a:lnTo>
                    <a:pt x="4916" y="7447"/>
                  </a:lnTo>
                  <a:lnTo>
                    <a:pt x="4622" y="7483"/>
                  </a:lnTo>
                  <a:lnTo>
                    <a:pt x="4329" y="7520"/>
                  </a:lnTo>
                  <a:lnTo>
                    <a:pt x="4035" y="7483"/>
                  </a:lnTo>
                  <a:lnTo>
                    <a:pt x="3778" y="7447"/>
                  </a:lnTo>
                  <a:lnTo>
                    <a:pt x="3485" y="7337"/>
                  </a:lnTo>
                  <a:lnTo>
                    <a:pt x="3338" y="7227"/>
                  </a:lnTo>
                  <a:lnTo>
                    <a:pt x="3228" y="7080"/>
                  </a:lnTo>
                  <a:lnTo>
                    <a:pt x="3155" y="6897"/>
                  </a:lnTo>
                  <a:lnTo>
                    <a:pt x="3118" y="6713"/>
                  </a:lnTo>
                  <a:lnTo>
                    <a:pt x="3082" y="6383"/>
                  </a:lnTo>
                  <a:lnTo>
                    <a:pt x="3155" y="6090"/>
                  </a:lnTo>
                  <a:lnTo>
                    <a:pt x="3228" y="5796"/>
                  </a:lnTo>
                  <a:lnTo>
                    <a:pt x="3375" y="5539"/>
                  </a:lnTo>
                  <a:lnTo>
                    <a:pt x="3558" y="5319"/>
                  </a:lnTo>
                  <a:lnTo>
                    <a:pt x="3742" y="5173"/>
                  </a:lnTo>
                  <a:lnTo>
                    <a:pt x="3962" y="5026"/>
                  </a:lnTo>
                  <a:lnTo>
                    <a:pt x="4219" y="4916"/>
                  </a:lnTo>
                  <a:close/>
                  <a:moveTo>
                    <a:pt x="11628" y="7190"/>
                  </a:moveTo>
                  <a:lnTo>
                    <a:pt x="11958" y="7263"/>
                  </a:lnTo>
                  <a:lnTo>
                    <a:pt x="12252" y="7263"/>
                  </a:lnTo>
                  <a:lnTo>
                    <a:pt x="12362" y="7227"/>
                  </a:lnTo>
                  <a:lnTo>
                    <a:pt x="12435" y="7447"/>
                  </a:lnTo>
                  <a:lnTo>
                    <a:pt x="12509" y="7704"/>
                  </a:lnTo>
                  <a:lnTo>
                    <a:pt x="12509" y="7814"/>
                  </a:lnTo>
                  <a:lnTo>
                    <a:pt x="12472" y="7814"/>
                  </a:lnTo>
                  <a:lnTo>
                    <a:pt x="12399" y="7850"/>
                  </a:lnTo>
                  <a:lnTo>
                    <a:pt x="12399" y="7887"/>
                  </a:lnTo>
                  <a:lnTo>
                    <a:pt x="12252" y="7814"/>
                  </a:lnTo>
                  <a:lnTo>
                    <a:pt x="11738" y="7557"/>
                  </a:lnTo>
                  <a:lnTo>
                    <a:pt x="11702" y="7483"/>
                  </a:lnTo>
                  <a:lnTo>
                    <a:pt x="11628" y="7373"/>
                  </a:lnTo>
                  <a:lnTo>
                    <a:pt x="11628" y="7190"/>
                  </a:lnTo>
                  <a:close/>
                  <a:moveTo>
                    <a:pt x="4329" y="4402"/>
                  </a:moveTo>
                  <a:lnTo>
                    <a:pt x="4255" y="4476"/>
                  </a:lnTo>
                  <a:lnTo>
                    <a:pt x="4035" y="4512"/>
                  </a:lnTo>
                  <a:lnTo>
                    <a:pt x="3815" y="4622"/>
                  </a:lnTo>
                  <a:lnTo>
                    <a:pt x="3632" y="4732"/>
                  </a:lnTo>
                  <a:lnTo>
                    <a:pt x="3448" y="4842"/>
                  </a:lnTo>
                  <a:lnTo>
                    <a:pt x="3265" y="4989"/>
                  </a:lnTo>
                  <a:lnTo>
                    <a:pt x="3082" y="5173"/>
                  </a:lnTo>
                  <a:lnTo>
                    <a:pt x="2971" y="5356"/>
                  </a:lnTo>
                  <a:lnTo>
                    <a:pt x="2825" y="5576"/>
                  </a:lnTo>
                  <a:lnTo>
                    <a:pt x="2715" y="5906"/>
                  </a:lnTo>
                  <a:lnTo>
                    <a:pt x="2641" y="6236"/>
                  </a:lnTo>
                  <a:lnTo>
                    <a:pt x="2641" y="6603"/>
                  </a:lnTo>
                  <a:lnTo>
                    <a:pt x="2678" y="6933"/>
                  </a:lnTo>
                  <a:lnTo>
                    <a:pt x="2825" y="7263"/>
                  </a:lnTo>
                  <a:lnTo>
                    <a:pt x="3008" y="7520"/>
                  </a:lnTo>
                  <a:lnTo>
                    <a:pt x="3118" y="7667"/>
                  </a:lnTo>
                  <a:lnTo>
                    <a:pt x="3265" y="7740"/>
                  </a:lnTo>
                  <a:lnTo>
                    <a:pt x="3412" y="7850"/>
                  </a:lnTo>
                  <a:lnTo>
                    <a:pt x="3595" y="7887"/>
                  </a:lnTo>
                  <a:lnTo>
                    <a:pt x="3962" y="7997"/>
                  </a:lnTo>
                  <a:lnTo>
                    <a:pt x="4292" y="8034"/>
                  </a:lnTo>
                  <a:lnTo>
                    <a:pt x="4659" y="7997"/>
                  </a:lnTo>
                  <a:lnTo>
                    <a:pt x="5026" y="7960"/>
                  </a:lnTo>
                  <a:lnTo>
                    <a:pt x="5356" y="7850"/>
                  </a:lnTo>
                  <a:lnTo>
                    <a:pt x="5686" y="7704"/>
                  </a:lnTo>
                  <a:lnTo>
                    <a:pt x="5979" y="7483"/>
                  </a:lnTo>
                  <a:lnTo>
                    <a:pt x="6236" y="7227"/>
                  </a:lnTo>
                  <a:lnTo>
                    <a:pt x="6383" y="6933"/>
                  </a:lnTo>
                  <a:lnTo>
                    <a:pt x="6456" y="6640"/>
                  </a:lnTo>
                  <a:lnTo>
                    <a:pt x="6530" y="6346"/>
                  </a:lnTo>
                  <a:lnTo>
                    <a:pt x="6493" y="6016"/>
                  </a:lnTo>
                  <a:lnTo>
                    <a:pt x="6420" y="5759"/>
                  </a:lnTo>
                  <a:lnTo>
                    <a:pt x="6273" y="5503"/>
                  </a:lnTo>
                  <a:lnTo>
                    <a:pt x="6163" y="5393"/>
                  </a:lnTo>
                  <a:lnTo>
                    <a:pt x="5979" y="5246"/>
                  </a:lnTo>
                  <a:lnTo>
                    <a:pt x="5833" y="5099"/>
                  </a:lnTo>
                  <a:lnTo>
                    <a:pt x="5796" y="5026"/>
                  </a:lnTo>
                  <a:lnTo>
                    <a:pt x="5796" y="4952"/>
                  </a:lnTo>
                  <a:lnTo>
                    <a:pt x="5759" y="4879"/>
                  </a:lnTo>
                  <a:lnTo>
                    <a:pt x="5723" y="4806"/>
                  </a:lnTo>
                  <a:lnTo>
                    <a:pt x="5649" y="4732"/>
                  </a:lnTo>
                  <a:lnTo>
                    <a:pt x="5539" y="4696"/>
                  </a:lnTo>
                  <a:lnTo>
                    <a:pt x="5209" y="4659"/>
                  </a:lnTo>
                  <a:lnTo>
                    <a:pt x="5136" y="4586"/>
                  </a:lnTo>
                  <a:lnTo>
                    <a:pt x="5136" y="4512"/>
                  </a:lnTo>
                  <a:lnTo>
                    <a:pt x="5062" y="4439"/>
                  </a:lnTo>
                  <a:lnTo>
                    <a:pt x="4585" y="4439"/>
                  </a:lnTo>
                  <a:lnTo>
                    <a:pt x="4475" y="4402"/>
                  </a:lnTo>
                  <a:close/>
                  <a:moveTo>
                    <a:pt x="1761" y="7447"/>
                  </a:moveTo>
                  <a:lnTo>
                    <a:pt x="1908" y="7483"/>
                  </a:lnTo>
                  <a:lnTo>
                    <a:pt x="2054" y="7520"/>
                  </a:lnTo>
                  <a:lnTo>
                    <a:pt x="2164" y="7630"/>
                  </a:lnTo>
                  <a:lnTo>
                    <a:pt x="2275" y="7740"/>
                  </a:lnTo>
                  <a:lnTo>
                    <a:pt x="2348" y="7887"/>
                  </a:lnTo>
                  <a:lnTo>
                    <a:pt x="2348" y="8070"/>
                  </a:lnTo>
                  <a:lnTo>
                    <a:pt x="2348" y="8107"/>
                  </a:lnTo>
                  <a:lnTo>
                    <a:pt x="2311" y="8144"/>
                  </a:lnTo>
                  <a:lnTo>
                    <a:pt x="2238" y="8144"/>
                  </a:lnTo>
                  <a:lnTo>
                    <a:pt x="2128" y="8070"/>
                  </a:lnTo>
                  <a:lnTo>
                    <a:pt x="2018" y="7960"/>
                  </a:lnTo>
                  <a:lnTo>
                    <a:pt x="1908" y="7814"/>
                  </a:lnTo>
                  <a:lnTo>
                    <a:pt x="1724" y="7520"/>
                  </a:lnTo>
                  <a:lnTo>
                    <a:pt x="1651" y="7447"/>
                  </a:lnTo>
                  <a:close/>
                  <a:moveTo>
                    <a:pt x="14233" y="7630"/>
                  </a:moveTo>
                  <a:lnTo>
                    <a:pt x="14159" y="7667"/>
                  </a:lnTo>
                  <a:lnTo>
                    <a:pt x="14123" y="7740"/>
                  </a:lnTo>
                  <a:lnTo>
                    <a:pt x="14013" y="7960"/>
                  </a:lnTo>
                  <a:lnTo>
                    <a:pt x="14013" y="8070"/>
                  </a:lnTo>
                  <a:lnTo>
                    <a:pt x="14049" y="8180"/>
                  </a:lnTo>
                  <a:lnTo>
                    <a:pt x="14086" y="8254"/>
                  </a:lnTo>
                  <a:lnTo>
                    <a:pt x="14159" y="8290"/>
                  </a:lnTo>
                  <a:lnTo>
                    <a:pt x="14306" y="8290"/>
                  </a:lnTo>
                  <a:lnTo>
                    <a:pt x="14416" y="8254"/>
                  </a:lnTo>
                  <a:lnTo>
                    <a:pt x="14453" y="8180"/>
                  </a:lnTo>
                  <a:lnTo>
                    <a:pt x="14490" y="8107"/>
                  </a:lnTo>
                  <a:lnTo>
                    <a:pt x="14490" y="7997"/>
                  </a:lnTo>
                  <a:lnTo>
                    <a:pt x="14490" y="7924"/>
                  </a:lnTo>
                  <a:lnTo>
                    <a:pt x="14490" y="7777"/>
                  </a:lnTo>
                  <a:lnTo>
                    <a:pt x="14453" y="7704"/>
                  </a:lnTo>
                  <a:lnTo>
                    <a:pt x="14416" y="7667"/>
                  </a:lnTo>
                  <a:lnTo>
                    <a:pt x="14306" y="7630"/>
                  </a:lnTo>
                  <a:close/>
                  <a:moveTo>
                    <a:pt x="7410" y="6236"/>
                  </a:moveTo>
                  <a:lnTo>
                    <a:pt x="7300" y="6310"/>
                  </a:lnTo>
                  <a:lnTo>
                    <a:pt x="7227" y="6346"/>
                  </a:lnTo>
                  <a:lnTo>
                    <a:pt x="7190" y="6420"/>
                  </a:lnTo>
                  <a:lnTo>
                    <a:pt x="7153" y="6566"/>
                  </a:lnTo>
                  <a:lnTo>
                    <a:pt x="7153" y="6750"/>
                  </a:lnTo>
                  <a:lnTo>
                    <a:pt x="7190" y="6933"/>
                  </a:lnTo>
                  <a:lnTo>
                    <a:pt x="7227" y="7007"/>
                  </a:lnTo>
                  <a:lnTo>
                    <a:pt x="7300" y="7080"/>
                  </a:lnTo>
                  <a:lnTo>
                    <a:pt x="7667" y="7153"/>
                  </a:lnTo>
                  <a:lnTo>
                    <a:pt x="7410" y="7373"/>
                  </a:lnTo>
                  <a:lnTo>
                    <a:pt x="7263" y="7520"/>
                  </a:lnTo>
                  <a:lnTo>
                    <a:pt x="7190" y="7593"/>
                  </a:lnTo>
                  <a:lnTo>
                    <a:pt x="7153" y="7704"/>
                  </a:lnTo>
                  <a:lnTo>
                    <a:pt x="7153" y="7887"/>
                  </a:lnTo>
                  <a:lnTo>
                    <a:pt x="7227" y="8070"/>
                  </a:lnTo>
                  <a:lnTo>
                    <a:pt x="7337" y="8180"/>
                  </a:lnTo>
                  <a:lnTo>
                    <a:pt x="7483" y="8290"/>
                  </a:lnTo>
                  <a:lnTo>
                    <a:pt x="7520" y="8400"/>
                  </a:lnTo>
                  <a:lnTo>
                    <a:pt x="7557" y="8474"/>
                  </a:lnTo>
                  <a:lnTo>
                    <a:pt x="7593" y="8511"/>
                  </a:lnTo>
                  <a:lnTo>
                    <a:pt x="7740" y="8511"/>
                  </a:lnTo>
                  <a:lnTo>
                    <a:pt x="7813" y="8437"/>
                  </a:lnTo>
                  <a:lnTo>
                    <a:pt x="7850" y="8364"/>
                  </a:lnTo>
                  <a:lnTo>
                    <a:pt x="7923" y="8217"/>
                  </a:lnTo>
                  <a:lnTo>
                    <a:pt x="7923" y="8144"/>
                  </a:lnTo>
                  <a:lnTo>
                    <a:pt x="7887" y="8070"/>
                  </a:lnTo>
                  <a:lnTo>
                    <a:pt x="7850" y="7997"/>
                  </a:lnTo>
                  <a:lnTo>
                    <a:pt x="7777" y="7960"/>
                  </a:lnTo>
                  <a:lnTo>
                    <a:pt x="7667" y="7924"/>
                  </a:lnTo>
                  <a:lnTo>
                    <a:pt x="7630" y="7887"/>
                  </a:lnTo>
                  <a:lnTo>
                    <a:pt x="7630" y="7814"/>
                  </a:lnTo>
                  <a:lnTo>
                    <a:pt x="7630" y="7777"/>
                  </a:lnTo>
                  <a:lnTo>
                    <a:pt x="7703" y="7667"/>
                  </a:lnTo>
                  <a:lnTo>
                    <a:pt x="7850" y="7593"/>
                  </a:lnTo>
                  <a:lnTo>
                    <a:pt x="7997" y="7410"/>
                  </a:lnTo>
                  <a:lnTo>
                    <a:pt x="8107" y="7190"/>
                  </a:lnTo>
                  <a:lnTo>
                    <a:pt x="8107" y="7080"/>
                  </a:lnTo>
                  <a:lnTo>
                    <a:pt x="8070" y="6970"/>
                  </a:lnTo>
                  <a:lnTo>
                    <a:pt x="8034" y="6897"/>
                  </a:lnTo>
                  <a:lnTo>
                    <a:pt x="7960" y="6823"/>
                  </a:lnTo>
                  <a:lnTo>
                    <a:pt x="7740" y="6750"/>
                  </a:lnTo>
                  <a:lnTo>
                    <a:pt x="7520" y="6713"/>
                  </a:lnTo>
                  <a:lnTo>
                    <a:pt x="7557" y="6566"/>
                  </a:lnTo>
                  <a:lnTo>
                    <a:pt x="7593" y="6493"/>
                  </a:lnTo>
                  <a:lnTo>
                    <a:pt x="7667" y="6456"/>
                  </a:lnTo>
                  <a:lnTo>
                    <a:pt x="7703" y="6383"/>
                  </a:lnTo>
                  <a:lnTo>
                    <a:pt x="7667" y="6310"/>
                  </a:lnTo>
                  <a:lnTo>
                    <a:pt x="7593" y="6236"/>
                  </a:lnTo>
                  <a:close/>
                  <a:moveTo>
                    <a:pt x="1651" y="6897"/>
                  </a:moveTo>
                  <a:lnTo>
                    <a:pt x="1578" y="6933"/>
                  </a:lnTo>
                  <a:lnTo>
                    <a:pt x="1541" y="7007"/>
                  </a:lnTo>
                  <a:lnTo>
                    <a:pt x="1504" y="7080"/>
                  </a:lnTo>
                  <a:lnTo>
                    <a:pt x="1504" y="7227"/>
                  </a:lnTo>
                  <a:lnTo>
                    <a:pt x="1541" y="7300"/>
                  </a:lnTo>
                  <a:lnTo>
                    <a:pt x="1578" y="7373"/>
                  </a:lnTo>
                  <a:lnTo>
                    <a:pt x="1541" y="7410"/>
                  </a:lnTo>
                  <a:lnTo>
                    <a:pt x="1504" y="7410"/>
                  </a:lnTo>
                  <a:lnTo>
                    <a:pt x="1468" y="7483"/>
                  </a:lnTo>
                  <a:lnTo>
                    <a:pt x="1431" y="7557"/>
                  </a:lnTo>
                  <a:lnTo>
                    <a:pt x="1468" y="7814"/>
                  </a:lnTo>
                  <a:lnTo>
                    <a:pt x="1578" y="8034"/>
                  </a:lnTo>
                  <a:lnTo>
                    <a:pt x="1724" y="8254"/>
                  </a:lnTo>
                  <a:lnTo>
                    <a:pt x="1908" y="8437"/>
                  </a:lnTo>
                  <a:lnTo>
                    <a:pt x="2128" y="8547"/>
                  </a:lnTo>
                  <a:lnTo>
                    <a:pt x="2238" y="8584"/>
                  </a:lnTo>
                  <a:lnTo>
                    <a:pt x="2348" y="8621"/>
                  </a:lnTo>
                  <a:lnTo>
                    <a:pt x="2458" y="8621"/>
                  </a:lnTo>
                  <a:lnTo>
                    <a:pt x="2568" y="8547"/>
                  </a:lnTo>
                  <a:lnTo>
                    <a:pt x="2641" y="8474"/>
                  </a:lnTo>
                  <a:lnTo>
                    <a:pt x="2715" y="8364"/>
                  </a:lnTo>
                  <a:lnTo>
                    <a:pt x="2788" y="8144"/>
                  </a:lnTo>
                  <a:lnTo>
                    <a:pt x="2788" y="7960"/>
                  </a:lnTo>
                  <a:lnTo>
                    <a:pt x="2751" y="7740"/>
                  </a:lnTo>
                  <a:lnTo>
                    <a:pt x="2678" y="7557"/>
                  </a:lnTo>
                  <a:lnTo>
                    <a:pt x="2531" y="7373"/>
                  </a:lnTo>
                  <a:lnTo>
                    <a:pt x="2385" y="7227"/>
                  </a:lnTo>
                  <a:lnTo>
                    <a:pt x="2201" y="7117"/>
                  </a:lnTo>
                  <a:lnTo>
                    <a:pt x="1981" y="7043"/>
                  </a:lnTo>
                  <a:lnTo>
                    <a:pt x="1908" y="6933"/>
                  </a:lnTo>
                  <a:lnTo>
                    <a:pt x="1834" y="6897"/>
                  </a:lnTo>
                  <a:close/>
                  <a:moveTo>
                    <a:pt x="14306" y="7227"/>
                  </a:moveTo>
                  <a:lnTo>
                    <a:pt x="14453" y="7263"/>
                  </a:lnTo>
                  <a:lnTo>
                    <a:pt x="14563" y="7300"/>
                  </a:lnTo>
                  <a:lnTo>
                    <a:pt x="14636" y="7410"/>
                  </a:lnTo>
                  <a:lnTo>
                    <a:pt x="14673" y="7520"/>
                  </a:lnTo>
                  <a:lnTo>
                    <a:pt x="14673" y="7667"/>
                  </a:lnTo>
                  <a:lnTo>
                    <a:pt x="14673" y="7814"/>
                  </a:lnTo>
                  <a:lnTo>
                    <a:pt x="14600" y="8070"/>
                  </a:lnTo>
                  <a:lnTo>
                    <a:pt x="14490" y="8290"/>
                  </a:lnTo>
                  <a:lnTo>
                    <a:pt x="14343" y="8511"/>
                  </a:lnTo>
                  <a:lnTo>
                    <a:pt x="14269" y="8584"/>
                  </a:lnTo>
                  <a:lnTo>
                    <a:pt x="14196" y="8621"/>
                  </a:lnTo>
                  <a:lnTo>
                    <a:pt x="14123" y="8621"/>
                  </a:lnTo>
                  <a:lnTo>
                    <a:pt x="14049" y="8584"/>
                  </a:lnTo>
                  <a:lnTo>
                    <a:pt x="14013" y="8547"/>
                  </a:lnTo>
                  <a:lnTo>
                    <a:pt x="13976" y="8474"/>
                  </a:lnTo>
                  <a:lnTo>
                    <a:pt x="13903" y="8290"/>
                  </a:lnTo>
                  <a:lnTo>
                    <a:pt x="13939" y="8034"/>
                  </a:lnTo>
                  <a:lnTo>
                    <a:pt x="13976" y="7777"/>
                  </a:lnTo>
                  <a:lnTo>
                    <a:pt x="14086" y="7263"/>
                  </a:lnTo>
                  <a:lnTo>
                    <a:pt x="14306" y="7227"/>
                  </a:lnTo>
                  <a:close/>
                  <a:moveTo>
                    <a:pt x="14233" y="6750"/>
                  </a:moveTo>
                  <a:lnTo>
                    <a:pt x="14123" y="6786"/>
                  </a:lnTo>
                  <a:lnTo>
                    <a:pt x="13866" y="6786"/>
                  </a:lnTo>
                  <a:lnTo>
                    <a:pt x="13829" y="6823"/>
                  </a:lnTo>
                  <a:lnTo>
                    <a:pt x="13756" y="6933"/>
                  </a:lnTo>
                  <a:lnTo>
                    <a:pt x="13609" y="7373"/>
                  </a:lnTo>
                  <a:lnTo>
                    <a:pt x="13499" y="7850"/>
                  </a:lnTo>
                  <a:lnTo>
                    <a:pt x="13462" y="8107"/>
                  </a:lnTo>
                  <a:lnTo>
                    <a:pt x="13462" y="8327"/>
                  </a:lnTo>
                  <a:lnTo>
                    <a:pt x="13499" y="8584"/>
                  </a:lnTo>
                  <a:lnTo>
                    <a:pt x="13572" y="8804"/>
                  </a:lnTo>
                  <a:lnTo>
                    <a:pt x="13683" y="8914"/>
                  </a:lnTo>
                  <a:lnTo>
                    <a:pt x="13829" y="9024"/>
                  </a:lnTo>
                  <a:lnTo>
                    <a:pt x="13976" y="9097"/>
                  </a:lnTo>
                  <a:lnTo>
                    <a:pt x="14123" y="9134"/>
                  </a:lnTo>
                  <a:lnTo>
                    <a:pt x="14343" y="9097"/>
                  </a:lnTo>
                  <a:lnTo>
                    <a:pt x="14490" y="9024"/>
                  </a:lnTo>
                  <a:lnTo>
                    <a:pt x="14600" y="8877"/>
                  </a:lnTo>
                  <a:lnTo>
                    <a:pt x="14746" y="8731"/>
                  </a:lnTo>
                  <a:lnTo>
                    <a:pt x="14966" y="8400"/>
                  </a:lnTo>
                  <a:lnTo>
                    <a:pt x="15076" y="8180"/>
                  </a:lnTo>
                  <a:lnTo>
                    <a:pt x="15113" y="7997"/>
                  </a:lnTo>
                  <a:lnTo>
                    <a:pt x="15150" y="7814"/>
                  </a:lnTo>
                  <a:lnTo>
                    <a:pt x="15150" y="7593"/>
                  </a:lnTo>
                  <a:lnTo>
                    <a:pt x="15113" y="7410"/>
                  </a:lnTo>
                  <a:lnTo>
                    <a:pt x="15040" y="7190"/>
                  </a:lnTo>
                  <a:lnTo>
                    <a:pt x="15003" y="7080"/>
                  </a:lnTo>
                  <a:lnTo>
                    <a:pt x="14893" y="7007"/>
                  </a:lnTo>
                  <a:lnTo>
                    <a:pt x="14673" y="6823"/>
                  </a:lnTo>
                  <a:lnTo>
                    <a:pt x="14526" y="6786"/>
                  </a:lnTo>
                  <a:lnTo>
                    <a:pt x="14379" y="6750"/>
                  </a:lnTo>
                  <a:close/>
                  <a:moveTo>
                    <a:pt x="6273" y="7887"/>
                  </a:moveTo>
                  <a:lnTo>
                    <a:pt x="6199" y="7924"/>
                  </a:lnTo>
                  <a:lnTo>
                    <a:pt x="6126" y="7997"/>
                  </a:lnTo>
                  <a:lnTo>
                    <a:pt x="5979" y="8107"/>
                  </a:lnTo>
                  <a:lnTo>
                    <a:pt x="5869" y="8290"/>
                  </a:lnTo>
                  <a:lnTo>
                    <a:pt x="5796" y="8474"/>
                  </a:lnTo>
                  <a:lnTo>
                    <a:pt x="5796" y="8584"/>
                  </a:lnTo>
                  <a:lnTo>
                    <a:pt x="5833" y="8657"/>
                  </a:lnTo>
                  <a:lnTo>
                    <a:pt x="5906" y="8694"/>
                  </a:lnTo>
                  <a:lnTo>
                    <a:pt x="6236" y="8694"/>
                  </a:lnTo>
                  <a:lnTo>
                    <a:pt x="6420" y="8767"/>
                  </a:lnTo>
                  <a:lnTo>
                    <a:pt x="6199" y="9024"/>
                  </a:lnTo>
                  <a:lnTo>
                    <a:pt x="6199" y="9061"/>
                  </a:lnTo>
                  <a:lnTo>
                    <a:pt x="6199" y="9134"/>
                  </a:lnTo>
                  <a:lnTo>
                    <a:pt x="6236" y="9244"/>
                  </a:lnTo>
                  <a:lnTo>
                    <a:pt x="6346" y="9354"/>
                  </a:lnTo>
                  <a:lnTo>
                    <a:pt x="6456" y="9391"/>
                  </a:lnTo>
                  <a:lnTo>
                    <a:pt x="6713" y="9391"/>
                  </a:lnTo>
                  <a:lnTo>
                    <a:pt x="6786" y="9318"/>
                  </a:lnTo>
                  <a:lnTo>
                    <a:pt x="6860" y="9207"/>
                  </a:lnTo>
                  <a:lnTo>
                    <a:pt x="6823" y="9097"/>
                  </a:lnTo>
                  <a:lnTo>
                    <a:pt x="6750" y="9024"/>
                  </a:lnTo>
                  <a:lnTo>
                    <a:pt x="6860" y="8951"/>
                  </a:lnTo>
                  <a:lnTo>
                    <a:pt x="6933" y="8877"/>
                  </a:lnTo>
                  <a:lnTo>
                    <a:pt x="6933" y="8804"/>
                  </a:lnTo>
                  <a:lnTo>
                    <a:pt x="6933" y="8731"/>
                  </a:lnTo>
                  <a:lnTo>
                    <a:pt x="6896" y="8621"/>
                  </a:lnTo>
                  <a:lnTo>
                    <a:pt x="6750" y="8511"/>
                  </a:lnTo>
                  <a:lnTo>
                    <a:pt x="6603" y="8437"/>
                  </a:lnTo>
                  <a:lnTo>
                    <a:pt x="6456" y="8364"/>
                  </a:lnTo>
                  <a:lnTo>
                    <a:pt x="6273" y="8327"/>
                  </a:lnTo>
                  <a:lnTo>
                    <a:pt x="6346" y="8180"/>
                  </a:lnTo>
                  <a:lnTo>
                    <a:pt x="6420" y="8034"/>
                  </a:lnTo>
                  <a:lnTo>
                    <a:pt x="6420" y="7960"/>
                  </a:lnTo>
                  <a:lnTo>
                    <a:pt x="6383" y="7924"/>
                  </a:lnTo>
                  <a:lnTo>
                    <a:pt x="6346" y="7924"/>
                  </a:lnTo>
                  <a:lnTo>
                    <a:pt x="6273" y="7887"/>
                  </a:lnTo>
                  <a:close/>
                  <a:moveTo>
                    <a:pt x="7630" y="551"/>
                  </a:moveTo>
                  <a:lnTo>
                    <a:pt x="7777" y="587"/>
                  </a:lnTo>
                  <a:lnTo>
                    <a:pt x="7923" y="661"/>
                  </a:lnTo>
                  <a:lnTo>
                    <a:pt x="8437" y="1101"/>
                  </a:lnTo>
                  <a:lnTo>
                    <a:pt x="8657" y="1321"/>
                  </a:lnTo>
                  <a:lnTo>
                    <a:pt x="8877" y="1578"/>
                  </a:lnTo>
                  <a:lnTo>
                    <a:pt x="9061" y="1834"/>
                  </a:lnTo>
                  <a:lnTo>
                    <a:pt x="9207" y="2128"/>
                  </a:lnTo>
                  <a:lnTo>
                    <a:pt x="9281" y="2421"/>
                  </a:lnTo>
                  <a:lnTo>
                    <a:pt x="9317" y="2752"/>
                  </a:lnTo>
                  <a:lnTo>
                    <a:pt x="9281" y="3082"/>
                  </a:lnTo>
                  <a:lnTo>
                    <a:pt x="9244" y="3375"/>
                  </a:lnTo>
                  <a:lnTo>
                    <a:pt x="9024" y="3962"/>
                  </a:lnTo>
                  <a:lnTo>
                    <a:pt x="8804" y="4512"/>
                  </a:lnTo>
                  <a:lnTo>
                    <a:pt x="8584" y="5099"/>
                  </a:lnTo>
                  <a:lnTo>
                    <a:pt x="8547" y="5356"/>
                  </a:lnTo>
                  <a:lnTo>
                    <a:pt x="8510" y="5613"/>
                  </a:lnTo>
                  <a:lnTo>
                    <a:pt x="8510" y="5869"/>
                  </a:lnTo>
                  <a:lnTo>
                    <a:pt x="8547" y="6163"/>
                  </a:lnTo>
                  <a:lnTo>
                    <a:pt x="8584" y="6310"/>
                  </a:lnTo>
                  <a:lnTo>
                    <a:pt x="8657" y="6493"/>
                  </a:lnTo>
                  <a:lnTo>
                    <a:pt x="8804" y="6823"/>
                  </a:lnTo>
                  <a:lnTo>
                    <a:pt x="8987" y="7117"/>
                  </a:lnTo>
                  <a:lnTo>
                    <a:pt x="9134" y="7447"/>
                  </a:lnTo>
                  <a:lnTo>
                    <a:pt x="9207" y="7777"/>
                  </a:lnTo>
                  <a:lnTo>
                    <a:pt x="9244" y="8144"/>
                  </a:lnTo>
                  <a:lnTo>
                    <a:pt x="9207" y="8474"/>
                  </a:lnTo>
                  <a:lnTo>
                    <a:pt x="9097" y="8804"/>
                  </a:lnTo>
                  <a:lnTo>
                    <a:pt x="8951" y="9134"/>
                  </a:lnTo>
                  <a:lnTo>
                    <a:pt x="8767" y="9428"/>
                  </a:lnTo>
                  <a:lnTo>
                    <a:pt x="8510" y="9684"/>
                  </a:lnTo>
                  <a:lnTo>
                    <a:pt x="8254" y="9904"/>
                  </a:lnTo>
                  <a:lnTo>
                    <a:pt x="7960" y="10051"/>
                  </a:lnTo>
                  <a:lnTo>
                    <a:pt x="7667" y="10198"/>
                  </a:lnTo>
                  <a:lnTo>
                    <a:pt x="7373" y="10308"/>
                  </a:lnTo>
                  <a:lnTo>
                    <a:pt x="7043" y="10345"/>
                  </a:lnTo>
                  <a:lnTo>
                    <a:pt x="6676" y="10418"/>
                  </a:lnTo>
                  <a:lnTo>
                    <a:pt x="6493" y="10381"/>
                  </a:lnTo>
                  <a:lnTo>
                    <a:pt x="6309" y="10345"/>
                  </a:lnTo>
                  <a:lnTo>
                    <a:pt x="6163" y="10235"/>
                  </a:lnTo>
                  <a:lnTo>
                    <a:pt x="6016" y="10088"/>
                  </a:lnTo>
                  <a:lnTo>
                    <a:pt x="5906" y="9941"/>
                  </a:lnTo>
                  <a:lnTo>
                    <a:pt x="5759" y="9831"/>
                  </a:lnTo>
                  <a:lnTo>
                    <a:pt x="5649" y="9758"/>
                  </a:lnTo>
                  <a:lnTo>
                    <a:pt x="5502" y="9684"/>
                  </a:lnTo>
                  <a:lnTo>
                    <a:pt x="5209" y="9611"/>
                  </a:lnTo>
                  <a:lnTo>
                    <a:pt x="4916" y="9611"/>
                  </a:lnTo>
                  <a:lnTo>
                    <a:pt x="4622" y="9684"/>
                  </a:lnTo>
                  <a:lnTo>
                    <a:pt x="3999" y="9868"/>
                  </a:lnTo>
                  <a:lnTo>
                    <a:pt x="3705" y="9978"/>
                  </a:lnTo>
                  <a:lnTo>
                    <a:pt x="3412" y="10051"/>
                  </a:lnTo>
                  <a:lnTo>
                    <a:pt x="3118" y="10088"/>
                  </a:lnTo>
                  <a:lnTo>
                    <a:pt x="2825" y="10051"/>
                  </a:lnTo>
                  <a:lnTo>
                    <a:pt x="2495" y="10014"/>
                  </a:lnTo>
                  <a:lnTo>
                    <a:pt x="2201" y="9904"/>
                  </a:lnTo>
                  <a:lnTo>
                    <a:pt x="1944" y="9794"/>
                  </a:lnTo>
                  <a:lnTo>
                    <a:pt x="1651" y="9648"/>
                  </a:lnTo>
                  <a:lnTo>
                    <a:pt x="1394" y="9464"/>
                  </a:lnTo>
                  <a:lnTo>
                    <a:pt x="1174" y="9281"/>
                  </a:lnTo>
                  <a:lnTo>
                    <a:pt x="954" y="8987"/>
                  </a:lnTo>
                  <a:lnTo>
                    <a:pt x="771" y="8694"/>
                  </a:lnTo>
                  <a:lnTo>
                    <a:pt x="624" y="8364"/>
                  </a:lnTo>
                  <a:lnTo>
                    <a:pt x="550" y="8034"/>
                  </a:lnTo>
                  <a:lnTo>
                    <a:pt x="514" y="7667"/>
                  </a:lnTo>
                  <a:lnTo>
                    <a:pt x="514" y="7337"/>
                  </a:lnTo>
                  <a:lnTo>
                    <a:pt x="587" y="6970"/>
                  </a:lnTo>
                  <a:lnTo>
                    <a:pt x="661" y="6640"/>
                  </a:lnTo>
                  <a:lnTo>
                    <a:pt x="807" y="6310"/>
                  </a:lnTo>
                  <a:lnTo>
                    <a:pt x="991" y="6016"/>
                  </a:lnTo>
                  <a:lnTo>
                    <a:pt x="1211" y="5759"/>
                  </a:lnTo>
                  <a:lnTo>
                    <a:pt x="1468" y="5539"/>
                  </a:lnTo>
                  <a:lnTo>
                    <a:pt x="2018" y="5099"/>
                  </a:lnTo>
                  <a:lnTo>
                    <a:pt x="2568" y="4622"/>
                  </a:lnTo>
                  <a:lnTo>
                    <a:pt x="2788" y="4366"/>
                  </a:lnTo>
                  <a:lnTo>
                    <a:pt x="2971" y="4109"/>
                  </a:lnTo>
                  <a:lnTo>
                    <a:pt x="3082" y="3815"/>
                  </a:lnTo>
                  <a:lnTo>
                    <a:pt x="3192" y="3485"/>
                  </a:lnTo>
                  <a:lnTo>
                    <a:pt x="3265" y="3118"/>
                  </a:lnTo>
                  <a:lnTo>
                    <a:pt x="3302" y="2715"/>
                  </a:lnTo>
                  <a:lnTo>
                    <a:pt x="3375" y="2348"/>
                  </a:lnTo>
                  <a:lnTo>
                    <a:pt x="3448" y="2165"/>
                  </a:lnTo>
                  <a:lnTo>
                    <a:pt x="3558" y="1981"/>
                  </a:lnTo>
                  <a:lnTo>
                    <a:pt x="3705" y="1798"/>
                  </a:lnTo>
                  <a:lnTo>
                    <a:pt x="3852" y="1651"/>
                  </a:lnTo>
                  <a:lnTo>
                    <a:pt x="4072" y="1541"/>
                  </a:lnTo>
                  <a:lnTo>
                    <a:pt x="4292" y="1468"/>
                  </a:lnTo>
                  <a:lnTo>
                    <a:pt x="4512" y="1431"/>
                  </a:lnTo>
                  <a:lnTo>
                    <a:pt x="4769" y="1394"/>
                  </a:lnTo>
                  <a:lnTo>
                    <a:pt x="4989" y="1394"/>
                  </a:lnTo>
                  <a:lnTo>
                    <a:pt x="5209" y="1468"/>
                  </a:lnTo>
                  <a:lnTo>
                    <a:pt x="4952" y="1688"/>
                  </a:lnTo>
                  <a:lnTo>
                    <a:pt x="4916" y="1761"/>
                  </a:lnTo>
                  <a:lnTo>
                    <a:pt x="4879" y="1834"/>
                  </a:lnTo>
                  <a:lnTo>
                    <a:pt x="4916" y="1981"/>
                  </a:lnTo>
                  <a:lnTo>
                    <a:pt x="4989" y="2091"/>
                  </a:lnTo>
                  <a:lnTo>
                    <a:pt x="5062" y="2128"/>
                  </a:lnTo>
                  <a:lnTo>
                    <a:pt x="5136" y="2128"/>
                  </a:lnTo>
                  <a:lnTo>
                    <a:pt x="5319" y="2091"/>
                  </a:lnTo>
                  <a:lnTo>
                    <a:pt x="5429" y="2018"/>
                  </a:lnTo>
                  <a:lnTo>
                    <a:pt x="5539" y="1945"/>
                  </a:lnTo>
                  <a:lnTo>
                    <a:pt x="5613" y="1798"/>
                  </a:lnTo>
                  <a:lnTo>
                    <a:pt x="5759" y="1651"/>
                  </a:lnTo>
                  <a:lnTo>
                    <a:pt x="5833" y="1614"/>
                  </a:lnTo>
                  <a:lnTo>
                    <a:pt x="5869" y="1578"/>
                  </a:lnTo>
                  <a:lnTo>
                    <a:pt x="6420" y="1138"/>
                  </a:lnTo>
                  <a:lnTo>
                    <a:pt x="7006" y="771"/>
                  </a:lnTo>
                  <a:lnTo>
                    <a:pt x="7337" y="624"/>
                  </a:lnTo>
                  <a:lnTo>
                    <a:pt x="7483" y="551"/>
                  </a:lnTo>
                  <a:close/>
                  <a:moveTo>
                    <a:pt x="10821" y="9281"/>
                  </a:moveTo>
                  <a:lnTo>
                    <a:pt x="10968" y="9538"/>
                  </a:lnTo>
                  <a:lnTo>
                    <a:pt x="11115" y="9758"/>
                  </a:lnTo>
                  <a:lnTo>
                    <a:pt x="11335" y="9978"/>
                  </a:lnTo>
                  <a:lnTo>
                    <a:pt x="11592" y="10161"/>
                  </a:lnTo>
                  <a:lnTo>
                    <a:pt x="11408" y="10418"/>
                  </a:lnTo>
                  <a:lnTo>
                    <a:pt x="11188" y="10198"/>
                  </a:lnTo>
                  <a:lnTo>
                    <a:pt x="10968" y="9978"/>
                  </a:lnTo>
                  <a:lnTo>
                    <a:pt x="10711" y="9831"/>
                  </a:lnTo>
                  <a:lnTo>
                    <a:pt x="10455" y="9648"/>
                  </a:lnTo>
                  <a:lnTo>
                    <a:pt x="10601" y="9464"/>
                  </a:lnTo>
                  <a:lnTo>
                    <a:pt x="10821" y="9281"/>
                  </a:lnTo>
                  <a:close/>
                  <a:moveTo>
                    <a:pt x="13903" y="9941"/>
                  </a:moveTo>
                  <a:lnTo>
                    <a:pt x="13829" y="9978"/>
                  </a:lnTo>
                  <a:lnTo>
                    <a:pt x="13756" y="10014"/>
                  </a:lnTo>
                  <a:lnTo>
                    <a:pt x="13719" y="10014"/>
                  </a:lnTo>
                  <a:lnTo>
                    <a:pt x="13719" y="10051"/>
                  </a:lnTo>
                  <a:lnTo>
                    <a:pt x="13646" y="10161"/>
                  </a:lnTo>
                  <a:lnTo>
                    <a:pt x="13609" y="10271"/>
                  </a:lnTo>
                  <a:lnTo>
                    <a:pt x="13646" y="10418"/>
                  </a:lnTo>
                  <a:lnTo>
                    <a:pt x="13719" y="10565"/>
                  </a:lnTo>
                  <a:lnTo>
                    <a:pt x="13829" y="10638"/>
                  </a:lnTo>
                  <a:lnTo>
                    <a:pt x="13939" y="10675"/>
                  </a:lnTo>
                  <a:lnTo>
                    <a:pt x="14049" y="10638"/>
                  </a:lnTo>
                  <a:lnTo>
                    <a:pt x="14159" y="10601"/>
                  </a:lnTo>
                  <a:lnTo>
                    <a:pt x="14269" y="10491"/>
                  </a:lnTo>
                  <a:lnTo>
                    <a:pt x="14343" y="10418"/>
                  </a:lnTo>
                  <a:lnTo>
                    <a:pt x="14379" y="10308"/>
                  </a:lnTo>
                  <a:lnTo>
                    <a:pt x="14379" y="10271"/>
                  </a:lnTo>
                  <a:lnTo>
                    <a:pt x="14379" y="10198"/>
                  </a:lnTo>
                  <a:lnTo>
                    <a:pt x="14306" y="10124"/>
                  </a:lnTo>
                  <a:lnTo>
                    <a:pt x="14233" y="10051"/>
                  </a:lnTo>
                  <a:lnTo>
                    <a:pt x="14159" y="10014"/>
                  </a:lnTo>
                  <a:lnTo>
                    <a:pt x="14086" y="9978"/>
                  </a:lnTo>
                  <a:lnTo>
                    <a:pt x="13939" y="9941"/>
                  </a:lnTo>
                  <a:close/>
                  <a:moveTo>
                    <a:pt x="7593" y="0"/>
                  </a:moveTo>
                  <a:lnTo>
                    <a:pt x="7447" y="37"/>
                  </a:lnTo>
                  <a:lnTo>
                    <a:pt x="7190" y="110"/>
                  </a:lnTo>
                  <a:lnTo>
                    <a:pt x="6970" y="221"/>
                  </a:lnTo>
                  <a:lnTo>
                    <a:pt x="6566" y="441"/>
                  </a:lnTo>
                  <a:lnTo>
                    <a:pt x="6199" y="697"/>
                  </a:lnTo>
                  <a:lnTo>
                    <a:pt x="5502" y="1211"/>
                  </a:lnTo>
                  <a:lnTo>
                    <a:pt x="5209" y="1064"/>
                  </a:lnTo>
                  <a:lnTo>
                    <a:pt x="4916" y="991"/>
                  </a:lnTo>
                  <a:lnTo>
                    <a:pt x="4585" y="991"/>
                  </a:lnTo>
                  <a:lnTo>
                    <a:pt x="4255" y="1027"/>
                  </a:lnTo>
                  <a:lnTo>
                    <a:pt x="3999" y="1101"/>
                  </a:lnTo>
                  <a:lnTo>
                    <a:pt x="3778" y="1211"/>
                  </a:lnTo>
                  <a:lnTo>
                    <a:pt x="3595" y="1358"/>
                  </a:lnTo>
                  <a:lnTo>
                    <a:pt x="3412" y="1504"/>
                  </a:lnTo>
                  <a:lnTo>
                    <a:pt x="3228" y="1688"/>
                  </a:lnTo>
                  <a:lnTo>
                    <a:pt x="3118" y="1908"/>
                  </a:lnTo>
                  <a:lnTo>
                    <a:pt x="3008" y="2128"/>
                  </a:lnTo>
                  <a:lnTo>
                    <a:pt x="2935" y="2348"/>
                  </a:lnTo>
                  <a:lnTo>
                    <a:pt x="2861" y="2678"/>
                  </a:lnTo>
                  <a:lnTo>
                    <a:pt x="2788" y="3008"/>
                  </a:lnTo>
                  <a:lnTo>
                    <a:pt x="2751" y="3338"/>
                  </a:lnTo>
                  <a:lnTo>
                    <a:pt x="2641" y="3669"/>
                  </a:lnTo>
                  <a:lnTo>
                    <a:pt x="2605" y="3852"/>
                  </a:lnTo>
                  <a:lnTo>
                    <a:pt x="2495" y="3999"/>
                  </a:lnTo>
                  <a:lnTo>
                    <a:pt x="2275" y="4255"/>
                  </a:lnTo>
                  <a:lnTo>
                    <a:pt x="2018" y="4476"/>
                  </a:lnTo>
                  <a:lnTo>
                    <a:pt x="1761" y="4696"/>
                  </a:lnTo>
                  <a:lnTo>
                    <a:pt x="1284" y="5062"/>
                  </a:lnTo>
                  <a:lnTo>
                    <a:pt x="844" y="5466"/>
                  </a:lnTo>
                  <a:lnTo>
                    <a:pt x="661" y="5649"/>
                  </a:lnTo>
                  <a:lnTo>
                    <a:pt x="514" y="5906"/>
                  </a:lnTo>
                  <a:lnTo>
                    <a:pt x="367" y="6126"/>
                  </a:lnTo>
                  <a:lnTo>
                    <a:pt x="220" y="6420"/>
                  </a:lnTo>
                  <a:lnTo>
                    <a:pt x="110" y="6713"/>
                  </a:lnTo>
                  <a:lnTo>
                    <a:pt x="37" y="7007"/>
                  </a:lnTo>
                  <a:lnTo>
                    <a:pt x="0" y="7263"/>
                  </a:lnTo>
                  <a:lnTo>
                    <a:pt x="0" y="7557"/>
                  </a:lnTo>
                  <a:lnTo>
                    <a:pt x="37" y="7850"/>
                  </a:lnTo>
                  <a:lnTo>
                    <a:pt x="74" y="8144"/>
                  </a:lnTo>
                  <a:lnTo>
                    <a:pt x="147" y="8400"/>
                  </a:lnTo>
                  <a:lnTo>
                    <a:pt x="220" y="8657"/>
                  </a:lnTo>
                  <a:lnTo>
                    <a:pt x="367" y="8914"/>
                  </a:lnTo>
                  <a:lnTo>
                    <a:pt x="514" y="9171"/>
                  </a:lnTo>
                  <a:lnTo>
                    <a:pt x="661" y="9391"/>
                  </a:lnTo>
                  <a:lnTo>
                    <a:pt x="844" y="9611"/>
                  </a:lnTo>
                  <a:lnTo>
                    <a:pt x="1064" y="9831"/>
                  </a:lnTo>
                  <a:lnTo>
                    <a:pt x="1284" y="10014"/>
                  </a:lnTo>
                  <a:lnTo>
                    <a:pt x="1541" y="10161"/>
                  </a:lnTo>
                  <a:lnTo>
                    <a:pt x="1798" y="10308"/>
                  </a:lnTo>
                  <a:lnTo>
                    <a:pt x="2054" y="10381"/>
                  </a:lnTo>
                  <a:lnTo>
                    <a:pt x="2348" y="10491"/>
                  </a:lnTo>
                  <a:lnTo>
                    <a:pt x="2641" y="10528"/>
                  </a:lnTo>
                  <a:lnTo>
                    <a:pt x="2898" y="10565"/>
                  </a:lnTo>
                  <a:lnTo>
                    <a:pt x="3192" y="10565"/>
                  </a:lnTo>
                  <a:lnTo>
                    <a:pt x="3485" y="10528"/>
                  </a:lnTo>
                  <a:lnTo>
                    <a:pt x="3742" y="10491"/>
                  </a:lnTo>
                  <a:lnTo>
                    <a:pt x="4035" y="10418"/>
                  </a:lnTo>
                  <a:lnTo>
                    <a:pt x="4365" y="10271"/>
                  </a:lnTo>
                  <a:lnTo>
                    <a:pt x="4696" y="10161"/>
                  </a:lnTo>
                  <a:lnTo>
                    <a:pt x="4879" y="10124"/>
                  </a:lnTo>
                  <a:lnTo>
                    <a:pt x="5209" y="10124"/>
                  </a:lnTo>
                  <a:lnTo>
                    <a:pt x="5392" y="10161"/>
                  </a:lnTo>
                  <a:lnTo>
                    <a:pt x="5502" y="10271"/>
                  </a:lnTo>
                  <a:lnTo>
                    <a:pt x="5613" y="10381"/>
                  </a:lnTo>
                  <a:lnTo>
                    <a:pt x="5833" y="10601"/>
                  </a:lnTo>
                  <a:lnTo>
                    <a:pt x="5979" y="10711"/>
                  </a:lnTo>
                  <a:lnTo>
                    <a:pt x="6089" y="10785"/>
                  </a:lnTo>
                  <a:lnTo>
                    <a:pt x="6273" y="10858"/>
                  </a:lnTo>
                  <a:lnTo>
                    <a:pt x="6420" y="10895"/>
                  </a:lnTo>
                  <a:lnTo>
                    <a:pt x="6933" y="10895"/>
                  </a:lnTo>
                  <a:lnTo>
                    <a:pt x="7227" y="10858"/>
                  </a:lnTo>
                  <a:lnTo>
                    <a:pt x="7483" y="10821"/>
                  </a:lnTo>
                  <a:lnTo>
                    <a:pt x="7740" y="10748"/>
                  </a:lnTo>
                  <a:lnTo>
                    <a:pt x="7997" y="10638"/>
                  </a:lnTo>
                  <a:lnTo>
                    <a:pt x="8217" y="10528"/>
                  </a:lnTo>
                  <a:lnTo>
                    <a:pt x="8437" y="10381"/>
                  </a:lnTo>
                  <a:lnTo>
                    <a:pt x="8657" y="10198"/>
                  </a:lnTo>
                  <a:lnTo>
                    <a:pt x="8877" y="10014"/>
                  </a:lnTo>
                  <a:lnTo>
                    <a:pt x="9061" y="9831"/>
                  </a:lnTo>
                  <a:lnTo>
                    <a:pt x="9207" y="9611"/>
                  </a:lnTo>
                  <a:lnTo>
                    <a:pt x="9354" y="9391"/>
                  </a:lnTo>
                  <a:lnTo>
                    <a:pt x="9501" y="9171"/>
                  </a:lnTo>
                  <a:lnTo>
                    <a:pt x="9574" y="8914"/>
                  </a:lnTo>
                  <a:lnTo>
                    <a:pt x="9684" y="8694"/>
                  </a:lnTo>
                  <a:lnTo>
                    <a:pt x="9721" y="8400"/>
                  </a:lnTo>
                  <a:lnTo>
                    <a:pt x="9721" y="8144"/>
                  </a:lnTo>
                  <a:lnTo>
                    <a:pt x="9721" y="7887"/>
                  </a:lnTo>
                  <a:lnTo>
                    <a:pt x="9684" y="7630"/>
                  </a:lnTo>
                  <a:lnTo>
                    <a:pt x="9611" y="7373"/>
                  </a:lnTo>
                  <a:lnTo>
                    <a:pt x="9537" y="7117"/>
                  </a:lnTo>
                  <a:lnTo>
                    <a:pt x="9281" y="6640"/>
                  </a:lnTo>
                  <a:lnTo>
                    <a:pt x="9171" y="6383"/>
                  </a:lnTo>
                  <a:lnTo>
                    <a:pt x="9061" y="6090"/>
                  </a:lnTo>
                  <a:lnTo>
                    <a:pt x="9061" y="5833"/>
                  </a:lnTo>
                  <a:lnTo>
                    <a:pt x="9061" y="5576"/>
                  </a:lnTo>
                  <a:lnTo>
                    <a:pt x="9097" y="5319"/>
                  </a:lnTo>
                  <a:lnTo>
                    <a:pt x="9134" y="5062"/>
                  </a:lnTo>
                  <a:lnTo>
                    <a:pt x="9317" y="4512"/>
                  </a:lnTo>
                  <a:lnTo>
                    <a:pt x="9501" y="4035"/>
                  </a:lnTo>
                  <a:lnTo>
                    <a:pt x="9684" y="3559"/>
                  </a:lnTo>
                  <a:lnTo>
                    <a:pt x="9794" y="3082"/>
                  </a:lnTo>
                  <a:lnTo>
                    <a:pt x="9831" y="2825"/>
                  </a:lnTo>
                  <a:lnTo>
                    <a:pt x="9831" y="2568"/>
                  </a:lnTo>
                  <a:lnTo>
                    <a:pt x="9794" y="2311"/>
                  </a:lnTo>
                  <a:lnTo>
                    <a:pt x="9721" y="2055"/>
                  </a:lnTo>
                  <a:lnTo>
                    <a:pt x="9611" y="1834"/>
                  </a:lnTo>
                  <a:lnTo>
                    <a:pt x="9501" y="1578"/>
                  </a:lnTo>
                  <a:lnTo>
                    <a:pt x="9354" y="1358"/>
                  </a:lnTo>
                  <a:lnTo>
                    <a:pt x="9207" y="1174"/>
                  </a:lnTo>
                  <a:lnTo>
                    <a:pt x="8841" y="771"/>
                  </a:lnTo>
                  <a:lnTo>
                    <a:pt x="8400" y="404"/>
                  </a:lnTo>
                  <a:lnTo>
                    <a:pt x="7960" y="110"/>
                  </a:lnTo>
                  <a:lnTo>
                    <a:pt x="7850" y="37"/>
                  </a:lnTo>
                  <a:lnTo>
                    <a:pt x="7703" y="0"/>
                  </a:lnTo>
                  <a:close/>
                  <a:moveTo>
                    <a:pt x="12912" y="10675"/>
                  </a:moveTo>
                  <a:lnTo>
                    <a:pt x="12839" y="10711"/>
                  </a:lnTo>
                  <a:lnTo>
                    <a:pt x="12765" y="10785"/>
                  </a:lnTo>
                  <a:lnTo>
                    <a:pt x="12729" y="10858"/>
                  </a:lnTo>
                  <a:lnTo>
                    <a:pt x="12729" y="11005"/>
                  </a:lnTo>
                  <a:lnTo>
                    <a:pt x="12765" y="11115"/>
                  </a:lnTo>
                  <a:lnTo>
                    <a:pt x="12876" y="11225"/>
                  </a:lnTo>
                  <a:lnTo>
                    <a:pt x="13022" y="11262"/>
                  </a:lnTo>
                  <a:lnTo>
                    <a:pt x="13132" y="11225"/>
                  </a:lnTo>
                  <a:lnTo>
                    <a:pt x="13242" y="11115"/>
                  </a:lnTo>
                  <a:lnTo>
                    <a:pt x="13279" y="11005"/>
                  </a:lnTo>
                  <a:lnTo>
                    <a:pt x="13279" y="10858"/>
                  </a:lnTo>
                  <a:lnTo>
                    <a:pt x="13242" y="10785"/>
                  </a:lnTo>
                  <a:lnTo>
                    <a:pt x="13169" y="10711"/>
                  </a:lnTo>
                  <a:lnTo>
                    <a:pt x="13096" y="10675"/>
                  </a:lnTo>
                  <a:close/>
                  <a:moveTo>
                    <a:pt x="13572" y="11262"/>
                  </a:moveTo>
                  <a:lnTo>
                    <a:pt x="13499" y="11298"/>
                  </a:lnTo>
                  <a:lnTo>
                    <a:pt x="13462" y="11372"/>
                  </a:lnTo>
                  <a:lnTo>
                    <a:pt x="13389" y="11408"/>
                  </a:lnTo>
                  <a:lnTo>
                    <a:pt x="13316" y="11445"/>
                  </a:lnTo>
                  <a:lnTo>
                    <a:pt x="13242" y="11555"/>
                  </a:lnTo>
                  <a:lnTo>
                    <a:pt x="13242" y="11702"/>
                  </a:lnTo>
                  <a:lnTo>
                    <a:pt x="13242" y="11775"/>
                  </a:lnTo>
                  <a:lnTo>
                    <a:pt x="13279" y="11849"/>
                  </a:lnTo>
                  <a:lnTo>
                    <a:pt x="13352" y="11959"/>
                  </a:lnTo>
                  <a:lnTo>
                    <a:pt x="13609" y="11959"/>
                  </a:lnTo>
                  <a:lnTo>
                    <a:pt x="13719" y="11922"/>
                  </a:lnTo>
                  <a:lnTo>
                    <a:pt x="13829" y="11849"/>
                  </a:lnTo>
                  <a:lnTo>
                    <a:pt x="13866" y="11738"/>
                  </a:lnTo>
                  <a:lnTo>
                    <a:pt x="13939" y="11628"/>
                  </a:lnTo>
                  <a:lnTo>
                    <a:pt x="13939" y="11555"/>
                  </a:lnTo>
                  <a:lnTo>
                    <a:pt x="13939" y="11518"/>
                  </a:lnTo>
                  <a:lnTo>
                    <a:pt x="13903" y="11445"/>
                  </a:lnTo>
                  <a:lnTo>
                    <a:pt x="13866" y="11372"/>
                  </a:lnTo>
                  <a:lnTo>
                    <a:pt x="13829" y="11298"/>
                  </a:lnTo>
                  <a:lnTo>
                    <a:pt x="13719" y="11262"/>
                  </a:lnTo>
                  <a:close/>
                  <a:moveTo>
                    <a:pt x="12215" y="11555"/>
                  </a:moveTo>
                  <a:lnTo>
                    <a:pt x="12142" y="11592"/>
                  </a:lnTo>
                  <a:lnTo>
                    <a:pt x="12069" y="11702"/>
                  </a:lnTo>
                  <a:lnTo>
                    <a:pt x="12032" y="11812"/>
                  </a:lnTo>
                  <a:lnTo>
                    <a:pt x="12032" y="11959"/>
                  </a:lnTo>
                  <a:lnTo>
                    <a:pt x="12032" y="12069"/>
                  </a:lnTo>
                  <a:lnTo>
                    <a:pt x="12105" y="12362"/>
                  </a:lnTo>
                  <a:lnTo>
                    <a:pt x="12252" y="12582"/>
                  </a:lnTo>
                  <a:lnTo>
                    <a:pt x="12325" y="12619"/>
                  </a:lnTo>
                  <a:lnTo>
                    <a:pt x="12399" y="12656"/>
                  </a:lnTo>
                  <a:lnTo>
                    <a:pt x="12509" y="12656"/>
                  </a:lnTo>
                  <a:lnTo>
                    <a:pt x="12582" y="12582"/>
                  </a:lnTo>
                  <a:lnTo>
                    <a:pt x="12619" y="12545"/>
                  </a:lnTo>
                  <a:lnTo>
                    <a:pt x="12692" y="12545"/>
                  </a:lnTo>
                  <a:lnTo>
                    <a:pt x="12802" y="12619"/>
                  </a:lnTo>
                  <a:lnTo>
                    <a:pt x="12876" y="12619"/>
                  </a:lnTo>
                  <a:lnTo>
                    <a:pt x="12949" y="12582"/>
                  </a:lnTo>
                  <a:lnTo>
                    <a:pt x="12986" y="12545"/>
                  </a:lnTo>
                  <a:lnTo>
                    <a:pt x="13022" y="12435"/>
                  </a:lnTo>
                  <a:lnTo>
                    <a:pt x="12986" y="12325"/>
                  </a:lnTo>
                  <a:lnTo>
                    <a:pt x="12912" y="12215"/>
                  </a:lnTo>
                  <a:lnTo>
                    <a:pt x="12802" y="12179"/>
                  </a:lnTo>
                  <a:lnTo>
                    <a:pt x="12655" y="12142"/>
                  </a:lnTo>
                  <a:lnTo>
                    <a:pt x="12545" y="12142"/>
                  </a:lnTo>
                  <a:lnTo>
                    <a:pt x="12472" y="12179"/>
                  </a:lnTo>
                  <a:lnTo>
                    <a:pt x="12399" y="12032"/>
                  </a:lnTo>
                  <a:lnTo>
                    <a:pt x="12399" y="11849"/>
                  </a:lnTo>
                  <a:lnTo>
                    <a:pt x="12399" y="11665"/>
                  </a:lnTo>
                  <a:lnTo>
                    <a:pt x="12362" y="11592"/>
                  </a:lnTo>
                  <a:lnTo>
                    <a:pt x="12289" y="11555"/>
                  </a:lnTo>
                  <a:close/>
                  <a:moveTo>
                    <a:pt x="14049" y="5466"/>
                  </a:moveTo>
                  <a:lnTo>
                    <a:pt x="14196" y="5503"/>
                  </a:lnTo>
                  <a:lnTo>
                    <a:pt x="14490" y="5649"/>
                  </a:lnTo>
                  <a:lnTo>
                    <a:pt x="14673" y="5723"/>
                  </a:lnTo>
                  <a:lnTo>
                    <a:pt x="14930" y="5906"/>
                  </a:lnTo>
                  <a:lnTo>
                    <a:pt x="15150" y="6090"/>
                  </a:lnTo>
                  <a:lnTo>
                    <a:pt x="15370" y="6310"/>
                  </a:lnTo>
                  <a:lnTo>
                    <a:pt x="15590" y="6566"/>
                  </a:lnTo>
                  <a:lnTo>
                    <a:pt x="15773" y="6860"/>
                  </a:lnTo>
                  <a:lnTo>
                    <a:pt x="15883" y="7190"/>
                  </a:lnTo>
                  <a:lnTo>
                    <a:pt x="15993" y="7520"/>
                  </a:lnTo>
                  <a:lnTo>
                    <a:pt x="16067" y="7850"/>
                  </a:lnTo>
                  <a:lnTo>
                    <a:pt x="16104" y="8217"/>
                  </a:lnTo>
                  <a:lnTo>
                    <a:pt x="16104" y="8547"/>
                  </a:lnTo>
                  <a:lnTo>
                    <a:pt x="16067" y="9244"/>
                  </a:lnTo>
                  <a:lnTo>
                    <a:pt x="15957" y="9941"/>
                  </a:lnTo>
                  <a:lnTo>
                    <a:pt x="15773" y="10601"/>
                  </a:lnTo>
                  <a:lnTo>
                    <a:pt x="15517" y="11225"/>
                  </a:lnTo>
                  <a:lnTo>
                    <a:pt x="15370" y="11555"/>
                  </a:lnTo>
                  <a:lnTo>
                    <a:pt x="15186" y="11849"/>
                  </a:lnTo>
                  <a:lnTo>
                    <a:pt x="15003" y="12105"/>
                  </a:lnTo>
                  <a:lnTo>
                    <a:pt x="14783" y="12362"/>
                  </a:lnTo>
                  <a:lnTo>
                    <a:pt x="14526" y="12619"/>
                  </a:lnTo>
                  <a:lnTo>
                    <a:pt x="14269" y="12839"/>
                  </a:lnTo>
                  <a:lnTo>
                    <a:pt x="14013" y="13022"/>
                  </a:lnTo>
                  <a:lnTo>
                    <a:pt x="13719" y="13169"/>
                  </a:lnTo>
                  <a:lnTo>
                    <a:pt x="13389" y="13316"/>
                  </a:lnTo>
                  <a:lnTo>
                    <a:pt x="13059" y="13463"/>
                  </a:lnTo>
                  <a:lnTo>
                    <a:pt x="12802" y="13499"/>
                  </a:lnTo>
                  <a:lnTo>
                    <a:pt x="12509" y="13536"/>
                  </a:lnTo>
                  <a:lnTo>
                    <a:pt x="12325" y="13499"/>
                  </a:lnTo>
                  <a:lnTo>
                    <a:pt x="12179" y="13426"/>
                  </a:lnTo>
                  <a:lnTo>
                    <a:pt x="12032" y="13279"/>
                  </a:lnTo>
                  <a:lnTo>
                    <a:pt x="11922" y="13169"/>
                  </a:lnTo>
                  <a:lnTo>
                    <a:pt x="11482" y="12692"/>
                  </a:lnTo>
                  <a:lnTo>
                    <a:pt x="11298" y="12435"/>
                  </a:lnTo>
                  <a:lnTo>
                    <a:pt x="11225" y="12289"/>
                  </a:lnTo>
                  <a:lnTo>
                    <a:pt x="11188" y="12105"/>
                  </a:lnTo>
                  <a:lnTo>
                    <a:pt x="11188" y="11922"/>
                  </a:lnTo>
                  <a:lnTo>
                    <a:pt x="11262" y="11738"/>
                  </a:lnTo>
                  <a:lnTo>
                    <a:pt x="11445" y="11408"/>
                  </a:lnTo>
                  <a:lnTo>
                    <a:pt x="11812" y="10785"/>
                  </a:lnTo>
                  <a:lnTo>
                    <a:pt x="12142" y="10161"/>
                  </a:lnTo>
                  <a:lnTo>
                    <a:pt x="12472" y="9501"/>
                  </a:lnTo>
                  <a:lnTo>
                    <a:pt x="12765" y="8877"/>
                  </a:lnTo>
                  <a:lnTo>
                    <a:pt x="12876" y="8547"/>
                  </a:lnTo>
                  <a:lnTo>
                    <a:pt x="12949" y="8217"/>
                  </a:lnTo>
                  <a:lnTo>
                    <a:pt x="12986" y="7887"/>
                  </a:lnTo>
                  <a:lnTo>
                    <a:pt x="12949" y="7593"/>
                  </a:lnTo>
                  <a:lnTo>
                    <a:pt x="12876" y="7263"/>
                  </a:lnTo>
                  <a:lnTo>
                    <a:pt x="12765" y="6970"/>
                  </a:lnTo>
                  <a:lnTo>
                    <a:pt x="12729" y="6750"/>
                  </a:lnTo>
                  <a:lnTo>
                    <a:pt x="12692" y="6566"/>
                  </a:lnTo>
                  <a:lnTo>
                    <a:pt x="12729" y="6346"/>
                  </a:lnTo>
                  <a:lnTo>
                    <a:pt x="12802" y="6200"/>
                  </a:lnTo>
                  <a:lnTo>
                    <a:pt x="12876" y="6016"/>
                  </a:lnTo>
                  <a:lnTo>
                    <a:pt x="12986" y="5869"/>
                  </a:lnTo>
                  <a:lnTo>
                    <a:pt x="13132" y="5723"/>
                  </a:lnTo>
                  <a:lnTo>
                    <a:pt x="13279" y="5613"/>
                  </a:lnTo>
                  <a:lnTo>
                    <a:pt x="13316" y="5686"/>
                  </a:lnTo>
                  <a:lnTo>
                    <a:pt x="13389" y="5723"/>
                  </a:lnTo>
                  <a:lnTo>
                    <a:pt x="13536" y="5759"/>
                  </a:lnTo>
                  <a:lnTo>
                    <a:pt x="13646" y="5686"/>
                  </a:lnTo>
                  <a:lnTo>
                    <a:pt x="13719" y="5649"/>
                  </a:lnTo>
                  <a:lnTo>
                    <a:pt x="13756" y="5576"/>
                  </a:lnTo>
                  <a:lnTo>
                    <a:pt x="13829" y="5503"/>
                  </a:lnTo>
                  <a:lnTo>
                    <a:pt x="13939" y="5466"/>
                  </a:lnTo>
                  <a:close/>
                  <a:moveTo>
                    <a:pt x="13646" y="3852"/>
                  </a:moveTo>
                  <a:lnTo>
                    <a:pt x="13609" y="3925"/>
                  </a:lnTo>
                  <a:lnTo>
                    <a:pt x="13499" y="4182"/>
                  </a:lnTo>
                  <a:lnTo>
                    <a:pt x="13462" y="4476"/>
                  </a:lnTo>
                  <a:lnTo>
                    <a:pt x="13462" y="4732"/>
                  </a:lnTo>
                  <a:lnTo>
                    <a:pt x="13499" y="5026"/>
                  </a:lnTo>
                  <a:lnTo>
                    <a:pt x="13316" y="5099"/>
                  </a:lnTo>
                  <a:lnTo>
                    <a:pt x="13132" y="5173"/>
                  </a:lnTo>
                  <a:lnTo>
                    <a:pt x="13022" y="4769"/>
                  </a:lnTo>
                  <a:lnTo>
                    <a:pt x="12839" y="4439"/>
                  </a:lnTo>
                  <a:lnTo>
                    <a:pt x="12802" y="4402"/>
                  </a:lnTo>
                  <a:lnTo>
                    <a:pt x="12729" y="4402"/>
                  </a:lnTo>
                  <a:lnTo>
                    <a:pt x="12692" y="4439"/>
                  </a:lnTo>
                  <a:lnTo>
                    <a:pt x="12692" y="4476"/>
                  </a:lnTo>
                  <a:lnTo>
                    <a:pt x="12655" y="4732"/>
                  </a:lnTo>
                  <a:lnTo>
                    <a:pt x="12692" y="4952"/>
                  </a:lnTo>
                  <a:lnTo>
                    <a:pt x="12802" y="5429"/>
                  </a:lnTo>
                  <a:lnTo>
                    <a:pt x="12582" y="5649"/>
                  </a:lnTo>
                  <a:lnTo>
                    <a:pt x="12399" y="5466"/>
                  </a:lnTo>
                  <a:lnTo>
                    <a:pt x="12142" y="5173"/>
                  </a:lnTo>
                  <a:lnTo>
                    <a:pt x="12105" y="5136"/>
                  </a:lnTo>
                  <a:lnTo>
                    <a:pt x="12032" y="5173"/>
                  </a:lnTo>
                  <a:lnTo>
                    <a:pt x="11995" y="5209"/>
                  </a:lnTo>
                  <a:lnTo>
                    <a:pt x="11995" y="5283"/>
                  </a:lnTo>
                  <a:lnTo>
                    <a:pt x="12032" y="5466"/>
                  </a:lnTo>
                  <a:lnTo>
                    <a:pt x="12142" y="5649"/>
                  </a:lnTo>
                  <a:lnTo>
                    <a:pt x="12252" y="5796"/>
                  </a:lnTo>
                  <a:lnTo>
                    <a:pt x="12435" y="5906"/>
                  </a:lnTo>
                  <a:lnTo>
                    <a:pt x="12399" y="6016"/>
                  </a:lnTo>
                  <a:lnTo>
                    <a:pt x="12362" y="6053"/>
                  </a:lnTo>
                  <a:lnTo>
                    <a:pt x="12142" y="6016"/>
                  </a:lnTo>
                  <a:lnTo>
                    <a:pt x="11738" y="5833"/>
                  </a:lnTo>
                  <a:lnTo>
                    <a:pt x="11665" y="5686"/>
                  </a:lnTo>
                  <a:lnTo>
                    <a:pt x="11628" y="5649"/>
                  </a:lnTo>
                  <a:lnTo>
                    <a:pt x="11592" y="5686"/>
                  </a:lnTo>
                  <a:lnTo>
                    <a:pt x="11555" y="5833"/>
                  </a:lnTo>
                  <a:lnTo>
                    <a:pt x="11518" y="5906"/>
                  </a:lnTo>
                  <a:lnTo>
                    <a:pt x="11518" y="5979"/>
                  </a:lnTo>
                  <a:lnTo>
                    <a:pt x="11555" y="6053"/>
                  </a:lnTo>
                  <a:lnTo>
                    <a:pt x="11628" y="6126"/>
                  </a:lnTo>
                  <a:lnTo>
                    <a:pt x="11775" y="6236"/>
                  </a:lnTo>
                  <a:lnTo>
                    <a:pt x="11995" y="6346"/>
                  </a:lnTo>
                  <a:lnTo>
                    <a:pt x="12289" y="6456"/>
                  </a:lnTo>
                  <a:lnTo>
                    <a:pt x="12252" y="6676"/>
                  </a:lnTo>
                  <a:lnTo>
                    <a:pt x="12289" y="6897"/>
                  </a:lnTo>
                  <a:lnTo>
                    <a:pt x="11555" y="6897"/>
                  </a:lnTo>
                  <a:lnTo>
                    <a:pt x="11445" y="6933"/>
                  </a:lnTo>
                  <a:lnTo>
                    <a:pt x="11408" y="7007"/>
                  </a:lnTo>
                  <a:lnTo>
                    <a:pt x="11408" y="7153"/>
                  </a:lnTo>
                  <a:lnTo>
                    <a:pt x="11408" y="7337"/>
                  </a:lnTo>
                  <a:lnTo>
                    <a:pt x="11482" y="7483"/>
                  </a:lnTo>
                  <a:lnTo>
                    <a:pt x="11555" y="7593"/>
                  </a:lnTo>
                  <a:lnTo>
                    <a:pt x="11592" y="7630"/>
                  </a:lnTo>
                  <a:lnTo>
                    <a:pt x="11922" y="7960"/>
                  </a:lnTo>
                  <a:lnTo>
                    <a:pt x="12142" y="8107"/>
                  </a:lnTo>
                  <a:lnTo>
                    <a:pt x="12252" y="8180"/>
                  </a:lnTo>
                  <a:lnTo>
                    <a:pt x="12362" y="8217"/>
                  </a:lnTo>
                  <a:lnTo>
                    <a:pt x="12472" y="8217"/>
                  </a:lnTo>
                  <a:lnTo>
                    <a:pt x="12362" y="8547"/>
                  </a:lnTo>
                  <a:lnTo>
                    <a:pt x="12252" y="8804"/>
                  </a:lnTo>
                  <a:lnTo>
                    <a:pt x="12215" y="8841"/>
                  </a:lnTo>
                  <a:lnTo>
                    <a:pt x="12179" y="8877"/>
                  </a:lnTo>
                  <a:lnTo>
                    <a:pt x="11812" y="8731"/>
                  </a:lnTo>
                  <a:lnTo>
                    <a:pt x="11555" y="8584"/>
                  </a:lnTo>
                  <a:lnTo>
                    <a:pt x="11335" y="8364"/>
                  </a:lnTo>
                  <a:lnTo>
                    <a:pt x="11225" y="8364"/>
                  </a:lnTo>
                  <a:lnTo>
                    <a:pt x="11188" y="8437"/>
                  </a:lnTo>
                  <a:lnTo>
                    <a:pt x="11188" y="8511"/>
                  </a:lnTo>
                  <a:lnTo>
                    <a:pt x="11335" y="8731"/>
                  </a:lnTo>
                  <a:lnTo>
                    <a:pt x="11555" y="8951"/>
                  </a:lnTo>
                  <a:lnTo>
                    <a:pt x="11812" y="9134"/>
                  </a:lnTo>
                  <a:lnTo>
                    <a:pt x="12069" y="9244"/>
                  </a:lnTo>
                  <a:lnTo>
                    <a:pt x="11848" y="9648"/>
                  </a:lnTo>
                  <a:lnTo>
                    <a:pt x="11738" y="9648"/>
                  </a:lnTo>
                  <a:lnTo>
                    <a:pt x="11665" y="9721"/>
                  </a:lnTo>
                  <a:lnTo>
                    <a:pt x="11262" y="9428"/>
                  </a:lnTo>
                  <a:lnTo>
                    <a:pt x="10895" y="9134"/>
                  </a:lnTo>
                  <a:lnTo>
                    <a:pt x="10858" y="9097"/>
                  </a:lnTo>
                  <a:lnTo>
                    <a:pt x="10821" y="9134"/>
                  </a:lnTo>
                  <a:lnTo>
                    <a:pt x="10601" y="9391"/>
                  </a:lnTo>
                  <a:lnTo>
                    <a:pt x="10381" y="9648"/>
                  </a:lnTo>
                  <a:lnTo>
                    <a:pt x="10308" y="9648"/>
                  </a:lnTo>
                  <a:lnTo>
                    <a:pt x="10234" y="9684"/>
                  </a:lnTo>
                  <a:lnTo>
                    <a:pt x="10198" y="9758"/>
                  </a:lnTo>
                  <a:lnTo>
                    <a:pt x="10234" y="9831"/>
                  </a:lnTo>
                  <a:lnTo>
                    <a:pt x="10748" y="10308"/>
                  </a:lnTo>
                  <a:lnTo>
                    <a:pt x="11188" y="10821"/>
                  </a:lnTo>
                  <a:lnTo>
                    <a:pt x="10968" y="11262"/>
                  </a:lnTo>
                  <a:lnTo>
                    <a:pt x="10785" y="11152"/>
                  </a:lnTo>
                  <a:lnTo>
                    <a:pt x="10601" y="11078"/>
                  </a:lnTo>
                  <a:lnTo>
                    <a:pt x="10381" y="11042"/>
                  </a:lnTo>
                  <a:lnTo>
                    <a:pt x="10308" y="11005"/>
                  </a:lnTo>
                  <a:lnTo>
                    <a:pt x="10198" y="10968"/>
                  </a:lnTo>
                  <a:lnTo>
                    <a:pt x="10161" y="10931"/>
                  </a:lnTo>
                  <a:lnTo>
                    <a:pt x="10088" y="10931"/>
                  </a:lnTo>
                  <a:lnTo>
                    <a:pt x="9978" y="10968"/>
                  </a:lnTo>
                  <a:lnTo>
                    <a:pt x="9941" y="11078"/>
                  </a:lnTo>
                  <a:lnTo>
                    <a:pt x="9941" y="11152"/>
                  </a:lnTo>
                  <a:lnTo>
                    <a:pt x="9978" y="11188"/>
                  </a:lnTo>
                  <a:lnTo>
                    <a:pt x="10124" y="11335"/>
                  </a:lnTo>
                  <a:lnTo>
                    <a:pt x="10308" y="11445"/>
                  </a:lnTo>
                  <a:lnTo>
                    <a:pt x="10565" y="11555"/>
                  </a:lnTo>
                  <a:lnTo>
                    <a:pt x="10675" y="11592"/>
                  </a:lnTo>
                  <a:lnTo>
                    <a:pt x="10785" y="11592"/>
                  </a:lnTo>
                  <a:lnTo>
                    <a:pt x="10748" y="11775"/>
                  </a:lnTo>
                  <a:lnTo>
                    <a:pt x="10711" y="11959"/>
                  </a:lnTo>
                  <a:lnTo>
                    <a:pt x="10675" y="12179"/>
                  </a:lnTo>
                  <a:lnTo>
                    <a:pt x="10711" y="12362"/>
                  </a:lnTo>
                  <a:lnTo>
                    <a:pt x="10785" y="12582"/>
                  </a:lnTo>
                  <a:lnTo>
                    <a:pt x="10638" y="12692"/>
                  </a:lnTo>
                  <a:lnTo>
                    <a:pt x="10455" y="12876"/>
                  </a:lnTo>
                  <a:lnTo>
                    <a:pt x="10381" y="12949"/>
                  </a:lnTo>
                  <a:lnTo>
                    <a:pt x="10308" y="12949"/>
                  </a:lnTo>
                  <a:lnTo>
                    <a:pt x="10271" y="12986"/>
                  </a:lnTo>
                  <a:lnTo>
                    <a:pt x="10234" y="13059"/>
                  </a:lnTo>
                  <a:lnTo>
                    <a:pt x="10234" y="13169"/>
                  </a:lnTo>
                  <a:lnTo>
                    <a:pt x="10271" y="13206"/>
                  </a:lnTo>
                  <a:lnTo>
                    <a:pt x="10308" y="13242"/>
                  </a:lnTo>
                  <a:lnTo>
                    <a:pt x="10455" y="13242"/>
                  </a:lnTo>
                  <a:lnTo>
                    <a:pt x="10565" y="13206"/>
                  </a:lnTo>
                  <a:lnTo>
                    <a:pt x="10748" y="13059"/>
                  </a:lnTo>
                  <a:lnTo>
                    <a:pt x="11005" y="12912"/>
                  </a:lnTo>
                  <a:lnTo>
                    <a:pt x="11408" y="13352"/>
                  </a:lnTo>
                  <a:lnTo>
                    <a:pt x="11482" y="13426"/>
                  </a:lnTo>
                  <a:lnTo>
                    <a:pt x="11335" y="13609"/>
                  </a:lnTo>
                  <a:lnTo>
                    <a:pt x="11262" y="13829"/>
                  </a:lnTo>
                  <a:lnTo>
                    <a:pt x="11188" y="13829"/>
                  </a:lnTo>
                  <a:lnTo>
                    <a:pt x="11115" y="13866"/>
                  </a:lnTo>
                  <a:lnTo>
                    <a:pt x="11005" y="13939"/>
                  </a:lnTo>
                  <a:lnTo>
                    <a:pt x="10968" y="14013"/>
                  </a:lnTo>
                  <a:lnTo>
                    <a:pt x="11005" y="14123"/>
                  </a:lnTo>
                  <a:lnTo>
                    <a:pt x="11041" y="14233"/>
                  </a:lnTo>
                  <a:lnTo>
                    <a:pt x="11151" y="14306"/>
                  </a:lnTo>
                  <a:lnTo>
                    <a:pt x="11262" y="14343"/>
                  </a:lnTo>
                  <a:lnTo>
                    <a:pt x="11372" y="14343"/>
                  </a:lnTo>
                  <a:lnTo>
                    <a:pt x="11482" y="14270"/>
                  </a:lnTo>
                  <a:lnTo>
                    <a:pt x="11555" y="14196"/>
                  </a:lnTo>
                  <a:lnTo>
                    <a:pt x="11628" y="14086"/>
                  </a:lnTo>
                  <a:lnTo>
                    <a:pt x="11665" y="13976"/>
                  </a:lnTo>
                  <a:lnTo>
                    <a:pt x="11665" y="13866"/>
                  </a:lnTo>
                  <a:lnTo>
                    <a:pt x="11738" y="13719"/>
                  </a:lnTo>
                  <a:lnTo>
                    <a:pt x="11848" y="13829"/>
                  </a:lnTo>
                  <a:lnTo>
                    <a:pt x="11995" y="13903"/>
                  </a:lnTo>
                  <a:lnTo>
                    <a:pt x="12142" y="13976"/>
                  </a:lnTo>
                  <a:lnTo>
                    <a:pt x="12325" y="14013"/>
                  </a:lnTo>
                  <a:lnTo>
                    <a:pt x="12362" y="14049"/>
                  </a:lnTo>
                  <a:lnTo>
                    <a:pt x="12252" y="14270"/>
                  </a:lnTo>
                  <a:lnTo>
                    <a:pt x="12179" y="14453"/>
                  </a:lnTo>
                  <a:lnTo>
                    <a:pt x="12105" y="14563"/>
                  </a:lnTo>
                  <a:lnTo>
                    <a:pt x="11995" y="14600"/>
                  </a:lnTo>
                  <a:lnTo>
                    <a:pt x="11958" y="14600"/>
                  </a:lnTo>
                  <a:lnTo>
                    <a:pt x="11885" y="14636"/>
                  </a:lnTo>
                  <a:lnTo>
                    <a:pt x="11848" y="14746"/>
                  </a:lnTo>
                  <a:lnTo>
                    <a:pt x="11848" y="14856"/>
                  </a:lnTo>
                  <a:lnTo>
                    <a:pt x="11922" y="14930"/>
                  </a:lnTo>
                  <a:lnTo>
                    <a:pt x="11995" y="15003"/>
                  </a:lnTo>
                  <a:lnTo>
                    <a:pt x="12069" y="15003"/>
                  </a:lnTo>
                  <a:lnTo>
                    <a:pt x="12215" y="14966"/>
                  </a:lnTo>
                  <a:lnTo>
                    <a:pt x="12362" y="14856"/>
                  </a:lnTo>
                  <a:lnTo>
                    <a:pt x="12472" y="14746"/>
                  </a:lnTo>
                  <a:lnTo>
                    <a:pt x="12545" y="14563"/>
                  </a:lnTo>
                  <a:lnTo>
                    <a:pt x="12619" y="14416"/>
                  </a:lnTo>
                  <a:lnTo>
                    <a:pt x="12692" y="14049"/>
                  </a:lnTo>
                  <a:lnTo>
                    <a:pt x="13132" y="13976"/>
                  </a:lnTo>
                  <a:lnTo>
                    <a:pt x="13536" y="13829"/>
                  </a:lnTo>
                  <a:lnTo>
                    <a:pt x="13279" y="14526"/>
                  </a:lnTo>
                  <a:lnTo>
                    <a:pt x="13206" y="14710"/>
                  </a:lnTo>
                  <a:lnTo>
                    <a:pt x="13206" y="14820"/>
                  </a:lnTo>
                  <a:lnTo>
                    <a:pt x="13242" y="14856"/>
                  </a:lnTo>
                  <a:lnTo>
                    <a:pt x="13279" y="14930"/>
                  </a:lnTo>
                  <a:lnTo>
                    <a:pt x="13352" y="14966"/>
                  </a:lnTo>
                  <a:lnTo>
                    <a:pt x="13426" y="14966"/>
                  </a:lnTo>
                  <a:lnTo>
                    <a:pt x="13499" y="14930"/>
                  </a:lnTo>
                  <a:lnTo>
                    <a:pt x="13572" y="14893"/>
                  </a:lnTo>
                  <a:lnTo>
                    <a:pt x="13609" y="14820"/>
                  </a:lnTo>
                  <a:lnTo>
                    <a:pt x="13719" y="14563"/>
                  </a:lnTo>
                  <a:lnTo>
                    <a:pt x="13793" y="14270"/>
                  </a:lnTo>
                  <a:lnTo>
                    <a:pt x="13829" y="13976"/>
                  </a:lnTo>
                  <a:lnTo>
                    <a:pt x="13829" y="13719"/>
                  </a:lnTo>
                  <a:lnTo>
                    <a:pt x="14269" y="13463"/>
                  </a:lnTo>
                  <a:lnTo>
                    <a:pt x="14306" y="13939"/>
                  </a:lnTo>
                  <a:lnTo>
                    <a:pt x="14343" y="14049"/>
                  </a:lnTo>
                  <a:lnTo>
                    <a:pt x="14379" y="14123"/>
                  </a:lnTo>
                  <a:lnTo>
                    <a:pt x="14379" y="14159"/>
                  </a:lnTo>
                  <a:lnTo>
                    <a:pt x="14416" y="14270"/>
                  </a:lnTo>
                  <a:lnTo>
                    <a:pt x="14490" y="14343"/>
                  </a:lnTo>
                  <a:lnTo>
                    <a:pt x="14673" y="14343"/>
                  </a:lnTo>
                  <a:lnTo>
                    <a:pt x="14673" y="14306"/>
                  </a:lnTo>
                  <a:lnTo>
                    <a:pt x="14746" y="14233"/>
                  </a:lnTo>
                  <a:lnTo>
                    <a:pt x="14783" y="14159"/>
                  </a:lnTo>
                  <a:lnTo>
                    <a:pt x="14710" y="13903"/>
                  </a:lnTo>
                  <a:lnTo>
                    <a:pt x="14673" y="13646"/>
                  </a:lnTo>
                  <a:lnTo>
                    <a:pt x="14563" y="13279"/>
                  </a:lnTo>
                  <a:lnTo>
                    <a:pt x="15003" y="12876"/>
                  </a:lnTo>
                  <a:lnTo>
                    <a:pt x="15113" y="13022"/>
                  </a:lnTo>
                  <a:lnTo>
                    <a:pt x="15223" y="13132"/>
                  </a:lnTo>
                  <a:lnTo>
                    <a:pt x="15370" y="13352"/>
                  </a:lnTo>
                  <a:lnTo>
                    <a:pt x="15480" y="13463"/>
                  </a:lnTo>
                  <a:lnTo>
                    <a:pt x="15590" y="13536"/>
                  </a:lnTo>
                  <a:lnTo>
                    <a:pt x="15663" y="13536"/>
                  </a:lnTo>
                  <a:lnTo>
                    <a:pt x="15737" y="13463"/>
                  </a:lnTo>
                  <a:lnTo>
                    <a:pt x="15773" y="13389"/>
                  </a:lnTo>
                  <a:lnTo>
                    <a:pt x="15773" y="13316"/>
                  </a:lnTo>
                  <a:lnTo>
                    <a:pt x="15737" y="13132"/>
                  </a:lnTo>
                  <a:lnTo>
                    <a:pt x="15627" y="12986"/>
                  </a:lnTo>
                  <a:lnTo>
                    <a:pt x="15480" y="12876"/>
                  </a:lnTo>
                  <a:lnTo>
                    <a:pt x="15370" y="12729"/>
                  </a:lnTo>
                  <a:lnTo>
                    <a:pt x="15260" y="12582"/>
                  </a:lnTo>
                  <a:lnTo>
                    <a:pt x="15480" y="12289"/>
                  </a:lnTo>
                  <a:lnTo>
                    <a:pt x="15700" y="11995"/>
                  </a:lnTo>
                  <a:lnTo>
                    <a:pt x="15773" y="12069"/>
                  </a:lnTo>
                  <a:lnTo>
                    <a:pt x="15993" y="12215"/>
                  </a:lnTo>
                  <a:lnTo>
                    <a:pt x="16177" y="12399"/>
                  </a:lnTo>
                  <a:lnTo>
                    <a:pt x="16250" y="12435"/>
                  </a:lnTo>
                  <a:lnTo>
                    <a:pt x="16397" y="12435"/>
                  </a:lnTo>
                  <a:lnTo>
                    <a:pt x="16434" y="12399"/>
                  </a:lnTo>
                  <a:lnTo>
                    <a:pt x="16470" y="12325"/>
                  </a:lnTo>
                  <a:lnTo>
                    <a:pt x="16507" y="12252"/>
                  </a:lnTo>
                  <a:lnTo>
                    <a:pt x="16507" y="12179"/>
                  </a:lnTo>
                  <a:lnTo>
                    <a:pt x="16434" y="12105"/>
                  </a:lnTo>
                  <a:lnTo>
                    <a:pt x="16250" y="11922"/>
                  </a:lnTo>
                  <a:lnTo>
                    <a:pt x="16030" y="11775"/>
                  </a:lnTo>
                  <a:lnTo>
                    <a:pt x="15883" y="11702"/>
                  </a:lnTo>
                  <a:lnTo>
                    <a:pt x="16140" y="11115"/>
                  </a:lnTo>
                  <a:lnTo>
                    <a:pt x="16324" y="11225"/>
                  </a:lnTo>
                  <a:lnTo>
                    <a:pt x="16617" y="11335"/>
                  </a:lnTo>
                  <a:lnTo>
                    <a:pt x="16984" y="11408"/>
                  </a:lnTo>
                  <a:lnTo>
                    <a:pt x="17057" y="11408"/>
                  </a:lnTo>
                  <a:lnTo>
                    <a:pt x="17094" y="11372"/>
                  </a:lnTo>
                  <a:lnTo>
                    <a:pt x="17131" y="11298"/>
                  </a:lnTo>
                  <a:lnTo>
                    <a:pt x="17167" y="11225"/>
                  </a:lnTo>
                  <a:lnTo>
                    <a:pt x="17167" y="11152"/>
                  </a:lnTo>
                  <a:lnTo>
                    <a:pt x="17131" y="11078"/>
                  </a:lnTo>
                  <a:lnTo>
                    <a:pt x="17094" y="11042"/>
                  </a:lnTo>
                  <a:lnTo>
                    <a:pt x="17021" y="11005"/>
                  </a:lnTo>
                  <a:lnTo>
                    <a:pt x="16764" y="10968"/>
                  </a:lnTo>
                  <a:lnTo>
                    <a:pt x="16544" y="10895"/>
                  </a:lnTo>
                  <a:lnTo>
                    <a:pt x="16250" y="10821"/>
                  </a:lnTo>
                  <a:lnTo>
                    <a:pt x="16397" y="10345"/>
                  </a:lnTo>
                  <a:lnTo>
                    <a:pt x="16507" y="9831"/>
                  </a:lnTo>
                  <a:lnTo>
                    <a:pt x="16727" y="9941"/>
                  </a:lnTo>
                  <a:lnTo>
                    <a:pt x="16984" y="9978"/>
                  </a:lnTo>
                  <a:lnTo>
                    <a:pt x="17131" y="10014"/>
                  </a:lnTo>
                  <a:lnTo>
                    <a:pt x="17277" y="10014"/>
                  </a:lnTo>
                  <a:lnTo>
                    <a:pt x="17424" y="9978"/>
                  </a:lnTo>
                  <a:lnTo>
                    <a:pt x="17461" y="9904"/>
                  </a:lnTo>
                  <a:lnTo>
                    <a:pt x="17497" y="9831"/>
                  </a:lnTo>
                  <a:lnTo>
                    <a:pt x="17497" y="9794"/>
                  </a:lnTo>
                  <a:lnTo>
                    <a:pt x="17497" y="9721"/>
                  </a:lnTo>
                  <a:lnTo>
                    <a:pt x="17387" y="9648"/>
                  </a:lnTo>
                  <a:lnTo>
                    <a:pt x="17277" y="9611"/>
                  </a:lnTo>
                  <a:lnTo>
                    <a:pt x="17167" y="9574"/>
                  </a:lnTo>
                  <a:lnTo>
                    <a:pt x="16544" y="9501"/>
                  </a:lnTo>
                  <a:lnTo>
                    <a:pt x="16544" y="9464"/>
                  </a:lnTo>
                  <a:lnTo>
                    <a:pt x="16580" y="8987"/>
                  </a:lnTo>
                  <a:lnTo>
                    <a:pt x="16617" y="8511"/>
                  </a:lnTo>
                  <a:lnTo>
                    <a:pt x="16800" y="8584"/>
                  </a:lnTo>
                  <a:lnTo>
                    <a:pt x="17021" y="8621"/>
                  </a:lnTo>
                  <a:lnTo>
                    <a:pt x="17204" y="8657"/>
                  </a:lnTo>
                  <a:lnTo>
                    <a:pt x="17424" y="8621"/>
                  </a:lnTo>
                  <a:lnTo>
                    <a:pt x="17571" y="8584"/>
                  </a:lnTo>
                  <a:lnTo>
                    <a:pt x="17644" y="8511"/>
                  </a:lnTo>
                  <a:lnTo>
                    <a:pt x="17681" y="8437"/>
                  </a:lnTo>
                  <a:lnTo>
                    <a:pt x="17681" y="8364"/>
                  </a:lnTo>
                  <a:lnTo>
                    <a:pt x="17644" y="8290"/>
                  </a:lnTo>
                  <a:lnTo>
                    <a:pt x="17534" y="8217"/>
                  </a:lnTo>
                  <a:lnTo>
                    <a:pt x="17387" y="8217"/>
                  </a:lnTo>
                  <a:lnTo>
                    <a:pt x="17094" y="8254"/>
                  </a:lnTo>
                  <a:lnTo>
                    <a:pt x="16617" y="8217"/>
                  </a:lnTo>
                  <a:lnTo>
                    <a:pt x="16580" y="7814"/>
                  </a:lnTo>
                  <a:lnTo>
                    <a:pt x="16507" y="7410"/>
                  </a:lnTo>
                  <a:lnTo>
                    <a:pt x="16507" y="7410"/>
                  </a:lnTo>
                  <a:lnTo>
                    <a:pt x="16690" y="7447"/>
                  </a:lnTo>
                  <a:lnTo>
                    <a:pt x="16874" y="7447"/>
                  </a:lnTo>
                  <a:lnTo>
                    <a:pt x="17021" y="7410"/>
                  </a:lnTo>
                  <a:lnTo>
                    <a:pt x="17204" y="7337"/>
                  </a:lnTo>
                  <a:lnTo>
                    <a:pt x="17351" y="7263"/>
                  </a:lnTo>
                  <a:lnTo>
                    <a:pt x="17387" y="7190"/>
                  </a:lnTo>
                  <a:lnTo>
                    <a:pt x="17424" y="7117"/>
                  </a:lnTo>
                  <a:lnTo>
                    <a:pt x="17424" y="7043"/>
                  </a:lnTo>
                  <a:lnTo>
                    <a:pt x="17424" y="7007"/>
                  </a:lnTo>
                  <a:lnTo>
                    <a:pt x="17351" y="6933"/>
                  </a:lnTo>
                  <a:lnTo>
                    <a:pt x="17314" y="6897"/>
                  </a:lnTo>
                  <a:lnTo>
                    <a:pt x="17131" y="6897"/>
                  </a:lnTo>
                  <a:lnTo>
                    <a:pt x="16947" y="6970"/>
                  </a:lnTo>
                  <a:lnTo>
                    <a:pt x="16764" y="7007"/>
                  </a:lnTo>
                  <a:lnTo>
                    <a:pt x="16397" y="7080"/>
                  </a:lnTo>
                  <a:lnTo>
                    <a:pt x="16324" y="6897"/>
                  </a:lnTo>
                  <a:lnTo>
                    <a:pt x="16140" y="6493"/>
                  </a:lnTo>
                  <a:lnTo>
                    <a:pt x="16397" y="6420"/>
                  </a:lnTo>
                  <a:lnTo>
                    <a:pt x="16764" y="6273"/>
                  </a:lnTo>
                  <a:lnTo>
                    <a:pt x="16947" y="6200"/>
                  </a:lnTo>
                  <a:lnTo>
                    <a:pt x="17094" y="6090"/>
                  </a:lnTo>
                  <a:lnTo>
                    <a:pt x="17131" y="6053"/>
                  </a:lnTo>
                  <a:lnTo>
                    <a:pt x="17131" y="5979"/>
                  </a:lnTo>
                  <a:lnTo>
                    <a:pt x="17131" y="5906"/>
                  </a:lnTo>
                  <a:lnTo>
                    <a:pt x="17021" y="5833"/>
                  </a:lnTo>
                  <a:lnTo>
                    <a:pt x="16910" y="5796"/>
                  </a:lnTo>
                  <a:lnTo>
                    <a:pt x="16764" y="5833"/>
                  </a:lnTo>
                  <a:lnTo>
                    <a:pt x="16580" y="5906"/>
                  </a:lnTo>
                  <a:lnTo>
                    <a:pt x="16250" y="6090"/>
                  </a:lnTo>
                  <a:lnTo>
                    <a:pt x="16104" y="6163"/>
                  </a:lnTo>
                  <a:lnTo>
                    <a:pt x="15957" y="6236"/>
                  </a:lnTo>
                  <a:lnTo>
                    <a:pt x="15957" y="6200"/>
                  </a:lnTo>
                  <a:lnTo>
                    <a:pt x="15957" y="6163"/>
                  </a:lnTo>
                  <a:lnTo>
                    <a:pt x="15920" y="6163"/>
                  </a:lnTo>
                  <a:lnTo>
                    <a:pt x="15590" y="5796"/>
                  </a:lnTo>
                  <a:lnTo>
                    <a:pt x="15920" y="5503"/>
                  </a:lnTo>
                  <a:lnTo>
                    <a:pt x="16250" y="5173"/>
                  </a:lnTo>
                  <a:lnTo>
                    <a:pt x="16287" y="5099"/>
                  </a:lnTo>
                  <a:lnTo>
                    <a:pt x="16324" y="4989"/>
                  </a:lnTo>
                  <a:lnTo>
                    <a:pt x="16287" y="4916"/>
                  </a:lnTo>
                  <a:lnTo>
                    <a:pt x="16250" y="4879"/>
                  </a:lnTo>
                  <a:lnTo>
                    <a:pt x="16177" y="4806"/>
                  </a:lnTo>
                  <a:lnTo>
                    <a:pt x="16030" y="4806"/>
                  </a:lnTo>
                  <a:lnTo>
                    <a:pt x="15957" y="4842"/>
                  </a:lnTo>
                  <a:lnTo>
                    <a:pt x="15627" y="5209"/>
                  </a:lnTo>
                  <a:lnTo>
                    <a:pt x="15333" y="5576"/>
                  </a:lnTo>
                  <a:lnTo>
                    <a:pt x="15076" y="5393"/>
                  </a:lnTo>
                  <a:lnTo>
                    <a:pt x="14820" y="5246"/>
                  </a:lnTo>
                  <a:lnTo>
                    <a:pt x="14673" y="5173"/>
                  </a:lnTo>
                  <a:lnTo>
                    <a:pt x="14746" y="5026"/>
                  </a:lnTo>
                  <a:lnTo>
                    <a:pt x="14966" y="4659"/>
                  </a:lnTo>
                  <a:lnTo>
                    <a:pt x="15003" y="4586"/>
                  </a:lnTo>
                  <a:lnTo>
                    <a:pt x="15003" y="4512"/>
                  </a:lnTo>
                  <a:lnTo>
                    <a:pt x="14930" y="4402"/>
                  </a:lnTo>
                  <a:lnTo>
                    <a:pt x="14856" y="4366"/>
                  </a:lnTo>
                  <a:lnTo>
                    <a:pt x="14746" y="4366"/>
                  </a:lnTo>
                  <a:lnTo>
                    <a:pt x="14673" y="4439"/>
                  </a:lnTo>
                  <a:lnTo>
                    <a:pt x="14526" y="4622"/>
                  </a:lnTo>
                  <a:lnTo>
                    <a:pt x="14416" y="4842"/>
                  </a:lnTo>
                  <a:lnTo>
                    <a:pt x="14343" y="5026"/>
                  </a:lnTo>
                  <a:lnTo>
                    <a:pt x="14159" y="4989"/>
                  </a:lnTo>
                  <a:lnTo>
                    <a:pt x="13939" y="4989"/>
                  </a:lnTo>
                  <a:lnTo>
                    <a:pt x="13903" y="4732"/>
                  </a:lnTo>
                  <a:lnTo>
                    <a:pt x="13866" y="4476"/>
                  </a:lnTo>
                  <a:lnTo>
                    <a:pt x="13829" y="3962"/>
                  </a:lnTo>
                  <a:lnTo>
                    <a:pt x="13829" y="3889"/>
                  </a:lnTo>
                  <a:lnTo>
                    <a:pt x="13756" y="385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15" name="CustomShape 180"/>
            <p:cNvSpPr/>
            <p:nvPr/>
          </p:nvSpPr>
          <p:spPr>
            <a:xfrm>
              <a:off x="8111520" y="4613760"/>
              <a:ext cx="354960" cy="306360"/>
            </a:xfrm>
            <a:custGeom>
              <a:avLst/>
              <a:gdLst/>
              <a:ahLst/>
              <a:cxnLst/>
              <a:rect l="l" t="t" r="r" b="b"/>
              <a:pathLst>
                <a:path w="10748" h="9281">
                  <a:moveTo>
                    <a:pt x="4072" y="550"/>
                  </a:moveTo>
                  <a:lnTo>
                    <a:pt x="4329" y="587"/>
                  </a:lnTo>
                  <a:lnTo>
                    <a:pt x="4585" y="697"/>
                  </a:lnTo>
                  <a:lnTo>
                    <a:pt x="4842" y="844"/>
                  </a:lnTo>
                  <a:lnTo>
                    <a:pt x="5025" y="1064"/>
                  </a:lnTo>
                  <a:lnTo>
                    <a:pt x="5136" y="1211"/>
                  </a:lnTo>
                  <a:lnTo>
                    <a:pt x="5209" y="1394"/>
                  </a:lnTo>
                  <a:lnTo>
                    <a:pt x="5246" y="1541"/>
                  </a:lnTo>
                  <a:lnTo>
                    <a:pt x="5282" y="1724"/>
                  </a:lnTo>
                  <a:lnTo>
                    <a:pt x="5282" y="2091"/>
                  </a:lnTo>
                  <a:lnTo>
                    <a:pt x="5246" y="2458"/>
                  </a:lnTo>
                  <a:lnTo>
                    <a:pt x="5209" y="2641"/>
                  </a:lnTo>
                  <a:lnTo>
                    <a:pt x="4695" y="1761"/>
                  </a:lnTo>
                  <a:lnTo>
                    <a:pt x="4072" y="550"/>
                  </a:lnTo>
                  <a:close/>
                  <a:moveTo>
                    <a:pt x="1357" y="3008"/>
                  </a:moveTo>
                  <a:lnTo>
                    <a:pt x="1504" y="3265"/>
                  </a:lnTo>
                  <a:lnTo>
                    <a:pt x="1614" y="3558"/>
                  </a:lnTo>
                  <a:lnTo>
                    <a:pt x="1797" y="3852"/>
                  </a:lnTo>
                  <a:lnTo>
                    <a:pt x="1467" y="3778"/>
                  </a:lnTo>
                  <a:lnTo>
                    <a:pt x="1137" y="3742"/>
                  </a:lnTo>
                  <a:lnTo>
                    <a:pt x="1321" y="3118"/>
                  </a:lnTo>
                  <a:lnTo>
                    <a:pt x="1357" y="3008"/>
                  </a:lnTo>
                  <a:close/>
                  <a:moveTo>
                    <a:pt x="3815" y="550"/>
                  </a:moveTo>
                  <a:lnTo>
                    <a:pt x="4072" y="1174"/>
                  </a:lnTo>
                  <a:lnTo>
                    <a:pt x="4329" y="1798"/>
                  </a:lnTo>
                  <a:lnTo>
                    <a:pt x="4695" y="2531"/>
                  </a:lnTo>
                  <a:lnTo>
                    <a:pt x="5099" y="3265"/>
                  </a:lnTo>
                  <a:lnTo>
                    <a:pt x="4989" y="3852"/>
                  </a:lnTo>
                  <a:lnTo>
                    <a:pt x="4732" y="3191"/>
                  </a:lnTo>
                  <a:lnTo>
                    <a:pt x="4475" y="2531"/>
                  </a:lnTo>
                  <a:lnTo>
                    <a:pt x="4255" y="1981"/>
                  </a:lnTo>
                  <a:lnTo>
                    <a:pt x="4035" y="1467"/>
                  </a:lnTo>
                  <a:lnTo>
                    <a:pt x="3742" y="880"/>
                  </a:lnTo>
                  <a:lnTo>
                    <a:pt x="3558" y="587"/>
                  </a:lnTo>
                  <a:lnTo>
                    <a:pt x="3815" y="550"/>
                  </a:lnTo>
                  <a:close/>
                  <a:moveTo>
                    <a:pt x="1761" y="1724"/>
                  </a:moveTo>
                  <a:lnTo>
                    <a:pt x="1724" y="1798"/>
                  </a:lnTo>
                  <a:lnTo>
                    <a:pt x="1761" y="1944"/>
                  </a:lnTo>
                  <a:lnTo>
                    <a:pt x="1834" y="2018"/>
                  </a:lnTo>
                  <a:lnTo>
                    <a:pt x="1944" y="2054"/>
                  </a:lnTo>
                  <a:lnTo>
                    <a:pt x="2054" y="2054"/>
                  </a:lnTo>
                  <a:lnTo>
                    <a:pt x="2274" y="2531"/>
                  </a:lnTo>
                  <a:lnTo>
                    <a:pt x="2458" y="2971"/>
                  </a:lnTo>
                  <a:lnTo>
                    <a:pt x="3008" y="4182"/>
                  </a:lnTo>
                  <a:lnTo>
                    <a:pt x="3081" y="4329"/>
                  </a:lnTo>
                  <a:lnTo>
                    <a:pt x="2825" y="4255"/>
                  </a:lnTo>
                  <a:lnTo>
                    <a:pt x="2458" y="4072"/>
                  </a:lnTo>
                  <a:lnTo>
                    <a:pt x="2164" y="3742"/>
                  </a:lnTo>
                  <a:lnTo>
                    <a:pt x="1944" y="3375"/>
                  </a:lnTo>
                  <a:lnTo>
                    <a:pt x="1724" y="2935"/>
                  </a:lnTo>
                  <a:lnTo>
                    <a:pt x="1651" y="2715"/>
                  </a:lnTo>
                  <a:lnTo>
                    <a:pt x="1504" y="2494"/>
                  </a:lnTo>
                  <a:lnTo>
                    <a:pt x="1724" y="1761"/>
                  </a:lnTo>
                  <a:lnTo>
                    <a:pt x="1761" y="1724"/>
                  </a:lnTo>
                  <a:close/>
                  <a:moveTo>
                    <a:pt x="2604" y="1174"/>
                  </a:moveTo>
                  <a:lnTo>
                    <a:pt x="2715" y="1614"/>
                  </a:lnTo>
                  <a:lnTo>
                    <a:pt x="2861" y="2054"/>
                  </a:lnTo>
                  <a:lnTo>
                    <a:pt x="3228" y="2898"/>
                  </a:lnTo>
                  <a:lnTo>
                    <a:pt x="3998" y="4695"/>
                  </a:lnTo>
                  <a:lnTo>
                    <a:pt x="3632" y="4549"/>
                  </a:lnTo>
                  <a:lnTo>
                    <a:pt x="3522" y="4365"/>
                  </a:lnTo>
                  <a:lnTo>
                    <a:pt x="3301" y="3888"/>
                  </a:lnTo>
                  <a:lnTo>
                    <a:pt x="2861" y="2935"/>
                  </a:lnTo>
                  <a:lnTo>
                    <a:pt x="2274" y="1834"/>
                  </a:lnTo>
                  <a:lnTo>
                    <a:pt x="2311" y="1651"/>
                  </a:lnTo>
                  <a:lnTo>
                    <a:pt x="2421" y="1467"/>
                  </a:lnTo>
                  <a:lnTo>
                    <a:pt x="2604" y="1174"/>
                  </a:lnTo>
                  <a:close/>
                  <a:moveTo>
                    <a:pt x="3338" y="660"/>
                  </a:moveTo>
                  <a:lnTo>
                    <a:pt x="3375" y="770"/>
                  </a:lnTo>
                  <a:lnTo>
                    <a:pt x="3668" y="1467"/>
                  </a:lnTo>
                  <a:lnTo>
                    <a:pt x="3962" y="2164"/>
                  </a:lnTo>
                  <a:lnTo>
                    <a:pt x="4182" y="2788"/>
                  </a:lnTo>
                  <a:lnTo>
                    <a:pt x="4402" y="3412"/>
                  </a:lnTo>
                  <a:lnTo>
                    <a:pt x="4769" y="4659"/>
                  </a:lnTo>
                  <a:lnTo>
                    <a:pt x="4732" y="4805"/>
                  </a:lnTo>
                  <a:lnTo>
                    <a:pt x="4659" y="4805"/>
                  </a:lnTo>
                  <a:lnTo>
                    <a:pt x="4549" y="4842"/>
                  </a:lnTo>
                  <a:lnTo>
                    <a:pt x="3668" y="2971"/>
                  </a:lnTo>
                  <a:lnTo>
                    <a:pt x="3191" y="1981"/>
                  </a:lnTo>
                  <a:lnTo>
                    <a:pt x="2971" y="1504"/>
                  </a:lnTo>
                  <a:lnTo>
                    <a:pt x="2788" y="991"/>
                  </a:lnTo>
                  <a:lnTo>
                    <a:pt x="3045" y="807"/>
                  </a:lnTo>
                  <a:lnTo>
                    <a:pt x="3338" y="660"/>
                  </a:lnTo>
                  <a:close/>
                  <a:moveTo>
                    <a:pt x="7703" y="4952"/>
                  </a:moveTo>
                  <a:lnTo>
                    <a:pt x="7960" y="5246"/>
                  </a:lnTo>
                  <a:lnTo>
                    <a:pt x="7960" y="5246"/>
                  </a:lnTo>
                  <a:lnTo>
                    <a:pt x="7887" y="5209"/>
                  </a:lnTo>
                  <a:lnTo>
                    <a:pt x="7593" y="5319"/>
                  </a:lnTo>
                  <a:lnTo>
                    <a:pt x="7300" y="5466"/>
                  </a:lnTo>
                  <a:lnTo>
                    <a:pt x="7190" y="5356"/>
                  </a:lnTo>
                  <a:lnTo>
                    <a:pt x="7080" y="5246"/>
                  </a:lnTo>
                  <a:lnTo>
                    <a:pt x="7373" y="5099"/>
                  </a:lnTo>
                  <a:lnTo>
                    <a:pt x="7703" y="4952"/>
                  </a:lnTo>
                  <a:close/>
                  <a:moveTo>
                    <a:pt x="8070" y="5356"/>
                  </a:moveTo>
                  <a:lnTo>
                    <a:pt x="8180" y="5466"/>
                  </a:lnTo>
                  <a:lnTo>
                    <a:pt x="7923" y="5576"/>
                  </a:lnTo>
                  <a:lnTo>
                    <a:pt x="7923" y="5576"/>
                  </a:lnTo>
                  <a:lnTo>
                    <a:pt x="8033" y="5429"/>
                  </a:lnTo>
                  <a:lnTo>
                    <a:pt x="8070" y="5356"/>
                  </a:lnTo>
                  <a:close/>
                  <a:moveTo>
                    <a:pt x="7556" y="5612"/>
                  </a:moveTo>
                  <a:lnTo>
                    <a:pt x="7483" y="5722"/>
                  </a:lnTo>
                  <a:lnTo>
                    <a:pt x="7483" y="5686"/>
                  </a:lnTo>
                  <a:lnTo>
                    <a:pt x="7556" y="5612"/>
                  </a:lnTo>
                  <a:close/>
                  <a:moveTo>
                    <a:pt x="8327" y="5649"/>
                  </a:moveTo>
                  <a:lnTo>
                    <a:pt x="8327" y="5686"/>
                  </a:lnTo>
                  <a:lnTo>
                    <a:pt x="7850" y="6163"/>
                  </a:lnTo>
                  <a:lnTo>
                    <a:pt x="7740" y="6016"/>
                  </a:lnTo>
                  <a:lnTo>
                    <a:pt x="7997" y="5796"/>
                  </a:lnTo>
                  <a:lnTo>
                    <a:pt x="8327" y="5649"/>
                  </a:lnTo>
                  <a:close/>
                  <a:moveTo>
                    <a:pt x="8437" y="5796"/>
                  </a:moveTo>
                  <a:lnTo>
                    <a:pt x="8584" y="6053"/>
                  </a:lnTo>
                  <a:lnTo>
                    <a:pt x="8143" y="6163"/>
                  </a:lnTo>
                  <a:lnTo>
                    <a:pt x="8437" y="5796"/>
                  </a:lnTo>
                  <a:close/>
                  <a:moveTo>
                    <a:pt x="8437" y="6346"/>
                  </a:moveTo>
                  <a:lnTo>
                    <a:pt x="8180" y="6676"/>
                  </a:lnTo>
                  <a:lnTo>
                    <a:pt x="8107" y="6493"/>
                  </a:lnTo>
                  <a:lnTo>
                    <a:pt x="8437" y="6346"/>
                  </a:lnTo>
                  <a:close/>
                  <a:moveTo>
                    <a:pt x="8767" y="6309"/>
                  </a:moveTo>
                  <a:lnTo>
                    <a:pt x="8840" y="6419"/>
                  </a:lnTo>
                  <a:lnTo>
                    <a:pt x="8547" y="6676"/>
                  </a:lnTo>
                  <a:lnTo>
                    <a:pt x="8767" y="6309"/>
                  </a:lnTo>
                  <a:close/>
                  <a:moveTo>
                    <a:pt x="9024" y="4695"/>
                  </a:moveTo>
                  <a:lnTo>
                    <a:pt x="9244" y="4732"/>
                  </a:lnTo>
                  <a:lnTo>
                    <a:pt x="9464" y="4805"/>
                  </a:lnTo>
                  <a:lnTo>
                    <a:pt x="9647" y="4915"/>
                  </a:lnTo>
                  <a:lnTo>
                    <a:pt x="9831" y="5062"/>
                  </a:lnTo>
                  <a:lnTo>
                    <a:pt x="9904" y="5099"/>
                  </a:lnTo>
                  <a:lnTo>
                    <a:pt x="9941" y="5099"/>
                  </a:lnTo>
                  <a:lnTo>
                    <a:pt x="10051" y="5209"/>
                  </a:lnTo>
                  <a:lnTo>
                    <a:pt x="10161" y="5429"/>
                  </a:lnTo>
                  <a:lnTo>
                    <a:pt x="10198" y="5649"/>
                  </a:lnTo>
                  <a:lnTo>
                    <a:pt x="10234" y="5869"/>
                  </a:lnTo>
                  <a:lnTo>
                    <a:pt x="10198" y="6089"/>
                  </a:lnTo>
                  <a:lnTo>
                    <a:pt x="10161" y="6346"/>
                  </a:lnTo>
                  <a:lnTo>
                    <a:pt x="10088" y="6566"/>
                  </a:lnTo>
                  <a:lnTo>
                    <a:pt x="9941" y="7006"/>
                  </a:lnTo>
                  <a:lnTo>
                    <a:pt x="9904" y="7080"/>
                  </a:lnTo>
                  <a:lnTo>
                    <a:pt x="9647" y="6676"/>
                  </a:lnTo>
                  <a:lnTo>
                    <a:pt x="9024" y="5832"/>
                  </a:lnTo>
                  <a:lnTo>
                    <a:pt x="8620" y="5282"/>
                  </a:lnTo>
                  <a:lnTo>
                    <a:pt x="8400" y="5025"/>
                  </a:lnTo>
                  <a:lnTo>
                    <a:pt x="8143" y="4842"/>
                  </a:lnTo>
                  <a:lnTo>
                    <a:pt x="8584" y="4732"/>
                  </a:lnTo>
                  <a:lnTo>
                    <a:pt x="8804" y="4695"/>
                  </a:lnTo>
                  <a:close/>
                  <a:moveTo>
                    <a:pt x="1064" y="3962"/>
                  </a:moveTo>
                  <a:lnTo>
                    <a:pt x="1357" y="4182"/>
                  </a:lnTo>
                  <a:lnTo>
                    <a:pt x="1651" y="4329"/>
                  </a:lnTo>
                  <a:lnTo>
                    <a:pt x="2348" y="4585"/>
                  </a:lnTo>
                  <a:lnTo>
                    <a:pt x="2458" y="4659"/>
                  </a:lnTo>
                  <a:lnTo>
                    <a:pt x="2494" y="4695"/>
                  </a:lnTo>
                  <a:lnTo>
                    <a:pt x="2568" y="4732"/>
                  </a:lnTo>
                  <a:lnTo>
                    <a:pt x="2641" y="4695"/>
                  </a:lnTo>
                  <a:lnTo>
                    <a:pt x="4329" y="5319"/>
                  </a:lnTo>
                  <a:lnTo>
                    <a:pt x="4329" y="5356"/>
                  </a:lnTo>
                  <a:lnTo>
                    <a:pt x="4292" y="5319"/>
                  </a:lnTo>
                  <a:lnTo>
                    <a:pt x="3888" y="5172"/>
                  </a:lnTo>
                  <a:lnTo>
                    <a:pt x="3705" y="5136"/>
                  </a:lnTo>
                  <a:lnTo>
                    <a:pt x="3485" y="5099"/>
                  </a:lnTo>
                  <a:lnTo>
                    <a:pt x="3448" y="5136"/>
                  </a:lnTo>
                  <a:lnTo>
                    <a:pt x="3411" y="5172"/>
                  </a:lnTo>
                  <a:lnTo>
                    <a:pt x="3448" y="5246"/>
                  </a:lnTo>
                  <a:lnTo>
                    <a:pt x="3595" y="5392"/>
                  </a:lnTo>
                  <a:lnTo>
                    <a:pt x="3852" y="5539"/>
                  </a:lnTo>
                  <a:lnTo>
                    <a:pt x="4108" y="5686"/>
                  </a:lnTo>
                  <a:lnTo>
                    <a:pt x="4402" y="5759"/>
                  </a:lnTo>
                  <a:lnTo>
                    <a:pt x="4365" y="5906"/>
                  </a:lnTo>
                  <a:lnTo>
                    <a:pt x="4035" y="5906"/>
                  </a:lnTo>
                  <a:lnTo>
                    <a:pt x="3742" y="5869"/>
                  </a:lnTo>
                  <a:lnTo>
                    <a:pt x="3411" y="5759"/>
                  </a:lnTo>
                  <a:lnTo>
                    <a:pt x="3228" y="5686"/>
                  </a:lnTo>
                  <a:lnTo>
                    <a:pt x="3191" y="5612"/>
                  </a:lnTo>
                  <a:lnTo>
                    <a:pt x="3155" y="5576"/>
                  </a:lnTo>
                  <a:lnTo>
                    <a:pt x="3118" y="5539"/>
                  </a:lnTo>
                  <a:lnTo>
                    <a:pt x="3081" y="5502"/>
                  </a:lnTo>
                  <a:lnTo>
                    <a:pt x="3045" y="5502"/>
                  </a:lnTo>
                  <a:lnTo>
                    <a:pt x="3008" y="5539"/>
                  </a:lnTo>
                  <a:lnTo>
                    <a:pt x="2971" y="5649"/>
                  </a:lnTo>
                  <a:lnTo>
                    <a:pt x="2971" y="5722"/>
                  </a:lnTo>
                  <a:lnTo>
                    <a:pt x="3008" y="5796"/>
                  </a:lnTo>
                  <a:lnTo>
                    <a:pt x="3045" y="5869"/>
                  </a:lnTo>
                  <a:lnTo>
                    <a:pt x="3191" y="6016"/>
                  </a:lnTo>
                  <a:lnTo>
                    <a:pt x="3338" y="6126"/>
                  </a:lnTo>
                  <a:lnTo>
                    <a:pt x="3522" y="6199"/>
                  </a:lnTo>
                  <a:lnTo>
                    <a:pt x="3742" y="6273"/>
                  </a:lnTo>
                  <a:lnTo>
                    <a:pt x="3962" y="6309"/>
                  </a:lnTo>
                  <a:lnTo>
                    <a:pt x="4182" y="6309"/>
                  </a:lnTo>
                  <a:lnTo>
                    <a:pt x="3962" y="6676"/>
                  </a:lnTo>
                  <a:lnTo>
                    <a:pt x="3742" y="6603"/>
                  </a:lnTo>
                  <a:lnTo>
                    <a:pt x="3228" y="6456"/>
                  </a:lnTo>
                  <a:lnTo>
                    <a:pt x="2971" y="6419"/>
                  </a:lnTo>
                  <a:lnTo>
                    <a:pt x="2715" y="6383"/>
                  </a:lnTo>
                  <a:lnTo>
                    <a:pt x="2641" y="6383"/>
                  </a:lnTo>
                  <a:lnTo>
                    <a:pt x="2641" y="6456"/>
                  </a:lnTo>
                  <a:lnTo>
                    <a:pt x="2641" y="6493"/>
                  </a:lnTo>
                  <a:lnTo>
                    <a:pt x="2678" y="6529"/>
                  </a:lnTo>
                  <a:lnTo>
                    <a:pt x="2861" y="6676"/>
                  </a:lnTo>
                  <a:lnTo>
                    <a:pt x="3081" y="6786"/>
                  </a:lnTo>
                  <a:lnTo>
                    <a:pt x="3522" y="6970"/>
                  </a:lnTo>
                  <a:lnTo>
                    <a:pt x="3742" y="7080"/>
                  </a:lnTo>
                  <a:lnTo>
                    <a:pt x="3632" y="7226"/>
                  </a:lnTo>
                  <a:lnTo>
                    <a:pt x="3522" y="7336"/>
                  </a:lnTo>
                  <a:lnTo>
                    <a:pt x="2935" y="7080"/>
                  </a:lnTo>
                  <a:lnTo>
                    <a:pt x="2311" y="6823"/>
                  </a:lnTo>
                  <a:lnTo>
                    <a:pt x="2238" y="6823"/>
                  </a:lnTo>
                  <a:lnTo>
                    <a:pt x="2201" y="6860"/>
                  </a:lnTo>
                  <a:lnTo>
                    <a:pt x="2201" y="6896"/>
                  </a:lnTo>
                  <a:lnTo>
                    <a:pt x="2201" y="6970"/>
                  </a:lnTo>
                  <a:lnTo>
                    <a:pt x="2458" y="7190"/>
                  </a:lnTo>
                  <a:lnTo>
                    <a:pt x="2678" y="7410"/>
                  </a:lnTo>
                  <a:lnTo>
                    <a:pt x="2971" y="7557"/>
                  </a:lnTo>
                  <a:lnTo>
                    <a:pt x="3265" y="7703"/>
                  </a:lnTo>
                  <a:lnTo>
                    <a:pt x="2971" y="7960"/>
                  </a:lnTo>
                  <a:lnTo>
                    <a:pt x="2641" y="7960"/>
                  </a:lnTo>
                  <a:lnTo>
                    <a:pt x="2311" y="7887"/>
                  </a:lnTo>
                  <a:lnTo>
                    <a:pt x="1981" y="7777"/>
                  </a:lnTo>
                  <a:lnTo>
                    <a:pt x="1871" y="7777"/>
                  </a:lnTo>
                  <a:lnTo>
                    <a:pt x="1834" y="7813"/>
                  </a:lnTo>
                  <a:lnTo>
                    <a:pt x="1797" y="7850"/>
                  </a:lnTo>
                  <a:lnTo>
                    <a:pt x="1797" y="7923"/>
                  </a:lnTo>
                  <a:lnTo>
                    <a:pt x="1834" y="8070"/>
                  </a:lnTo>
                  <a:lnTo>
                    <a:pt x="1944" y="8143"/>
                  </a:lnTo>
                  <a:lnTo>
                    <a:pt x="2091" y="8217"/>
                  </a:lnTo>
                  <a:lnTo>
                    <a:pt x="2238" y="8290"/>
                  </a:lnTo>
                  <a:lnTo>
                    <a:pt x="2348" y="8327"/>
                  </a:lnTo>
                  <a:lnTo>
                    <a:pt x="2164" y="8364"/>
                  </a:lnTo>
                  <a:lnTo>
                    <a:pt x="1944" y="8364"/>
                  </a:lnTo>
                  <a:lnTo>
                    <a:pt x="1761" y="8327"/>
                  </a:lnTo>
                  <a:lnTo>
                    <a:pt x="1541" y="8253"/>
                  </a:lnTo>
                  <a:lnTo>
                    <a:pt x="1247" y="8070"/>
                  </a:lnTo>
                  <a:lnTo>
                    <a:pt x="1027" y="7850"/>
                  </a:lnTo>
                  <a:lnTo>
                    <a:pt x="844" y="7593"/>
                  </a:lnTo>
                  <a:lnTo>
                    <a:pt x="697" y="7300"/>
                  </a:lnTo>
                  <a:lnTo>
                    <a:pt x="624" y="6970"/>
                  </a:lnTo>
                  <a:lnTo>
                    <a:pt x="550" y="6676"/>
                  </a:lnTo>
                  <a:lnTo>
                    <a:pt x="550" y="6346"/>
                  </a:lnTo>
                  <a:lnTo>
                    <a:pt x="550" y="6016"/>
                  </a:lnTo>
                  <a:lnTo>
                    <a:pt x="624" y="5502"/>
                  </a:lnTo>
                  <a:lnTo>
                    <a:pt x="734" y="4989"/>
                  </a:lnTo>
                  <a:lnTo>
                    <a:pt x="1064" y="3962"/>
                  </a:lnTo>
                  <a:close/>
                  <a:moveTo>
                    <a:pt x="6786" y="5429"/>
                  </a:moveTo>
                  <a:lnTo>
                    <a:pt x="6860" y="5649"/>
                  </a:lnTo>
                  <a:lnTo>
                    <a:pt x="6970" y="5832"/>
                  </a:lnTo>
                  <a:lnTo>
                    <a:pt x="7006" y="5906"/>
                  </a:lnTo>
                  <a:lnTo>
                    <a:pt x="7043" y="5979"/>
                  </a:lnTo>
                  <a:lnTo>
                    <a:pt x="7116" y="6016"/>
                  </a:lnTo>
                  <a:lnTo>
                    <a:pt x="7813" y="7006"/>
                  </a:lnTo>
                  <a:lnTo>
                    <a:pt x="8143" y="7520"/>
                  </a:lnTo>
                  <a:lnTo>
                    <a:pt x="8143" y="7667"/>
                  </a:lnTo>
                  <a:lnTo>
                    <a:pt x="8143" y="7740"/>
                  </a:lnTo>
                  <a:lnTo>
                    <a:pt x="8217" y="7813"/>
                  </a:lnTo>
                  <a:lnTo>
                    <a:pt x="8290" y="7850"/>
                  </a:lnTo>
                  <a:lnTo>
                    <a:pt x="8363" y="7850"/>
                  </a:lnTo>
                  <a:lnTo>
                    <a:pt x="8400" y="7813"/>
                  </a:lnTo>
                  <a:lnTo>
                    <a:pt x="8510" y="7887"/>
                  </a:lnTo>
                  <a:lnTo>
                    <a:pt x="8584" y="7923"/>
                  </a:lnTo>
                  <a:lnTo>
                    <a:pt x="8694" y="7960"/>
                  </a:lnTo>
                  <a:lnTo>
                    <a:pt x="8767" y="7923"/>
                  </a:lnTo>
                  <a:lnTo>
                    <a:pt x="8877" y="7997"/>
                  </a:lnTo>
                  <a:lnTo>
                    <a:pt x="8987" y="7997"/>
                  </a:lnTo>
                  <a:lnTo>
                    <a:pt x="9060" y="8033"/>
                  </a:lnTo>
                  <a:lnTo>
                    <a:pt x="9134" y="7997"/>
                  </a:lnTo>
                  <a:lnTo>
                    <a:pt x="9207" y="7923"/>
                  </a:lnTo>
                  <a:lnTo>
                    <a:pt x="9207" y="7813"/>
                  </a:lnTo>
                  <a:lnTo>
                    <a:pt x="9207" y="7740"/>
                  </a:lnTo>
                  <a:lnTo>
                    <a:pt x="9134" y="7667"/>
                  </a:lnTo>
                  <a:lnTo>
                    <a:pt x="9170" y="7557"/>
                  </a:lnTo>
                  <a:lnTo>
                    <a:pt x="9207" y="7483"/>
                  </a:lnTo>
                  <a:lnTo>
                    <a:pt x="9244" y="7410"/>
                  </a:lnTo>
                  <a:lnTo>
                    <a:pt x="9244" y="7373"/>
                  </a:lnTo>
                  <a:lnTo>
                    <a:pt x="9207" y="7300"/>
                  </a:lnTo>
                  <a:lnTo>
                    <a:pt x="9170" y="7263"/>
                  </a:lnTo>
                  <a:lnTo>
                    <a:pt x="9134" y="7226"/>
                  </a:lnTo>
                  <a:lnTo>
                    <a:pt x="8987" y="7226"/>
                  </a:lnTo>
                  <a:lnTo>
                    <a:pt x="8694" y="7336"/>
                  </a:lnTo>
                  <a:lnTo>
                    <a:pt x="8694" y="7300"/>
                  </a:lnTo>
                  <a:lnTo>
                    <a:pt x="8877" y="7153"/>
                  </a:lnTo>
                  <a:lnTo>
                    <a:pt x="9060" y="6970"/>
                  </a:lnTo>
                  <a:lnTo>
                    <a:pt x="9134" y="6860"/>
                  </a:lnTo>
                  <a:lnTo>
                    <a:pt x="9244" y="7043"/>
                  </a:lnTo>
                  <a:lnTo>
                    <a:pt x="9501" y="7446"/>
                  </a:lnTo>
                  <a:lnTo>
                    <a:pt x="9537" y="7593"/>
                  </a:lnTo>
                  <a:lnTo>
                    <a:pt x="9317" y="7887"/>
                  </a:lnTo>
                  <a:lnTo>
                    <a:pt x="9024" y="8143"/>
                  </a:lnTo>
                  <a:lnTo>
                    <a:pt x="8730" y="8364"/>
                  </a:lnTo>
                  <a:lnTo>
                    <a:pt x="8400" y="8547"/>
                  </a:lnTo>
                  <a:lnTo>
                    <a:pt x="8070" y="8657"/>
                  </a:lnTo>
                  <a:lnTo>
                    <a:pt x="7703" y="8694"/>
                  </a:lnTo>
                  <a:lnTo>
                    <a:pt x="7520" y="8694"/>
                  </a:lnTo>
                  <a:lnTo>
                    <a:pt x="7373" y="8657"/>
                  </a:lnTo>
                  <a:lnTo>
                    <a:pt x="7190" y="8620"/>
                  </a:lnTo>
                  <a:lnTo>
                    <a:pt x="7006" y="8547"/>
                  </a:lnTo>
                  <a:lnTo>
                    <a:pt x="6823" y="8437"/>
                  </a:lnTo>
                  <a:lnTo>
                    <a:pt x="6676" y="8290"/>
                  </a:lnTo>
                  <a:lnTo>
                    <a:pt x="6419" y="7997"/>
                  </a:lnTo>
                  <a:lnTo>
                    <a:pt x="6199" y="7667"/>
                  </a:lnTo>
                  <a:lnTo>
                    <a:pt x="6053" y="7300"/>
                  </a:lnTo>
                  <a:lnTo>
                    <a:pt x="6016" y="6896"/>
                  </a:lnTo>
                  <a:lnTo>
                    <a:pt x="6016" y="6676"/>
                  </a:lnTo>
                  <a:lnTo>
                    <a:pt x="6053" y="6493"/>
                  </a:lnTo>
                  <a:lnTo>
                    <a:pt x="6089" y="6309"/>
                  </a:lnTo>
                  <a:lnTo>
                    <a:pt x="6163" y="6126"/>
                  </a:lnTo>
                  <a:lnTo>
                    <a:pt x="6273" y="5943"/>
                  </a:lnTo>
                  <a:lnTo>
                    <a:pt x="6383" y="5759"/>
                  </a:lnTo>
                  <a:lnTo>
                    <a:pt x="6566" y="5576"/>
                  </a:lnTo>
                  <a:lnTo>
                    <a:pt x="6786" y="5429"/>
                  </a:lnTo>
                  <a:close/>
                  <a:moveTo>
                    <a:pt x="3852" y="0"/>
                  </a:moveTo>
                  <a:lnTo>
                    <a:pt x="3522" y="37"/>
                  </a:lnTo>
                  <a:lnTo>
                    <a:pt x="3191" y="110"/>
                  </a:lnTo>
                  <a:lnTo>
                    <a:pt x="2898" y="257"/>
                  </a:lnTo>
                  <a:lnTo>
                    <a:pt x="2604" y="440"/>
                  </a:lnTo>
                  <a:lnTo>
                    <a:pt x="2348" y="660"/>
                  </a:lnTo>
                  <a:lnTo>
                    <a:pt x="2091" y="660"/>
                  </a:lnTo>
                  <a:lnTo>
                    <a:pt x="1871" y="734"/>
                  </a:lnTo>
                  <a:lnTo>
                    <a:pt x="1687" y="880"/>
                  </a:lnTo>
                  <a:lnTo>
                    <a:pt x="1541" y="1064"/>
                  </a:lnTo>
                  <a:lnTo>
                    <a:pt x="1394" y="1284"/>
                  </a:lnTo>
                  <a:lnTo>
                    <a:pt x="1321" y="1504"/>
                  </a:lnTo>
                  <a:lnTo>
                    <a:pt x="1137" y="1944"/>
                  </a:lnTo>
                  <a:lnTo>
                    <a:pt x="660" y="3522"/>
                  </a:lnTo>
                  <a:lnTo>
                    <a:pt x="404" y="4292"/>
                  </a:lnTo>
                  <a:lnTo>
                    <a:pt x="183" y="5062"/>
                  </a:lnTo>
                  <a:lnTo>
                    <a:pt x="37" y="5759"/>
                  </a:lnTo>
                  <a:lnTo>
                    <a:pt x="0" y="6126"/>
                  </a:lnTo>
                  <a:lnTo>
                    <a:pt x="0" y="6456"/>
                  </a:lnTo>
                  <a:lnTo>
                    <a:pt x="0" y="6786"/>
                  </a:lnTo>
                  <a:lnTo>
                    <a:pt x="73" y="7153"/>
                  </a:lnTo>
                  <a:lnTo>
                    <a:pt x="183" y="7483"/>
                  </a:lnTo>
                  <a:lnTo>
                    <a:pt x="330" y="7813"/>
                  </a:lnTo>
                  <a:lnTo>
                    <a:pt x="477" y="8033"/>
                  </a:lnTo>
                  <a:lnTo>
                    <a:pt x="660" y="8253"/>
                  </a:lnTo>
                  <a:lnTo>
                    <a:pt x="880" y="8474"/>
                  </a:lnTo>
                  <a:lnTo>
                    <a:pt x="1101" y="8657"/>
                  </a:lnTo>
                  <a:lnTo>
                    <a:pt x="1357" y="8767"/>
                  </a:lnTo>
                  <a:lnTo>
                    <a:pt x="1651" y="8877"/>
                  </a:lnTo>
                  <a:lnTo>
                    <a:pt x="1908" y="8914"/>
                  </a:lnTo>
                  <a:lnTo>
                    <a:pt x="2201" y="8950"/>
                  </a:lnTo>
                  <a:lnTo>
                    <a:pt x="2458" y="8914"/>
                  </a:lnTo>
                  <a:lnTo>
                    <a:pt x="2678" y="8840"/>
                  </a:lnTo>
                  <a:lnTo>
                    <a:pt x="2898" y="8730"/>
                  </a:lnTo>
                  <a:lnTo>
                    <a:pt x="3081" y="8620"/>
                  </a:lnTo>
                  <a:lnTo>
                    <a:pt x="3448" y="8290"/>
                  </a:lnTo>
                  <a:lnTo>
                    <a:pt x="3778" y="7923"/>
                  </a:lnTo>
                  <a:lnTo>
                    <a:pt x="3815" y="7960"/>
                  </a:lnTo>
                  <a:lnTo>
                    <a:pt x="3925" y="7960"/>
                  </a:lnTo>
                  <a:lnTo>
                    <a:pt x="4035" y="7887"/>
                  </a:lnTo>
                  <a:lnTo>
                    <a:pt x="4108" y="7813"/>
                  </a:lnTo>
                  <a:lnTo>
                    <a:pt x="4108" y="7740"/>
                  </a:lnTo>
                  <a:lnTo>
                    <a:pt x="4072" y="7593"/>
                  </a:lnTo>
                  <a:lnTo>
                    <a:pt x="4182" y="7446"/>
                  </a:lnTo>
                  <a:lnTo>
                    <a:pt x="4512" y="6896"/>
                  </a:lnTo>
                  <a:lnTo>
                    <a:pt x="4769" y="6309"/>
                  </a:lnTo>
                  <a:lnTo>
                    <a:pt x="5025" y="5722"/>
                  </a:lnTo>
                  <a:lnTo>
                    <a:pt x="5209" y="5099"/>
                  </a:lnTo>
                  <a:lnTo>
                    <a:pt x="5246" y="5062"/>
                  </a:lnTo>
                  <a:lnTo>
                    <a:pt x="5282" y="4989"/>
                  </a:lnTo>
                  <a:lnTo>
                    <a:pt x="5282" y="4915"/>
                  </a:lnTo>
                  <a:lnTo>
                    <a:pt x="5466" y="4292"/>
                  </a:lnTo>
                  <a:lnTo>
                    <a:pt x="5612" y="3632"/>
                  </a:lnTo>
                  <a:lnTo>
                    <a:pt x="5722" y="2971"/>
                  </a:lnTo>
                  <a:lnTo>
                    <a:pt x="5796" y="2311"/>
                  </a:lnTo>
                  <a:lnTo>
                    <a:pt x="5832" y="1981"/>
                  </a:lnTo>
                  <a:lnTo>
                    <a:pt x="5796" y="1651"/>
                  </a:lnTo>
                  <a:lnTo>
                    <a:pt x="5759" y="1357"/>
                  </a:lnTo>
                  <a:lnTo>
                    <a:pt x="5649" y="1064"/>
                  </a:lnTo>
                  <a:lnTo>
                    <a:pt x="5539" y="807"/>
                  </a:lnTo>
                  <a:lnTo>
                    <a:pt x="5356" y="587"/>
                  </a:lnTo>
                  <a:lnTo>
                    <a:pt x="5099" y="367"/>
                  </a:lnTo>
                  <a:lnTo>
                    <a:pt x="4842" y="184"/>
                  </a:lnTo>
                  <a:lnTo>
                    <a:pt x="4512" y="73"/>
                  </a:lnTo>
                  <a:lnTo>
                    <a:pt x="4182" y="0"/>
                  </a:lnTo>
                  <a:close/>
                  <a:moveTo>
                    <a:pt x="8730" y="3962"/>
                  </a:moveTo>
                  <a:lnTo>
                    <a:pt x="8584" y="4072"/>
                  </a:lnTo>
                  <a:lnTo>
                    <a:pt x="8437" y="4182"/>
                  </a:lnTo>
                  <a:lnTo>
                    <a:pt x="8327" y="4329"/>
                  </a:lnTo>
                  <a:lnTo>
                    <a:pt x="7887" y="4439"/>
                  </a:lnTo>
                  <a:lnTo>
                    <a:pt x="7336" y="4585"/>
                  </a:lnTo>
                  <a:lnTo>
                    <a:pt x="6786" y="4842"/>
                  </a:lnTo>
                  <a:lnTo>
                    <a:pt x="6566" y="4989"/>
                  </a:lnTo>
                  <a:lnTo>
                    <a:pt x="6309" y="5172"/>
                  </a:lnTo>
                  <a:lnTo>
                    <a:pt x="6089" y="5356"/>
                  </a:lnTo>
                  <a:lnTo>
                    <a:pt x="5906" y="5576"/>
                  </a:lnTo>
                  <a:lnTo>
                    <a:pt x="5759" y="5796"/>
                  </a:lnTo>
                  <a:lnTo>
                    <a:pt x="5612" y="6053"/>
                  </a:lnTo>
                  <a:lnTo>
                    <a:pt x="5539" y="6309"/>
                  </a:lnTo>
                  <a:lnTo>
                    <a:pt x="5502" y="6603"/>
                  </a:lnTo>
                  <a:lnTo>
                    <a:pt x="5466" y="6860"/>
                  </a:lnTo>
                  <a:lnTo>
                    <a:pt x="5502" y="7116"/>
                  </a:lnTo>
                  <a:lnTo>
                    <a:pt x="5539" y="7373"/>
                  </a:lnTo>
                  <a:lnTo>
                    <a:pt x="5612" y="7630"/>
                  </a:lnTo>
                  <a:lnTo>
                    <a:pt x="5722" y="7887"/>
                  </a:lnTo>
                  <a:lnTo>
                    <a:pt x="5869" y="8107"/>
                  </a:lnTo>
                  <a:lnTo>
                    <a:pt x="6016" y="8327"/>
                  </a:lnTo>
                  <a:lnTo>
                    <a:pt x="6199" y="8547"/>
                  </a:lnTo>
                  <a:lnTo>
                    <a:pt x="6419" y="8730"/>
                  </a:lnTo>
                  <a:lnTo>
                    <a:pt x="6639" y="8914"/>
                  </a:lnTo>
                  <a:lnTo>
                    <a:pt x="6860" y="9060"/>
                  </a:lnTo>
                  <a:lnTo>
                    <a:pt x="7116" y="9170"/>
                  </a:lnTo>
                  <a:lnTo>
                    <a:pt x="7410" y="9244"/>
                  </a:lnTo>
                  <a:lnTo>
                    <a:pt x="7703" y="9281"/>
                  </a:lnTo>
                  <a:lnTo>
                    <a:pt x="8033" y="9244"/>
                  </a:lnTo>
                  <a:lnTo>
                    <a:pt x="8327" y="9170"/>
                  </a:lnTo>
                  <a:lnTo>
                    <a:pt x="8620" y="9024"/>
                  </a:lnTo>
                  <a:lnTo>
                    <a:pt x="8877" y="8877"/>
                  </a:lnTo>
                  <a:lnTo>
                    <a:pt x="9391" y="8547"/>
                  </a:lnTo>
                  <a:lnTo>
                    <a:pt x="9611" y="8364"/>
                  </a:lnTo>
                  <a:lnTo>
                    <a:pt x="9794" y="8143"/>
                  </a:lnTo>
                  <a:lnTo>
                    <a:pt x="9977" y="7923"/>
                  </a:lnTo>
                  <a:lnTo>
                    <a:pt x="10161" y="7703"/>
                  </a:lnTo>
                  <a:lnTo>
                    <a:pt x="10418" y="7190"/>
                  </a:lnTo>
                  <a:lnTo>
                    <a:pt x="10638" y="6676"/>
                  </a:lnTo>
                  <a:lnTo>
                    <a:pt x="10711" y="6346"/>
                  </a:lnTo>
                  <a:lnTo>
                    <a:pt x="10748" y="6053"/>
                  </a:lnTo>
                  <a:lnTo>
                    <a:pt x="10748" y="5722"/>
                  </a:lnTo>
                  <a:lnTo>
                    <a:pt x="10711" y="5466"/>
                  </a:lnTo>
                  <a:lnTo>
                    <a:pt x="10601" y="5172"/>
                  </a:lnTo>
                  <a:lnTo>
                    <a:pt x="10454" y="4915"/>
                  </a:lnTo>
                  <a:lnTo>
                    <a:pt x="10271" y="4659"/>
                  </a:lnTo>
                  <a:lnTo>
                    <a:pt x="10051" y="4439"/>
                  </a:lnTo>
                  <a:lnTo>
                    <a:pt x="9794" y="4255"/>
                  </a:lnTo>
                  <a:lnTo>
                    <a:pt x="9537" y="4108"/>
                  </a:lnTo>
                  <a:lnTo>
                    <a:pt x="9244" y="3998"/>
                  </a:lnTo>
                  <a:lnTo>
                    <a:pt x="8950" y="396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16" name="CustomShape 181"/>
            <p:cNvSpPr/>
            <p:nvPr/>
          </p:nvSpPr>
          <p:spPr>
            <a:xfrm>
              <a:off x="8542080" y="5529240"/>
              <a:ext cx="558720" cy="394920"/>
            </a:xfrm>
            <a:custGeom>
              <a:avLst/>
              <a:gdLst/>
              <a:ahLst/>
              <a:cxnLst/>
              <a:rect l="l" t="t" r="r" b="b"/>
              <a:pathLst>
                <a:path w="16911" h="11959">
                  <a:moveTo>
                    <a:pt x="12215" y="8951"/>
                  </a:moveTo>
                  <a:lnTo>
                    <a:pt x="12032" y="9098"/>
                  </a:lnTo>
                  <a:lnTo>
                    <a:pt x="11848" y="9244"/>
                  </a:lnTo>
                  <a:lnTo>
                    <a:pt x="11408" y="9538"/>
                  </a:lnTo>
                  <a:lnTo>
                    <a:pt x="11005" y="9685"/>
                  </a:lnTo>
                  <a:lnTo>
                    <a:pt x="10638" y="9868"/>
                  </a:lnTo>
                  <a:lnTo>
                    <a:pt x="10124" y="10051"/>
                  </a:lnTo>
                  <a:lnTo>
                    <a:pt x="9977" y="10125"/>
                  </a:lnTo>
                  <a:lnTo>
                    <a:pt x="9794" y="10161"/>
                  </a:lnTo>
                  <a:lnTo>
                    <a:pt x="9904" y="9978"/>
                  </a:lnTo>
                  <a:lnTo>
                    <a:pt x="10051" y="9795"/>
                  </a:lnTo>
                  <a:lnTo>
                    <a:pt x="10344" y="9758"/>
                  </a:lnTo>
                  <a:lnTo>
                    <a:pt x="10601" y="9648"/>
                  </a:lnTo>
                  <a:lnTo>
                    <a:pt x="10858" y="9538"/>
                  </a:lnTo>
                  <a:lnTo>
                    <a:pt x="11115" y="9354"/>
                  </a:lnTo>
                  <a:lnTo>
                    <a:pt x="11335" y="9171"/>
                  </a:lnTo>
                  <a:lnTo>
                    <a:pt x="11371" y="9061"/>
                  </a:lnTo>
                  <a:lnTo>
                    <a:pt x="11445" y="9061"/>
                  </a:lnTo>
                  <a:lnTo>
                    <a:pt x="11481" y="9024"/>
                  </a:lnTo>
                  <a:lnTo>
                    <a:pt x="11848" y="8951"/>
                  </a:lnTo>
                  <a:close/>
                  <a:moveTo>
                    <a:pt x="12619" y="8988"/>
                  </a:moveTo>
                  <a:lnTo>
                    <a:pt x="12839" y="9061"/>
                  </a:lnTo>
                  <a:lnTo>
                    <a:pt x="12839" y="9171"/>
                  </a:lnTo>
                  <a:lnTo>
                    <a:pt x="12215" y="9685"/>
                  </a:lnTo>
                  <a:lnTo>
                    <a:pt x="11518" y="10125"/>
                  </a:lnTo>
                  <a:lnTo>
                    <a:pt x="11115" y="10345"/>
                  </a:lnTo>
                  <a:lnTo>
                    <a:pt x="10711" y="10528"/>
                  </a:lnTo>
                  <a:lnTo>
                    <a:pt x="10308" y="10712"/>
                  </a:lnTo>
                  <a:lnTo>
                    <a:pt x="9904" y="10932"/>
                  </a:lnTo>
                  <a:lnTo>
                    <a:pt x="9831" y="10822"/>
                  </a:lnTo>
                  <a:lnTo>
                    <a:pt x="9794" y="10712"/>
                  </a:lnTo>
                  <a:lnTo>
                    <a:pt x="9757" y="10455"/>
                  </a:lnTo>
                  <a:lnTo>
                    <a:pt x="9904" y="10455"/>
                  </a:lnTo>
                  <a:lnTo>
                    <a:pt x="10051" y="10381"/>
                  </a:lnTo>
                  <a:lnTo>
                    <a:pt x="10344" y="10271"/>
                  </a:lnTo>
                  <a:lnTo>
                    <a:pt x="11078" y="10015"/>
                  </a:lnTo>
                  <a:lnTo>
                    <a:pt x="11481" y="9831"/>
                  </a:lnTo>
                  <a:lnTo>
                    <a:pt x="11922" y="9611"/>
                  </a:lnTo>
                  <a:lnTo>
                    <a:pt x="12288" y="9318"/>
                  </a:lnTo>
                  <a:lnTo>
                    <a:pt x="12435" y="9171"/>
                  </a:lnTo>
                  <a:lnTo>
                    <a:pt x="12619" y="8988"/>
                  </a:lnTo>
                  <a:close/>
                  <a:moveTo>
                    <a:pt x="9464" y="514"/>
                  </a:moveTo>
                  <a:lnTo>
                    <a:pt x="9721" y="551"/>
                  </a:lnTo>
                  <a:lnTo>
                    <a:pt x="9941" y="588"/>
                  </a:lnTo>
                  <a:lnTo>
                    <a:pt x="10161" y="661"/>
                  </a:lnTo>
                  <a:lnTo>
                    <a:pt x="10344" y="771"/>
                  </a:lnTo>
                  <a:lnTo>
                    <a:pt x="10491" y="918"/>
                  </a:lnTo>
                  <a:lnTo>
                    <a:pt x="10564" y="1101"/>
                  </a:lnTo>
                  <a:lnTo>
                    <a:pt x="10601" y="1101"/>
                  </a:lnTo>
                  <a:lnTo>
                    <a:pt x="10528" y="1211"/>
                  </a:lnTo>
                  <a:lnTo>
                    <a:pt x="10528" y="1321"/>
                  </a:lnTo>
                  <a:lnTo>
                    <a:pt x="10564" y="1615"/>
                  </a:lnTo>
                  <a:lnTo>
                    <a:pt x="10638" y="1871"/>
                  </a:lnTo>
                  <a:lnTo>
                    <a:pt x="10748" y="2091"/>
                  </a:lnTo>
                  <a:lnTo>
                    <a:pt x="10931" y="2348"/>
                  </a:lnTo>
                  <a:lnTo>
                    <a:pt x="11005" y="2495"/>
                  </a:lnTo>
                  <a:lnTo>
                    <a:pt x="11041" y="2678"/>
                  </a:lnTo>
                  <a:lnTo>
                    <a:pt x="11041" y="2752"/>
                  </a:lnTo>
                  <a:lnTo>
                    <a:pt x="11005" y="2788"/>
                  </a:lnTo>
                  <a:lnTo>
                    <a:pt x="10931" y="2788"/>
                  </a:lnTo>
                  <a:lnTo>
                    <a:pt x="10858" y="2752"/>
                  </a:lnTo>
                  <a:lnTo>
                    <a:pt x="10784" y="2642"/>
                  </a:lnTo>
                  <a:lnTo>
                    <a:pt x="10674" y="2312"/>
                  </a:lnTo>
                  <a:lnTo>
                    <a:pt x="10601" y="2128"/>
                  </a:lnTo>
                  <a:lnTo>
                    <a:pt x="10491" y="1981"/>
                  </a:lnTo>
                  <a:lnTo>
                    <a:pt x="10381" y="1798"/>
                  </a:lnTo>
                  <a:lnTo>
                    <a:pt x="10234" y="1651"/>
                  </a:lnTo>
                  <a:lnTo>
                    <a:pt x="10088" y="1541"/>
                  </a:lnTo>
                  <a:lnTo>
                    <a:pt x="9904" y="1431"/>
                  </a:lnTo>
                  <a:lnTo>
                    <a:pt x="9721" y="1358"/>
                  </a:lnTo>
                  <a:lnTo>
                    <a:pt x="9537" y="1321"/>
                  </a:lnTo>
                  <a:lnTo>
                    <a:pt x="9134" y="1321"/>
                  </a:lnTo>
                  <a:lnTo>
                    <a:pt x="8950" y="1358"/>
                  </a:lnTo>
                  <a:lnTo>
                    <a:pt x="8767" y="1431"/>
                  </a:lnTo>
                  <a:lnTo>
                    <a:pt x="8694" y="1468"/>
                  </a:lnTo>
                  <a:lnTo>
                    <a:pt x="8657" y="1505"/>
                  </a:lnTo>
                  <a:lnTo>
                    <a:pt x="8694" y="1615"/>
                  </a:lnTo>
                  <a:lnTo>
                    <a:pt x="8767" y="1688"/>
                  </a:lnTo>
                  <a:lnTo>
                    <a:pt x="8804" y="1725"/>
                  </a:lnTo>
                  <a:lnTo>
                    <a:pt x="8877" y="1725"/>
                  </a:lnTo>
                  <a:lnTo>
                    <a:pt x="9097" y="1688"/>
                  </a:lnTo>
                  <a:lnTo>
                    <a:pt x="9281" y="1688"/>
                  </a:lnTo>
                  <a:lnTo>
                    <a:pt x="9501" y="1725"/>
                  </a:lnTo>
                  <a:lnTo>
                    <a:pt x="9684" y="1798"/>
                  </a:lnTo>
                  <a:lnTo>
                    <a:pt x="9867" y="1871"/>
                  </a:lnTo>
                  <a:lnTo>
                    <a:pt x="10014" y="2018"/>
                  </a:lnTo>
                  <a:lnTo>
                    <a:pt x="10161" y="2165"/>
                  </a:lnTo>
                  <a:lnTo>
                    <a:pt x="10271" y="2348"/>
                  </a:lnTo>
                  <a:lnTo>
                    <a:pt x="10418" y="2788"/>
                  </a:lnTo>
                  <a:lnTo>
                    <a:pt x="10528" y="2972"/>
                  </a:lnTo>
                  <a:lnTo>
                    <a:pt x="10638" y="3119"/>
                  </a:lnTo>
                  <a:lnTo>
                    <a:pt x="10528" y="3192"/>
                  </a:lnTo>
                  <a:lnTo>
                    <a:pt x="10308" y="3375"/>
                  </a:lnTo>
                  <a:lnTo>
                    <a:pt x="10088" y="3595"/>
                  </a:lnTo>
                  <a:lnTo>
                    <a:pt x="9904" y="3816"/>
                  </a:lnTo>
                  <a:lnTo>
                    <a:pt x="9794" y="4072"/>
                  </a:lnTo>
                  <a:lnTo>
                    <a:pt x="9721" y="4292"/>
                  </a:lnTo>
                  <a:lnTo>
                    <a:pt x="9684" y="4512"/>
                  </a:lnTo>
                  <a:lnTo>
                    <a:pt x="9721" y="4733"/>
                  </a:lnTo>
                  <a:lnTo>
                    <a:pt x="9757" y="4953"/>
                  </a:lnTo>
                  <a:lnTo>
                    <a:pt x="9867" y="5136"/>
                  </a:lnTo>
                  <a:lnTo>
                    <a:pt x="10014" y="5283"/>
                  </a:lnTo>
                  <a:lnTo>
                    <a:pt x="10198" y="5429"/>
                  </a:lnTo>
                  <a:lnTo>
                    <a:pt x="10418" y="5503"/>
                  </a:lnTo>
                  <a:lnTo>
                    <a:pt x="10638" y="5576"/>
                  </a:lnTo>
                  <a:lnTo>
                    <a:pt x="10895" y="5540"/>
                  </a:lnTo>
                  <a:lnTo>
                    <a:pt x="11151" y="5503"/>
                  </a:lnTo>
                  <a:lnTo>
                    <a:pt x="11371" y="5393"/>
                  </a:lnTo>
                  <a:lnTo>
                    <a:pt x="12032" y="5063"/>
                  </a:lnTo>
                  <a:lnTo>
                    <a:pt x="12692" y="4659"/>
                  </a:lnTo>
                  <a:lnTo>
                    <a:pt x="12729" y="4586"/>
                  </a:lnTo>
                  <a:lnTo>
                    <a:pt x="12765" y="4512"/>
                  </a:lnTo>
                  <a:lnTo>
                    <a:pt x="12765" y="4439"/>
                  </a:lnTo>
                  <a:lnTo>
                    <a:pt x="12729" y="4402"/>
                  </a:lnTo>
                  <a:lnTo>
                    <a:pt x="12692" y="4329"/>
                  </a:lnTo>
                  <a:lnTo>
                    <a:pt x="12619" y="4292"/>
                  </a:lnTo>
                  <a:lnTo>
                    <a:pt x="12472" y="4292"/>
                  </a:lnTo>
                  <a:lnTo>
                    <a:pt x="12032" y="4549"/>
                  </a:lnTo>
                  <a:lnTo>
                    <a:pt x="11591" y="4843"/>
                  </a:lnTo>
                  <a:lnTo>
                    <a:pt x="11371" y="4953"/>
                  </a:lnTo>
                  <a:lnTo>
                    <a:pt x="11151" y="5063"/>
                  </a:lnTo>
                  <a:lnTo>
                    <a:pt x="10895" y="5136"/>
                  </a:lnTo>
                  <a:lnTo>
                    <a:pt x="10528" y="5136"/>
                  </a:lnTo>
                  <a:lnTo>
                    <a:pt x="10418" y="5099"/>
                  </a:lnTo>
                  <a:lnTo>
                    <a:pt x="10308" y="5026"/>
                  </a:lnTo>
                  <a:lnTo>
                    <a:pt x="10234" y="4953"/>
                  </a:lnTo>
                  <a:lnTo>
                    <a:pt x="10161" y="4843"/>
                  </a:lnTo>
                  <a:lnTo>
                    <a:pt x="10124" y="4733"/>
                  </a:lnTo>
                  <a:lnTo>
                    <a:pt x="10088" y="4476"/>
                  </a:lnTo>
                  <a:lnTo>
                    <a:pt x="10124" y="4366"/>
                  </a:lnTo>
                  <a:lnTo>
                    <a:pt x="10161" y="4219"/>
                  </a:lnTo>
                  <a:lnTo>
                    <a:pt x="10271" y="3999"/>
                  </a:lnTo>
                  <a:lnTo>
                    <a:pt x="10454" y="3816"/>
                  </a:lnTo>
                  <a:lnTo>
                    <a:pt x="10674" y="3632"/>
                  </a:lnTo>
                  <a:lnTo>
                    <a:pt x="10968" y="3375"/>
                  </a:lnTo>
                  <a:lnTo>
                    <a:pt x="11225" y="3119"/>
                  </a:lnTo>
                  <a:lnTo>
                    <a:pt x="11335" y="2972"/>
                  </a:lnTo>
                  <a:lnTo>
                    <a:pt x="11408" y="2825"/>
                  </a:lnTo>
                  <a:lnTo>
                    <a:pt x="11408" y="2642"/>
                  </a:lnTo>
                  <a:lnTo>
                    <a:pt x="11408" y="2422"/>
                  </a:lnTo>
                  <a:lnTo>
                    <a:pt x="11335" y="2275"/>
                  </a:lnTo>
                  <a:lnTo>
                    <a:pt x="11261" y="2165"/>
                  </a:lnTo>
                  <a:lnTo>
                    <a:pt x="11078" y="1871"/>
                  </a:lnTo>
                  <a:lnTo>
                    <a:pt x="10895" y="1578"/>
                  </a:lnTo>
                  <a:lnTo>
                    <a:pt x="10821" y="1431"/>
                  </a:lnTo>
                  <a:lnTo>
                    <a:pt x="10821" y="1284"/>
                  </a:lnTo>
                  <a:lnTo>
                    <a:pt x="10895" y="1248"/>
                  </a:lnTo>
                  <a:lnTo>
                    <a:pt x="11298" y="1138"/>
                  </a:lnTo>
                  <a:lnTo>
                    <a:pt x="11702" y="1028"/>
                  </a:lnTo>
                  <a:lnTo>
                    <a:pt x="12142" y="954"/>
                  </a:lnTo>
                  <a:lnTo>
                    <a:pt x="12582" y="918"/>
                  </a:lnTo>
                  <a:lnTo>
                    <a:pt x="12802" y="954"/>
                  </a:lnTo>
                  <a:lnTo>
                    <a:pt x="13022" y="1028"/>
                  </a:lnTo>
                  <a:lnTo>
                    <a:pt x="13205" y="1101"/>
                  </a:lnTo>
                  <a:lnTo>
                    <a:pt x="13352" y="1211"/>
                  </a:lnTo>
                  <a:lnTo>
                    <a:pt x="13499" y="1358"/>
                  </a:lnTo>
                  <a:lnTo>
                    <a:pt x="13609" y="1505"/>
                  </a:lnTo>
                  <a:lnTo>
                    <a:pt x="13829" y="1908"/>
                  </a:lnTo>
                  <a:lnTo>
                    <a:pt x="14012" y="2202"/>
                  </a:lnTo>
                  <a:lnTo>
                    <a:pt x="13866" y="2422"/>
                  </a:lnTo>
                  <a:lnTo>
                    <a:pt x="13682" y="2568"/>
                  </a:lnTo>
                  <a:lnTo>
                    <a:pt x="13499" y="2678"/>
                  </a:lnTo>
                  <a:lnTo>
                    <a:pt x="13279" y="2788"/>
                  </a:lnTo>
                  <a:lnTo>
                    <a:pt x="12839" y="2935"/>
                  </a:lnTo>
                  <a:lnTo>
                    <a:pt x="12362" y="3082"/>
                  </a:lnTo>
                  <a:lnTo>
                    <a:pt x="11995" y="3229"/>
                  </a:lnTo>
                  <a:lnTo>
                    <a:pt x="11518" y="3449"/>
                  </a:lnTo>
                  <a:lnTo>
                    <a:pt x="11298" y="3559"/>
                  </a:lnTo>
                  <a:lnTo>
                    <a:pt x="11151" y="3742"/>
                  </a:lnTo>
                  <a:lnTo>
                    <a:pt x="11041" y="3889"/>
                  </a:lnTo>
                  <a:lnTo>
                    <a:pt x="11005" y="3999"/>
                  </a:lnTo>
                  <a:lnTo>
                    <a:pt x="11005" y="4109"/>
                  </a:lnTo>
                  <a:lnTo>
                    <a:pt x="11005" y="4182"/>
                  </a:lnTo>
                  <a:lnTo>
                    <a:pt x="11041" y="4256"/>
                  </a:lnTo>
                  <a:lnTo>
                    <a:pt x="11115" y="4292"/>
                  </a:lnTo>
                  <a:lnTo>
                    <a:pt x="11335" y="4292"/>
                  </a:lnTo>
                  <a:lnTo>
                    <a:pt x="11371" y="4219"/>
                  </a:lnTo>
                  <a:lnTo>
                    <a:pt x="11408" y="4146"/>
                  </a:lnTo>
                  <a:lnTo>
                    <a:pt x="11445" y="4072"/>
                  </a:lnTo>
                  <a:lnTo>
                    <a:pt x="11555" y="3962"/>
                  </a:lnTo>
                  <a:lnTo>
                    <a:pt x="11775" y="3816"/>
                  </a:lnTo>
                  <a:lnTo>
                    <a:pt x="12068" y="3669"/>
                  </a:lnTo>
                  <a:lnTo>
                    <a:pt x="12288" y="3595"/>
                  </a:lnTo>
                  <a:lnTo>
                    <a:pt x="12802" y="3412"/>
                  </a:lnTo>
                  <a:lnTo>
                    <a:pt x="13279" y="3229"/>
                  </a:lnTo>
                  <a:lnTo>
                    <a:pt x="13572" y="3119"/>
                  </a:lnTo>
                  <a:lnTo>
                    <a:pt x="13866" y="2972"/>
                  </a:lnTo>
                  <a:lnTo>
                    <a:pt x="14086" y="2752"/>
                  </a:lnTo>
                  <a:lnTo>
                    <a:pt x="14159" y="2642"/>
                  </a:lnTo>
                  <a:lnTo>
                    <a:pt x="14233" y="2495"/>
                  </a:lnTo>
                  <a:lnTo>
                    <a:pt x="14306" y="2568"/>
                  </a:lnTo>
                  <a:lnTo>
                    <a:pt x="14489" y="2715"/>
                  </a:lnTo>
                  <a:lnTo>
                    <a:pt x="14673" y="2788"/>
                  </a:lnTo>
                  <a:lnTo>
                    <a:pt x="14893" y="2898"/>
                  </a:lnTo>
                  <a:lnTo>
                    <a:pt x="15076" y="3009"/>
                  </a:lnTo>
                  <a:lnTo>
                    <a:pt x="15296" y="3192"/>
                  </a:lnTo>
                  <a:lnTo>
                    <a:pt x="15480" y="3449"/>
                  </a:lnTo>
                  <a:lnTo>
                    <a:pt x="15626" y="3705"/>
                  </a:lnTo>
                  <a:lnTo>
                    <a:pt x="15700" y="3999"/>
                  </a:lnTo>
                  <a:lnTo>
                    <a:pt x="15480" y="4366"/>
                  </a:lnTo>
                  <a:lnTo>
                    <a:pt x="15370" y="4549"/>
                  </a:lnTo>
                  <a:lnTo>
                    <a:pt x="15186" y="4696"/>
                  </a:lnTo>
                  <a:lnTo>
                    <a:pt x="14966" y="4879"/>
                  </a:lnTo>
                  <a:lnTo>
                    <a:pt x="14709" y="5063"/>
                  </a:lnTo>
                  <a:lnTo>
                    <a:pt x="14416" y="5173"/>
                  </a:lnTo>
                  <a:lnTo>
                    <a:pt x="14123" y="5283"/>
                  </a:lnTo>
                  <a:lnTo>
                    <a:pt x="13572" y="5429"/>
                  </a:lnTo>
                  <a:lnTo>
                    <a:pt x="13022" y="5613"/>
                  </a:lnTo>
                  <a:lnTo>
                    <a:pt x="12765" y="5723"/>
                  </a:lnTo>
                  <a:lnTo>
                    <a:pt x="12509" y="5870"/>
                  </a:lnTo>
                  <a:lnTo>
                    <a:pt x="12288" y="6016"/>
                  </a:lnTo>
                  <a:lnTo>
                    <a:pt x="12105" y="6236"/>
                  </a:lnTo>
                  <a:lnTo>
                    <a:pt x="11958" y="6420"/>
                  </a:lnTo>
                  <a:lnTo>
                    <a:pt x="11922" y="6640"/>
                  </a:lnTo>
                  <a:lnTo>
                    <a:pt x="11922" y="6823"/>
                  </a:lnTo>
                  <a:lnTo>
                    <a:pt x="11958" y="7007"/>
                  </a:lnTo>
                  <a:lnTo>
                    <a:pt x="12032" y="7154"/>
                  </a:lnTo>
                  <a:lnTo>
                    <a:pt x="12178" y="7300"/>
                  </a:lnTo>
                  <a:lnTo>
                    <a:pt x="12325" y="7410"/>
                  </a:lnTo>
                  <a:lnTo>
                    <a:pt x="12545" y="7520"/>
                  </a:lnTo>
                  <a:lnTo>
                    <a:pt x="12765" y="7557"/>
                  </a:lnTo>
                  <a:lnTo>
                    <a:pt x="12985" y="7557"/>
                  </a:lnTo>
                  <a:lnTo>
                    <a:pt x="13205" y="7520"/>
                  </a:lnTo>
                  <a:lnTo>
                    <a:pt x="13426" y="7484"/>
                  </a:lnTo>
                  <a:lnTo>
                    <a:pt x="13682" y="7410"/>
                  </a:lnTo>
                  <a:lnTo>
                    <a:pt x="13976" y="7300"/>
                  </a:lnTo>
                  <a:lnTo>
                    <a:pt x="14196" y="7154"/>
                  </a:lnTo>
                  <a:lnTo>
                    <a:pt x="14306" y="7043"/>
                  </a:lnTo>
                  <a:lnTo>
                    <a:pt x="14343" y="6970"/>
                  </a:lnTo>
                  <a:lnTo>
                    <a:pt x="14379" y="6823"/>
                  </a:lnTo>
                  <a:lnTo>
                    <a:pt x="14343" y="6787"/>
                  </a:lnTo>
                  <a:lnTo>
                    <a:pt x="14269" y="6750"/>
                  </a:lnTo>
                  <a:lnTo>
                    <a:pt x="14086" y="6750"/>
                  </a:lnTo>
                  <a:lnTo>
                    <a:pt x="13902" y="6823"/>
                  </a:lnTo>
                  <a:lnTo>
                    <a:pt x="13536" y="6970"/>
                  </a:lnTo>
                  <a:lnTo>
                    <a:pt x="13316" y="7043"/>
                  </a:lnTo>
                  <a:lnTo>
                    <a:pt x="13095" y="7080"/>
                  </a:lnTo>
                  <a:lnTo>
                    <a:pt x="12655" y="7080"/>
                  </a:lnTo>
                  <a:lnTo>
                    <a:pt x="12509" y="7007"/>
                  </a:lnTo>
                  <a:lnTo>
                    <a:pt x="12435" y="6933"/>
                  </a:lnTo>
                  <a:lnTo>
                    <a:pt x="12362" y="6823"/>
                  </a:lnTo>
                  <a:lnTo>
                    <a:pt x="12362" y="6713"/>
                  </a:lnTo>
                  <a:lnTo>
                    <a:pt x="12398" y="6603"/>
                  </a:lnTo>
                  <a:lnTo>
                    <a:pt x="12472" y="6493"/>
                  </a:lnTo>
                  <a:lnTo>
                    <a:pt x="12655" y="6310"/>
                  </a:lnTo>
                  <a:lnTo>
                    <a:pt x="12875" y="6163"/>
                  </a:lnTo>
                  <a:lnTo>
                    <a:pt x="13132" y="6053"/>
                  </a:lnTo>
                  <a:lnTo>
                    <a:pt x="13609" y="5906"/>
                  </a:lnTo>
                  <a:lnTo>
                    <a:pt x="14453" y="5613"/>
                  </a:lnTo>
                  <a:lnTo>
                    <a:pt x="14893" y="5429"/>
                  </a:lnTo>
                  <a:lnTo>
                    <a:pt x="15076" y="5319"/>
                  </a:lnTo>
                  <a:lnTo>
                    <a:pt x="15260" y="5173"/>
                  </a:lnTo>
                  <a:lnTo>
                    <a:pt x="15516" y="4953"/>
                  </a:lnTo>
                  <a:lnTo>
                    <a:pt x="15736" y="4659"/>
                  </a:lnTo>
                  <a:lnTo>
                    <a:pt x="15736" y="4696"/>
                  </a:lnTo>
                  <a:lnTo>
                    <a:pt x="15700" y="4806"/>
                  </a:lnTo>
                  <a:lnTo>
                    <a:pt x="15773" y="4916"/>
                  </a:lnTo>
                  <a:lnTo>
                    <a:pt x="15847" y="4989"/>
                  </a:lnTo>
                  <a:lnTo>
                    <a:pt x="15957" y="5026"/>
                  </a:lnTo>
                  <a:lnTo>
                    <a:pt x="16103" y="5063"/>
                  </a:lnTo>
                  <a:lnTo>
                    <a:pt x="16177" y="5099"/>
                  </a:lnTo>
                  <a:lnTo>
                    <a:pt x="16250" y="5209"/>
                  </a:lnTo>
                  <a:lnTo>
                    <a:pt x="16323" y="5356"/>
                  </a:lnTo>
                  <a:lnTo>
                    <a:pt x="16140" y="5393"/>
                  </a:lnTo>
                  <a:lnTo>
                    <a:pt x="15920" y="5466"/>
                  </a:lnTo>
                  <a:lnTo>
                    <a:pt x="15553" y="5650"/>
                  </a:lnTo>
                  <a:lnTo>
                    <a:pt x="15003" y="5833"/>
                  </a:lnTo>
                  <a:lnTo>
                    <a:pt x="14783" y="5906"/>
                  </a:lnTo>
                  <a:lnTo>
                    <a:pt x="14709" y="5980"/>
                  </a:lnTo>
                  <a:lnTo>
                    <a:pt x="14636" y="6090"/>
                  </a:lnTo>
                  <a:lnTo>
                    <a:pt x="14599" y="6163"/>
                  </a:lnTo>
                  <a:lnTo>
                    <a:pt x="14673" y="6273"/>
                  </a:lnTo>
                  <a:lnTo>
                    <a:pt x="14783" y="6310"/>
                  </a:lnTo>
                  <a:lnTo>
                    <a:pt x="14893" y="6310"/>
                  </a:lnTo>
                  <a:lnTo>
                    <a:pt x="15150" y="6273"/>
                  </a:lnTo>
                  <a:lnTo>
                    <a:pt x="15406" y="6163"/>
                  </a:lnTo>
                  <a:lnTo>
                    <a:pt x="15626" y="6053"/>
                  </a:lnTo>
                  <a:lnTo>
                    <a:pt x="16030" y="5870"/>
                  </a:lnTo>
                  <a:lnTo>
                    <a:pt x="16213" y="5723"/>
                  </a:lnTo>
                  <a:lnTo>
                    <a:pt x="16397" y="5576"/>
                  </a:lnTo>
                  <a:lnTo>
                    <a:pt x="16397" y="5833"/>
                  </a:lnTo>
                  <a:lnTo>
                    <a:pt x="16397" y="6090"/>
                  </a:lnTo>
                  <a:lnTo>
                    <a:pt x="16397" y="6493"/>
                  </a:lnTo>
                  <a:lnTo>
                    <a:pt x="16397" y="6567"/>
                  </a:lnTo>
                  <a:lnTo>
                    <a:pt x="16323" y="6603"/>
                  </a:lnTo>
                  <a:lnTo>
                    <a:pt x="16177" y="6933"/>
                  </a:lnTo>
                  <a:lnTo>
                    <a:pt x="16067" y="7264"/>
                  </a:lnTo>
                  <a:lnTo>
                    <a:pt x="15076" y="7264"/>
                  </a:lnTo>
                  <a:lnTo>
                    <a:pt x="14783" y="7300"/>
                  </a:lnTo>
                  <a:lnTo>
                    <a:pt x="14526" y="7410"/>
                  </a:lnTo>
                  <a:lnTo>
                    <a:pt x="14343" y="7594"/>
                  </a:lnTo>
                  <a:lnTo>
                    <a:pt x="14196" y="7814"/>
                  </a:lnTo>
                  <a:lnTo>
                    <a:pt x="14086" y="8034"/>
                  </a:lnTo>
                  <a:lnTo>
                    <a:pt x="14049" y="8181"/>
                  </a:lnTo>
                  <a:lnTo>
                    <a:pt x="14012" y="8327"/>
                  </a:lnTo>
                  <a:lnTo>
                    <a:pt x="14049" y="8584"/>
                  </a:lnTo>
                  <a:lnTo>
                    <a:pt x="14159" y="8841"/>
                  </a:lnTo>
                  <a:lnTo>
                    <a:pt x="14306" y="9098"/>
                  </a:lnTo>
                  <a:lnTo>
                    <a:pt x="14489" y="9318"/>
                  </a:lnTo>
                  <a:lnTo>
                    <a:pt x="14673" y="9538"/>
                  </a:lnTo>
                  <a:lnTo>
                    <a:pt x="14856" y="9758"/>
                  </a:lnTo>
                  <a:lnTo>
                    <a:pt x="15003" y="9831"/>
                  </a:lnTo>
                  <a:lnTo>
                    <a:pt x="15150" y="9868"/>
                  </a:lnTo>
                  <a:lnTo>
                    <a:pt x="15223" y="9831"/>
                  </a:lnTo>
                  <a:lnTo>
                    <a:pt x="15260" y="9758"/>
                  </a:lnTo>
                  <a:lnTo>
                    <a:pt x="15260" y="9685"/>
                  </a:lnTo>
                  <a:lnTo>
                    <a:pt x="15260" y="9574"/>
                  </a:lnTo>
                  <a:lnTo>
                    <a:pt x="15150" y="9428"/>
                  </a:lnTo>
                  <a:lnTo>
                    <a:pt x="14893" y="9134"/>
                  </a:lnTo>
                  <a:lnTo>
                    <a:pt x="14709" y="8951"/>
                  </a:lnTo>
                  <a:lnTo>
                    <a:pt x="14563" y="8731"/>
                  </a:lnTo>
                  <a:lnTo>
                    <a:pt x="14489" y="8511"/>
                  </a:lnTo>
                  <a:lnTo>
                    <a:pt x="14453" y="8364"/>
                  </a:lnTo>
                  <a:lnTo>
                    <a:pt x="14453" y="8254"/>
                  </a:lnTo>
                  <a:lnTo>
                    <a:pt x="14489" y="8107"/>
                  </a:lnTo>
                  <a:lnTo>
                    <a:pt x="14563" y="7997"/>
                  </a:lnTo>
                  <a:lnTo>
                    <a:pt x="14673" y="7850"/>
                  </a:lnTo>
                  <a:lnTo>
                    <a:pt x="14893" y="7740"/>
                  </a:lnTo>
                  <a:lnTo>
                    <a:pt x="15113" y="7667"/>
                  </a:lnTo>
                  <a:lnTo>
                    <a:pt x="15333" y="7630"/>
                  </a:lnTo>
                  <a:lnTo>
                    <a:pt x="16103" y="7630"/>
                  </a:lnTo>
                  <a:lnTo>
                    <a:pt x="15993" y="7850"/>
                  </a:lnTo>
                  <a:lnTo>
                    <a:pt x="15957" y="7961"/>
                  </a:lnTo>
                  <a:lnTo>
                    <a:pt x="15993" y="8107"/>
                  </a:lnTo>
                  <a:lnTo>
                    <a:pt x="16030" y="8327"/>
                  </a:lnTo>
                  <a:lnTo>
                    <a:pt x="16030" y="8584"/>
                  </a:lnTo>
                  <a:lnTo>
                    <a:pt x="16030" y="8804"/>
                  </a:lnTo>
                  <a:lnTo>
                    <a:pt x="15993" y="9024"/>
                  </a:lnTo>
                  <a:lnTo>
                    <a:pt x="15920" y="8841"/>
                  </a:lnTo>
                  <a:lnTo>
                    <a:pt x="15847" y="8694"/>
                  </a:lnTo>
                  <a:lnTo>
                    <a:pt x="15736" y="8511"/>
                  </a:lnTo>
                  <a:lnTo>
                    <a:pt x="15590" y="8364"/>
                  </a:lnTo>
                  <a:lnTo>
                    <a:pt x="15516" y="8327"/>
                  </a:lnTo>
                  <a:lnTo>
                    <a:pt x="15370" y="8327"/>
                  </a:lnTo>
                  <a:lnTo>
                    <a:pt x="15296" y="8364"/>
                  </a:lnTo>
                  <a:lnTo>
                    <a:pt x="15260" y="8437"/>
                  </a:lnTo>
                  <a:lnTo>
                    <a:pt x="15260" y="8511"/>
                  </a:lnTo>
                  <a:lnTo>
                    <a:pt x="15260" y="8584"/>
                  </a:lnTo>
                  <a:lnTo>
                    <a:pt x="15296" y="8657"/>
                  </a:lnTo>
                  <a:lnTo>
                    <a:pt x="15480" y="8914"/>
                  </a:lnTo>
                  <a:lnTo>
                    <a:pt x="15590" y="9171"/>
                  </a:lnTo>
                  <a:lnTo>
                    <a:pt x="15626" y="9464"/>
                  </a:lnTo>
                  <a:lnTo>
                    <a:pt x="15590" y="9795"/>
                  </a:lnTo>
                  <a:lnTo>
                    <a:pt x="15590" y="9868"/>
                  </a:lnTo>
                  <a:lnTo>
                    <a:pt x="15626" y="9978"/>
                  </a:lnTo>
                  <a:lnTo>
                    <a:pt x="15370" y="10308"/>
                  </a:lnTo>
                  <a:lnTo>
                    <a:pt x="15040" y="10638"/>
                  </a:lnTo>
                  <a:lnTo>
                    <a:pt x="14893" y="10748"/>
                  </a:lnTo>
                  <a:lnTo>
                    <a:pt x="14673" y="10895"/>
                  </a:lnTo>
                  <a:lnTo>
                    <a:pt x="14269" y="11042"/>
                  </a:lnTo>
                  <a:lnTo>
                    <a:pt x="14306" y="10968"/>
                  </a:lnTo>
                  <a:lnTo>
                    <a:pt x="14343" y="10638"/>
                  </a:lnTo>
                  <a:lnTo>
                    <a:pt x="14306" y="10345"/>
                  </a:lnTo>
                  <a:lnTo>
                    <a:pt x="14233" y="10015"/>
                  </a:lnTo>
                  <a:lnTo>
                    <a:pt x="14086" y="9721"/>
                  </a:lnTo>
                  <a:lnTo>
                    <a:pt x="13902" y="9428"/>
                  </a:lnTo>
                  <a:lnTo>
                    <a:pt x="13682" y="9171"/>
                  </a:lnTo>
                  <a:lnTo>
                    <a:pt x="13499" y="9024"/>
                  </a:lnTo>
                  <a:lnTo>
                    <a:pt x="13426" y="8914"/>
                  </a:lnTo>
                  <a:lnTo>
                    <a:pt x="13352" y="8841"/>
                  </a:lnTo>
                  <a:lnTo>
                    <a:pt x="13169" y="8841"/>
                  </a:lnTo>
                  <a:lnTo>
                    <a:pt x="12839" y="8694"/>
                  </a:lnTo>
                  <a:lnTo>
                    <a:pt x="12875" y="8584"/>
                  </a:lnTo>
                  <a:lnTo>
                    <a:pt x="12875" y="8437"/>
                  </a:lnTo>
                  <a:lnTo>
                    <a:pt x="12875" y="8364"/>
                  </a:lnTo>
                  <a:lnTo>
                    <a:pt x="12839" y="8327"/>
                  </a:lnTo>
                  <a:lnTo>
                    <a:pt x="12765" y="8291"/>
                  </a:lnTo>
                  <a:lnTo>
                    <a:pt x="12655" y="8291"/>
                  </a:lnTo>
                  <a:lnTo>
                    <a:pt x="12582" y="8327"/>
                  </a:lnTo>
                  <a:lnTo>
                    <a:pt x="12545" y="8401"/>
                  </a:lnTo>
                  <a:lnTo>
                    <a:pt x="12472" y="8584"/>
                  </a:lnTo>
                  <a:lnTo>
                    <a:pt x="12252" y="8547"/>
                  </a:lnTo>
                  <a:lnTo>
                    <a:pt x="12032" y="8584"/>
                  </a:lnTo>
                  <a:lnTo>
                    <a:pt x="11812" y="8621"/>
                  </a:lnTo>
                  <a:lnTo>
                    <a:pt x="11628" y="8694"/>
                  </a:lnTo>
                  <a:lnTo>
                    <a:pt x="11555" y="8584"/>
                  </a:lnTo>
                  <a:lnTo>
                    <a:pt x="11445" y="8511"/>
                  </a:lnTo>
                  <a:lnTo>
                    <a:pt x="11261" y="8511"/>
                  </a:lnTo>
                  <a:lnTo>
                    <a:pt x="11188" y="8584"/>
                  </a:lnTo>
                  <a:lnTo>
                    <a:pt x="11115" y="8657"/>
                  </a:lnTo>
                  <a:lnTo>
                    <a:pt x="11041" y="8731"/>
                  </a:lnTo>
                  <a:lnTo>
                    <a:pt x="10895" y="8914"/>
                  </a:lnTo>
                  <a:lnTo>
                    <a:pt x="10748" y="9061"/>
                  </a:lnTo>
                  <a:lnTo>
                    <a:pt x="10454" y="9208"/>
                  </a:lnTo>
                  <a:lnTo>
                    <a:pt x="10124" y="9318"/>
                  </a:lnTo>
                  <a:lnTo>
                    <a:pt x="9794" y="9391"/>
                  </a:lnTo>
                  <a:lnTo>
                    <a:pt x="9464" y="9428"/>
                  </a:lnTo>
                  <a:lnTo>
                    <a:pt x="8767" y="9428"/>
                  </a:lnTo>
                  <a:lnTo>
                    <a:pt x="8327" y="9354"/>
                  </a:lnTo>
                  <a:lnTo>
                    <a:pt x="8180" y="9318"/>
                  </a:lnTo>
                  <a:lnTo>
                    <a:pt x="8143" y="9318"/>
                  </a:lnTo>
                  <a:lnTo>
                    <a:pt x="8143" y="9281"/>
                  </a:lnTo>
                  <a:lnTo>
                    <a:pt x="8143" y="9134"/>
                  </a:lnTo>
                  <a:lnTo>
                    <a:pt x="8033" y="9024"/>
                  </a:lnTo>
                  <a:lnTo>
                    <a:pt x="8290" y="8621"/>
                  </a:lnTo>
                  <a:lnTo>
                    <a:pt x="8547" y="8181"/>
                  </a:lnTo>
                  <a:lnTo>
                    <a:pt x="8767" y="7924"/>
                  </a:lnTo>
                  <a:lnTo>
                    <a:pt x="8987" y="7630"/>
                  </a:lnTo>
                  <a:lnTo>
                    <a:pt x="9244" y="7410"/>
                  </a:lnTo>
                  <a:lnTo>
                    <a:pt x="9501" y="7154"/>
                  </a:lnTo>
                  <a:lnTo>
                    <a:pt x="9794" y="6970"/>
                  </a:lnTo>
                  <a:lnTo>
                    <a:pt x="10088" y="6787"/>
                  </a:lnTo>
                  <a:lnTo>
                    <a:pt x="10234" y="6713"/>
                  </a:lnTo>
                  <a:lnTo>
                    <a:pt x="10418" y="6713"/>
                  </a:lnTo>
                  <a:lnTo>
                    <a:pt x="10491" y="6750"/>
                  </a:lnTo>
                  <a:lnTo>
                    <a:pt x="10528" y="6823"/>
                  </a:lnTo>
                  <a:lnTo>
                    <a:pt x="10528" y="6897"/>
                  </a:lnTo>
                  <a:lnTo>
                    <a:pt x="10528" y="7043"/>
                  </a:lnTo>
                  <a:lnTo>
                    <a:pt x="10454" y="7154"/>
                  </a:lnTo>
                  <a:lnTo>
                    <a:pt x="10308" y="7374"/>
                  </a:lnTo>
                  <a:lnTo>
                    <a:pt x="10051" y="7667"/>
                  </a:lnTo>
                  <a:lnTo>
                    <a:pt x="9757" y="7961"/>
                  </a:lnTo>
                  <a:lnTo>
                    <a:pt x="9501" y="8291"/>
                  </a:lnTo>
                  <a:lnTo>
                    <a:pt x="9281" y="8657"/>
                  </a:lnTo>
                  <a:lnTo>
                    <a:pt x="9281" y="8731"/>
                  </a:lnTo>
                  <a:lnTo>
                    <a:pt x="9317" y="8841"/>
                  </a:lnTo>
                  <a:lnTo>
                    <a:pt x="9391" y="8878"/>
                  </a:lnTo>
                  <a:lnTo>
                    <a:pt x="9501" y="8878"/>
                  </a:lnTo>
                  <a:lnTo>
                    <a:pt x="9721" y="8694"/>
                  </a:lnTo>
                  <a:lnTo>
                    <a:pt x="9941" y="8474"/>
                  </a:lnTo>
                  <a:lnTo>
                    <a:pt x="10271" y="7997"/>
                  </a:lnTo>
                  <a:lnTo>
                    <a:pt x="10601" y="7630"/>
                  </a:lnTo>
                  <a:lnTo>
                    <a:pt x="10748" y="7447"/>
                  </a:lnTo>
                  <a:lnTo>
                    <a:pt x="10858" y="7227"/>
                  </a:lnTo>
                  <a:lnTo>
                    <a:pt x="10895" y="7043"/>
                  </a:lnTo>
                  <a:lnTo>
                    <a:pt x="10895" y="6860"/>
                  </a:lnTo>
                  <a:lnTo>
                    <a:pt x="10858" y="6677"/>
                  </a:lnTo>
                  <a:lnTo>
                    <a:pt x="10784" y="6530"/>
                  </a:lnTo>
                  <a:lnTo>
                    <a:pt x="10674" y="6383"/>
                  </a:lnTo>
                  <a:lnTo>
                    <a:pt x="10491" y="6310"/>
                  </a:lnTo>
                  <a:lnTo>
                    <a:pt x="10344" y="6310"/>
                  </a:lnTo>
                  <a:lnTo>
                    <a:pt x="10124" y="6347"/>
                  </a:lnTo>
                  <a:lnTo>
                    <a:pt x="9904" y="6420"/>
                  </a:lnTo>
                  <a:lnTo>
                    <a:pt x="9684" y="6567"/>
                  </a:lnTo>
                  <a:lnTo>
                    <a:pt x="9281" y="6860"/>
                  </a:lnTo>
                  <a:lnTo>
                    <a:pt x="8914" y="7190"/>
                  </a:lnTo>
                  <a:lnTo>
                    <a:pt x="8584" y="7557"/>
                  </a:lnTo>
                  <a:lnTo>
                    <a:pt x="8290" y="7887"/>
                  </a:lnTo>
                  <a:lnTo>
                    <a:pt x="8033" y="8254"/>
                  </a:lnTo>
                  <a:lnTo>
                    <a:pt x="7850" y="8657"/>
                  </a:lnTo>
                  <a:lnTo>
                    <a:pt x="7777" y="8878"/>
                  </a:lnTo>
                  <a:lnTo>
                    <a:pt x="7740" y="9098"/>
                  </a:lnTo>
                  <a:lnTo>
                    <a:pt x="7703" y="9098"/>
                  </a:lnTo>
                  <a:lnTo>
                    <a:pt x="7667" y="9171"/>
                  </a:lnTo>
                  <a:lnTo>
                    <a:pt x="7556" y="9208"/>
                  </a:lnTo>
                  <a:lnTo>
                    <a:pt x="7300" y="9208"/>
                  </a:lnTo>
                  <a:lnTo>
                    <a:pt x="6823" y="9098"/>
                  </a:lnTo>
                  <a:lnTo>
                    <a:pt x="6236" y="9098"/>
                  </a:lnTo>
                  <a:lnTo>
                    <a:pt x="5686" y="9171"/>
                  </a:lnTo>
                  <a:lnTo>
                    <a:pt x="5612" y="9171"/>
                  </a:lnTo>
                  <a:lnTo>
                    <a:pt x="5612" y="8988"/>
                  </a:lnTo>
                  <a:lnTo>
                    <a:pt x="5612" y="8804"/>
                  </a:lnTo>
                  <a:lnTo>
                    <a:pt x="5686" y="8657"/>
                  </a:lnTo>
                  <a:lnTo>
                    <a:pt x="5759" y="8511"/>
                  </a:lnTo>
                  <a:lnTo>
                    <a:pt x="5869" y="8364"/>
                  </a:lnTo>
                  <a:lnTo>
                    <a:pt x="6016" y="8291"/>
                  </a:lnTo>
                  <a:lnTo>
                    <a:pt x="6163" y="8181"/>
                  </a:lnTo>
                  <a:lnTo>
                    <a:pt x="6383" y="8144"/>
                  </a:lnTo>
                  <a:lnTo>
                    <a:pt x="6749" y="8034"/>
                  </a:lnTo>
                  <a:lnTo>
                    <a:pt x="7080" y="7924"/>
                  </a:lnTo>
                  <a:lnTo>
                    <a:pt x="7410" y="7777"/>
                  </a:lnTo>
                  <a:lnTo>
                    <a:pt x="7703" y="7594"/>
                  </a:lnTo>
                  <a:lnTo>
                    <a:pt x="7960" y="7374"/>
                  </a:lnTo>
                  <a:lnTo>
                    <a:pt x="8217" y="7154"/>
                  </a:lnTo>
                  <a:lnTo>
                    <a:pt x="8437" y="6897"/>
                  </a:lnTo>
                  <a:lnTo>
                    <a:pt x="8620" y="6603"/>
                  </a:lnTo>
                  <a:lnTo>
                    <a:pt x="8767" y="6383"/>
                  </a:lnTo>
                  <a:lnTo>
                    <a:pt x="8914" y="6090"/>
                  </a:lnTo>
                  <a:lnTo>
                    <a:pt x="8950" y="5943"/>
                  </a:lnTo>
                  <a:lnTo>
                    <a:pt x="8987" y="5796"/>
                  </a:lnTo>
                  <a:lnTo>
                    <a:pt x="8950" y="5650"/>
                  </a:lnTo>
                  <a:lnTo>
                    <a:pt x="8914" y="5540"/>
                  </a:lnTo>
                  <a:lnTo>
                    <a:pt x="8804" y="5540"/>
                  </a:lnTo>
                  <a:lnTo>
                    <a:pt x="8694" y="5576"/>
                  </a:lnTo>
                  <a:lnTo>
                    <a:pt x="8620" y="5686"/>
                  </a:lnTo>
                  <a:lnTo>
                    <a:pt x="8510" y="5943"/>
                  </a:lnTo>
                  <a:lnTo>
                    <a:pt x="8327" y="6310"/>
                  </a:lnTo>
                  <a:lnTo>
                    <a:pt x="8107" y="6677"/>
                  </a:lnTo>
                  <a:lnTo>
                    <a:pt x="7813" y="7007"/>
                  </a:lnTo>
                  <a:lnTo>
                    <a:pt x="7483" y="7264"/>
                  </a:lnTo>
                  <a:lnTo>
                    <a:pt x="7116" y="7484"/>
                  </a:lnTo>
                  <a:lnTo>
                    <a:pt x="6713" y="7667"/>
                  </a:lnTo>
                  <a:lnTo>
                    <a:pt x="6346" y="7777"/>
                  </a:lnTo>
                  <a:lnTo>
                    <a:pt x="6016" y="7887"/>
                  </a:lnTo>
                  <a:lnTo>
                    <a:pt x="5832" y="7924"/>
                  </a:lnTo>
                  <a:lnTo>
                    <a:pt x="5686" y="8034"/>
                  </a:lnTo>
                  <a:lnTo>
                    <a:pt x="5539" y="8144"/>
                  </a:lnTo>
                  <a:lnTo>
                    <a:pt x="5429" y="8291"/>
                  </a:lnTo>
                  <a:lnTo>
                    <a:pt x="5282" y="8511"/>
                  </a:lnTo>
                  <a:lnTo>
                    <a:pt x="5209" y="8768"/>
                  </a:lnTo>
                  <a:lnTo>
                    <a:pt x="5209" y="9024"/>
                  </a:lnTo>
                  <a:lnTo>
                    <a:pt x="5282" y="9281"/>
                  </a:lnTo>
                  <a:lnTo>
                    <a:pt x="4915" y="9391"/>
                  </a:lnTo>
                  <a:lnTo>
                    <a:pt x="4512" y="9501"/>
                  </a:lnTo>
                  <a:lnTo>
                    <a:pt x="4365" y="9501"/>
                  </a:lnTo>
                  <a:lnTo>
                    <a:pt x="4218" y="9464"/>
                  </a:lnTo>
                  <a:lnTo>
                    <a:pt x="4072" y="9428"/>
                  </a:lnTo>
                  <a:lnTo>
                    <a:pt x="3962" y="9354"/>
                  </a:lnTo>
                  <a:lnTo>
                    <a:pt x="3852" y="9244"/>
                  </a:lnTo>
                  <a:lnTo>
                    <a:pt x="3778" y="9134"/>
                  </a:lnTo>
                  <a:lnTo>
                    <a:pt x="3742" y="9024"/>
                  </a:lnTo>
                  <a:lnTo>
                    <a:pt x="3778" y="8841"/>
                  </a:lnTo>
                  <a:lnTo>
                    <a:pt x="3815" y="8768"/>
                  </a:lnTo>
                  <a:lnTo>
                    <a:pt x="3778" y="8694"/>
                  </a:lnTo>
                  <a:lnTo>
                    <a:pt x="3888" y="8547"/>
                  </a:lnTo>
                  <a:lnTo>
                    <a:pt x="3962" y="8401"/>
                  </a:lnTo>
                  <a:lnTo>
                    <a:pt x="4108" y="8107"/>
                  </a:lnTo>
                  <a:lnTo>
                    <a:pt x="4255" y="7850"/>
                  </a:lnTo>
                  <a:lnTo>
                    <a:pt x="4439" y="7520"/>
                  </a:lnTo>
                  <a:lnTo>
                    <a:pt x="4475" y="7374"/>
                  </a:lnTo>
                  <a:lnTo>
                    <a:pt x="4512" y="7227"/>
                  </a:lnTo>
                  <a:lnTo>
                    <a:pt x="4475" y="7043"/>
                  </a:lnTo>
                  <a:lnTo>
                    <a:pt x="4439" y="6897"/>
                  </a:lnTo>
                  <a:lnTo>
                    <a:pt x="4328" y="6823"/>
                  </a:lnTo>
                  <a:lnTo>
                    <a:pt x="4218" y="6750"/>
                  </a:lnTo>
                  <a:lnTo>
                    <a:pt x="4108" y="6713"/>
                  </a:lnTo>
                  <a:lnTo>
                    <a:pt x="3962" y="6713"/>
                  </a:lnTo>
                  <a:lnTo>
                    <a:pt x="3705" y="6750"/>
                  </a:lnTo>
                  <a:lnTo>
                    <a:pt x="3485" y="6823"/>
                  </a:lnTo>
                  <a:lnTo>
                    <a:pt x="3191" y="7007"/>
                  </a:lnTo>
                  <a:lnTo>
                    <a:pt x="2935" y="7227"/>
                  </a:lnTo>
                  <a:lnTo>
                    <a:pt x="2751" y="7447"/>
                  </a:lnTo>
                  <a:lnTo>
                    <a:pt x="2568" y="7667"/>
                  </a:lnTo>
                  <a:lnTo>
                    <a:pt x="2494" y="7667"/>
                  </a:lnTo>
                  <a:lnTo>
                    <a:pt x="2421" y="7704"/>
                  </a:lnTo>
                  <a:lnTo>
                    <a:pt x="2348" y="7850"/>
                  </a:lnTo>
                  <a:lnTo>
                    <a:pt x="2348" y="7887"/>
                  </a:lnTo>
                  <a:lnTo>
                    <a:pt x="2348" y="7961"/>
                  </a:lnTo>
                  <a:lnTo>
                    <a:pt x="2384" y="8034"/>
                  </a:lnTo>
                  <a:lnTo>
                    <a:pt x="2458" y="8071"/>
                  </a:lnTo>
                  <a:lnTo>
                    <a:pt x="2568" y="8107"/>
                  </a:lnTo>
                  <a:lnTo>
                    <a:pt x="2678" y="8107"/>
                  </a:lnTo>
                  <a:lnTo>
                    <a:pt x="2788" y="8071"/>
                  </a:lnTo>
                  <a:lnTo>
                    <a:pt x="2861" y="7997"/>
                  </a:lnTo>
                  <a:lnTo>
                    <a:pt x="3191" y="7630"/>
                  </a:lnTo>
                  <a:lnTo>
                    <a:pt x="3338" y="7447"/>
                  </a:lnTo>
                  <a:lnTo>
                    <a:pt x="3521" y="7300"/>
                  </a:lnTo>
                  <a:lnTo>
                    <a:pt x="3742" y="7227"/>
                  </a:lnTo>
                  <a:lnTo>
                    <a:pt x="3962" y="7154"/>
                  </a:lnTo>
                  <a:lnTo>
                    <a:pt x="4035" y="7154"/>
                  </a:lnTo>
                  <a:lnTo>
                    <a:pt x="4035" y="7190"/>
                  </a:lnTo>
                  <a:lnTo>
                    <a:pt x="4035" y="7300"/>
                  </a:lnTo>
                  <a:lnTo>
                    <a:pt x="3925" y="7557"/>
                  </a:lnTo>
                  <a:lnTo>
                    <a:pt x="3668" y="8034"/>
                  </a:lnTo>
                  <a:lnTo>
                    <a:pt x="3558" y="8327"/>
                  </a:lnTo>
                  <a:lnTo>
                    <a:pt x="3485" y="8474"/>
                  </a:lnTo>
                  <a:lnTo>
                    <a:pt x="3411" y="8547"/>
                  </a:lnTo>
                  <a:lnTo>
                    <a:pt x="3301" y="8621"/>
                  </a:lnTo>
                  <a:lnTo>
                    <a:pt x="3301" y="8657"/>
                  </a:lnTo>
                  <a:lnTo>
                    <a:pt x="3265" y="8694"/>
                  </a:lnTo>
                  <a:lnTo>
                    <a:pt x="3118" y="8804"/>
                  </a:lnTo>
                  <a:lnTo>
                    <a:pt x="2935" y="8841"/>
                  </a:lnTo>
                  <a:lnTo>
                    <a:pt x="2751" y="8878"/>
                  </a:lnTo>
                  <a:lnTo>
                    <a:pt x="2531" y="8878"/>
                  </a:lnTo>
                  <a:lnTo>
                    <a:pt x="2348" y="8841"/>
                  </a:lnTo>
                  <a:lnTo>
                    <a:pt x="2164" y="8768"/>
                  </a:lnTo>
                  <a:lnTo>
                    <a:pt x="2018" y="8694"/>
                  </a:lnTo>
                  <a:lnTo>
                    <a:pt x="1871" y="8584"/>
                  </a:lnTo>
                  <a:lnTo>
                    <a:pt x="1724" y="8437"/>
                  </a:lnTo>
                  <a:lnTo>
                    <a:pt x="1651" y="8291"/>
                  </a:lnTo>
                  <a:lnTo>
                    <a:pt x="1577" y="8144"/>
                  </a:lnTo>
                  <a:lnTo>
                    <a:pt x="1504" y="7961"/>
                  </a:lnTo>
                  <a:lnTo>
                    <a:pt x="1504" y="7777"/>
                  </a:lnTo>
                  <a:lnTo>
                    <a:pt x="1504" y="7594"/>
                  </a:lnTo>
                  <a:lnTo>
                    <a:pt x="1504" y="7447"/>
                  </a:lnTo>
                  <a:lnTo>
                    <a:pt x="1577" y="7264"/>
                  </a:lnTo>
                  <a:lnTo>
                    <a:pt x="1614" y="7154"/>
                  </a:lnTo>
                  <a:lnTo>
                    <a:pt x="1651" y="7043"/>
                  </a:lnTo>
                  <a:lnTo>
                    <a:pt x="1614" y="6970"/>
                  </a:lnTo>
                  <a:lnTo>
                    <a:pt x="1687" y="6970"/>
                  </a:lnTo>
                  <a:lnTo>
                    <a:pt x="1944" y="6860"/>
                  </a:lnTo>
                  <a:lnTo>
                    <a:pt x="2201" y="6787"/>
                  </a:lnTo>
                  <a:lnTo>
                    <a:pt x="2788" y="6493"/>
                  </a:lnTo>
                  <a:lnTo>
                    <a:pt x="3375" y="6163"/>
                  </a:lnTo>
                  <a:lnTo>
                    <a:pt x="3815" y="5870"/>
                  </a:lnTo>
                  <a:lnTo>
                    <a:pt x="3998" y="5686"/>
                  </a:lnTo>
                  <a:lnTo>
                    <a:pt x="4145" y="5503"/>
                  </a:lnTo>
                  <a:lnTo>
                    <a:pt x="4292" y="5283"/>
                  </a:lnTo>
                  <a:lnTo>
                    <a:pt x="4402" y="5099"/>
                  </a:lnTo>
                  <a:lnTo>
                    <a:pt x="4475" y="4843"/>
                  </a:lnTo>
                  <a:lnTo>
                    <a:pt x="4512" y="4586"/>
                  </a:lnTo>
                  <a:lnTo>
                    <a:pt x="4512" y="4402"/>
                  </a:lnTo>
                  <a:lnTo>
                    <a:pt x="4475" y="4182"/>
                  </a:lnTo>
                  <a:lnTo>
                    <a:pt x="4365" y="3999"/>
                  </a:lnTo>
                  <a:lnTo>
                    <a:pt x="4292" y="3926"/>
                  </a:lnTo>
                  <a:lnTo>
                    <a:pt x="4218" y="3889"/>
                  </a:lnTo>
                  <a:lnTo>
                    <a:pt x="3962" y="3816"/>
                  </a:lnTo>
                  <a:lnTo>
                    <a:pt x="3742" y="3779"/>
                  </a:lnTo>
                  <a:lnTo>
                    <a:pt x="3485" y="3816"/>
                  </a:lnTo>
                  <a:lnTo>
                    <a:pt x="3228" y="3852"/>
                  </a:lnTo>
                  <a:lnTo>
                    <a:pt x="2935" y="3962"/>
                  </a:lnTo>
                  <a:lnTo>
                    <a:pt x="2678" y="4072"/>
                  </a:lnTo>
                  <a:lnTo>
                    <a:pt x="2164" y="4366"/>
                  </a:lnTo>
                  <a:lnTo>
                    <a:pt x="1504" y="4733"/>
                  </a:lnTo>
                  <a:lnTo>
                    <a:pt x="1211" y="4916"/>
                  </a:lnTo>
                  <a:lnTo>
                    <a:pt x="917" y="5099"/>
                  </a:lnTo>
                  <a:lnTo>
                    <a:pt x="844" y="5173"/>
                  </a:lnTo>
                  <a:lnTo>
                    <a:pt x="807" y="5246"/>
                  </a:lnTo>
                  <a:lnTo>
                    <a:pt x="807" y="5319"/>
                  </a:lnTo>
                  <a:lnTo>
                    <a:pt x="844" y="5356"/>
                  </a:lnTo>
                  <a:lnTo>
                    <a:pt x="880" y="5429"/>
                  </a:lnTo>
                  <a:lnTo>
                    <a:pt x="954" y="5466"/>
                  </a:lnTo>
                  <a:lnTo>
                    <a:pt x="1101" y="5466"/>
                  </a:lnTo>
                  <a:lnTo>
                    <a:pt x="1541" y="5246"/>
                  </a:lnTo>
                  <a:lnTo>
                    <a:pt x="1944" y="4989"/>
                  </a:lnTo>
                  <a:lnTo>
                    <a:pt x="2788" y="4512"/>
                  </a:lnTo>
                  <a:lnTo>
                    <a:pt x="3191" y="4329"/>
                  </a:lnTo>
                  <a:lnTo>
                    <a:pt x="3375" y="4256"/>
                  </a:lnTo>
                  <a:lnTo>
                    <a:pt x="3595" y="4219"/>
                  </a:lnTo>
                  <a:lnTo>
                    <a:pt x="3742" y="4182"/>
                  </a:lnTo>
                  <a:lnTo>
                    <a:pt x="3852" y="4219"/>
                  </a:lnTo>
                  <a:lnTo>
                    <a:pt x="3998" y="4256"/>
                  </a:lnTo>
                  <a:lnTo>
                    <a:pt x="4035" y="4292"/>
                  </a:lnTo>
                  <a:lnTo>
                    <a:pt x="4072" y="4366"/>
                  </a:lnTo>
                  <a:lnTo>
                    <a:pt x="4108" y="4476"/>
                  </a:lnTo>
                  <a:lnTo>
                    <a:pt x="4108" y="4586"/>
                  </a:lnTo>
                  <a:lnTo>
                    <a:pt x="4072" y="4843"/>
                  </a:lnTo>
                  <a:lnTo>
                    <a:pt x="3998" y="5026"/>
                  </a:lnTo>
                  <a:lnTo>
                    <a:pt x="3852" y="5246"/>
                  </a:lnTo>
                  <a:lnTo>
                    <a:pt x="3705" y="5393"/>
                  </a:lnTo>
                  <a:lnTo>
                    <a:pt x="3558" y="5576"/>
                  </a:lnTo>
                  <a:lnTo>
                    <a:pt x="3155" y="5833"/>
                  </a:lnTo>
                  <a:lnTo>
                    <a:pt x="2788" y="6053"/>
                  </a:lnTo>
                  <a:lnTo>
                    <a:pt x="2348" y="6310"/>
                  </a:lnTo>
                  <a:lnTo>
                    <a:pt x="1908" y="6530"/>
                  </a:lnTo>
                  <a:lnTo>
                    <a:pt x="1467" y="6750"/>
                  </a:lnTo>
                  <a:lnTo>
                    <a:pt x="1321" y="6823"/>
                  </a:lnTo>
                  <a:lnTo>
                    <a:pt x="1247" y="6860"/>
                  </a:lnTo>
                  <a:lnTo>
                    <a:pt x="1211" y="6933"/>
                  </a:lnTo>
                  <a:lnTo>
                    <a:pt x="1174" y="6933"/>
                  </a:lnTo>
                  <a:lnTo>
                    <a:pt x="1064" y="6860"/>
                  </a:lnTo>
                  <a:lnTo>
                    <a:pt x="880" y="6713"/>
                  </a:lnTo>
                  <a:lnTo>
                    <a:pt x="697" y="6457"/>
                  </a:lnTo>
                  <a:lnTo>
                    <a:pt x="587" y="6273"/>
                  </a:lnTo>
                  <a:lnTo>
                    <a:pt x="514" y="6053"/>
                  </a:lnTo>
                  <a:lnTo>
                    <a:pt x="477" y="5833"/>
                  </a:lnTo>
                  <a:lnTo>
                    <a:pt x="477" y="5613"/>
                  </a:lnTo>
                  <a:lnTo>
                    <a:pt x="477" y="5356"/>
                  </a:lnTo>
                  <a:lnTo>
                    <a:pt x="550" y="5136"/>
                  </a:lnTo>
                  <a:lnTo>
                    <a:pt x="660" y="4879"/>
                  </a:lnTo>
                  <a:lnTo>
                    <a:pt x="770" y="4659"/>
                  </a:lnTo>
                  <a:lnTo>
                    <a:pt x="917" y="4476"/>
                  </a:lnTo>
                  <a:lnTo>
                    <a:pt x="1101" y="4292"/>
                  </a:lnTo>
                  <a:lnTo>
                    <a:pt x="1504" y="3962"/>
                  </a:lnTo>
                  <a:lnTo>
                    <a:pt x="1908" y="3705"/>
                  </a:lnTo>
                  <a:lnTo>
                    <a:pt x="2384" y="3485"/>
                  </a:lnTo>
                  <a:lnTo>
                    <a:pt x="2458" y="3412"/>
                  </a:lnTo>
                  <a:lnTo>
                    <a:pt x="2494" y="3302"/>
                  </a:lnTo>
                  <a:lnTo>
                    <a:pt x="2568" y="3119"/>
                  </a:lnTo>
                  <a:lnTo>
                    <a:pt x="2715" y="2898"/>
                  </a:lnTo>
                  <a:lnTo>
                    <a:pt x="2898" y="2715"/>
                  </a:lnTo>
                  <a:lnTo>
                    <a:pt x="3045" y="2532"/>
                  </a:lnTo>
                  <a:lnTo>
                    <a:pt x="3228" y="2385"/>
                  </a:lnTo>
                  <a:lnTo>
                    <a:pt x="3448" y="2238"/>
                  </a:lnTo>
                  <a:lnTo>
                    <a:pt x="3632" y="2128"/>
                  </a:lnTo>
                  <a:lnTo>
                    <a:pt x="3852" y="2055"/>
                  </a:lnTo>
                  <a:lnTo>
                    <a:pt x="4108" y="1981"/>
                  </a:lnTo>
                  <a:lnTo>
                    <a:pt x="4328" y="1945"/>
                  </a:lnTo>
                  <a:lnTo>
                    <a:pt x="4549" y="1908"/>
                  </a:lnTo>
                  <a:lnTo>
                    <a:pt x="4695" y="2055"/>
                  </a:lnTo>
                  <a:lnTo>
                    <a:pt x="4879" y="2165"/>
                  </a:lnTo>
                  <a:lnTo>
                    <a:pt x="5135" y="2348"/>
                  </a:lnTo>
                  <a:lnTo>
                    <a:pt x="5356" y="2568"/>
                  </a:lnTo>
                  <a:lnTo>
                    <a:pt x="5466" y="2715"/>
                  </a:lnTo>
                  <a:lnTo>
                    <a:pt x="5539" y="2898"/>
                  </a:lnTo>
                  <a:lnTo>
                    <a:pt x="5649" y="3229"/>
                  </a:lnTo>
                  <a:lnTo>
                    <a:pt x="5722" y="3559"/>
                  </a:lnTo>
                  <a:lnTo>
                    <a:pt x="5686" y="3926"/>
                  </a:lnTo>
                  <a:lnTo>
                    <a:pt x="5612" y="4256"/>
                  </a:lnTo>
                  <a:lnTo>
                    <a:pt x="5466" y="4549"/>
                  </a:lnTo>
                  <a:lnTo>
                    <a:pt x="5062" y="5063"/>
                  </a:lnTo>
                  <a:lnTo>
                    <a:pt x="4879" y="5319"/>
                  </a:lnTo>
                  <a:lnTo>
                    <a:pt x="4732" y="5613"/>
                  </a:lnTo>
                  <a:lnTo>
                    <a:pt x="4659" y="5943"/>
                  </a:lnTo>
                  <a:lnTo>
                    <a:pt x="4659" y="6090"/>
                  </a:lnTo>
                  <a:lnTo>
                    <a:pt x="4659" y="6273"/>
                  </a:lnTo>
                  <a:lnTo>
                    <a:pt x="4695" y="6420"/>
                  </a:lnTo>
                  <a:lnTo>
                    <a:pt x="4769" y="6567"/>
                  </a:lnTo>
                  <a:lnTo>
                    <a:pt x="4805" y="6677"/>
                  </a:lnTo>
                  <a:lnTo>
                    <a:pt x="4915" y="6787"/>
                  </a:lnTo>
                  <a:lnTo>
                    <a:pt x="5135" y="6933"/>
                  </a:lnTo>
                  <a:lnTo>
                    <a:pt x="5392" y="7007"/>
                  </a:lnTo>
                  <a:lnTo>
                    <a:pt x="5649" y="7043"/>
                  </a:lnTo>
                  <a:lnTo>
                    <a:pt x="5942" y="7007"/>
                  </a:lnTo>
                  <a:lnTo>
                    <a:pt x="6199" y="6933"/>
                  </a:lnTo>
                  <a:lnTo>
                    <a:pt x="6456" y="6823"/>
                  </a:lnTo>
                  <a:lnTo>
                    <a:pt x="6676" y="6677"/>
                  </a:lnTo>
                  <a:lnTo>
                    <a:pt x="6896" y="6457"/>
                  </a:lnTo>
                  <a:lnTo>
                    <a:pt x="7043" y="6200"/>
                  </a:lnTo>
                  <a:lnTo>
                    <a:pt x="7226" y="5980"/>
                  </a:lnTo>
                  <a:lnTo>
                    <a:pt x="7667" y="5246"/>
                  </a:lnTo>
                  <a:lnTo>
                    <a:pt x="7887" y="4879"/>
                  </a:lnTo>
                  <a:lnTo>
                    <a:pt x="8107" y="4476"/>
                  </a:lnTo>
                  <a:lnTo>
                    <a:pt x="8143" y="4402"/>
                  </a:lnTo>
                  <a:lnTo>
                    <a:pt x="8107" y="4329"/>
                  </a:lnTo>
                  <a:lnTo>
                    <a:pt x="8070" y="4256"/>
                  </a:lnTo>
                  <a:lnTo>
                    <a:pt x="8033" y="4182"/>
                  </a:lnTo>
                  <a:lnTo>
                    <a:pt x="7777" y="4182"/>
                  </a:lnTo>
                  <a:lnTo>
                    <a:pt x="7703" y="4256"/>
                  </a:lnTo>
                  <a:lnTo>
                    <a:pt x="7520" y="4586"/>
                  </a:lnTo>
                  <a:lnTo>
                    <a:pt x="7300" y="4879"/>
                  </a:lnTo>
                  <a:lnTo>
                    <a:pt x="6933" y="5540"/>
                  </a:lnTo>
                  <a:lnTo>
                    <a:pt x="6749" y="5796"/>
                  </a:lnTo>
                  <a:lnTo>
                    <a:pt x="6566" y="6053"/>
                  </a:lnTo>
                  <a:lnTo>
                    <a:pt x="6383" y="6273"/>
                  </a:lnTo>
                  <a:lnTo>
                    <a:pt x="6126" y="6493"/>
                  </a:lnTo>
                  <a:lnTo>
                    <a:pt x="5942" y="6567"/>
                  </a:lnTo>
                  <a:lnTo>
                    <a:pt x="5796" y="6603"/>
                  </a:lnTo>
                  <a:lnTo>
                    <a:pt x="5612" y="6567"/>
                  </a:lnTo>
                  <a:lnTo>
                    <a:pt x="5466" y="6530"/>
                  </a:lnTo>
                  <a:lnTo>
                    <a:pt x="5319" y="6457"/>
                  </a:lnTo>
                  <a:lnTo>
                    <a:pt x="5209" y="6347"/>
                  </a:lnTo>
                  <a:lnTo>
                    <a:pt x="5135" y="6200"/>
                  </a:lnTo>
                  <a:lnTo>
                    <a:pt x="5099" y="6016"/>
                  </a:lnTo>
                  <a:lnTo>
                    <a:pt x="5135" y="5833"/>
                  </a:lnTo>
                  <a:lnTo>
                    <a:pt x="5172" y="5686"/>
                  </a:lnTo>
                  <a:lnTo>
                    <a:pt x="5356" y="5393"/>
                  </a:lnTo>
                  <a:lnTo>
                    <a:pt x="5759" y="4879"/>
                  </a:lnTo>
                  <a:lnTo>
                    <a:pt x="5906" y="4659"/>
                  </a:lnTo>
                  <a:lnTo>
                    <a:pt x="6016" y="4402"/>
                  </a:lnTo>
                  <a:lnTo>
                    <a:pt x="6126" y="4146"/>
                  </a:lnTo>
                  <a:lnTo>
                    <a:pt x="6163" y="3889"/>
                  </a:lnTo>
                  <a:lnTo>
                    <a:pt x="6163" y="3632"/>
                  </a:lnTo>
                  <a:lnTo>
                    <a:pt x="6163" y="3339"/>
                  </a:lnTo>
                  <a:lnTo>
                    <a:pt x="6089" y="3082"/>
                  </a:lnTo>
                  <a:lnTo>
                    <a:pt x="6016" y="2825"/>
                  </a:lnTo>
                  <a:lnTo>
                    <a:pt x="5832" y="2532"/>
                  </a:lnTo>
                  <a:lnTo>
                    <a:pt x="5576" y="2165"/>
                  </a:lnTo>
                  <a:lnTo>
                    <a:pt x="5429" y="2018"/>
                  </a:lnTo>
                  <a:lnTo>
                    <a:pt x="5282" y="1908"/>
                  </a:lnTo>
                  <a:lnTo>
                    <a:pt x="5099" y="1798"/>
                  </a:lnTo>
                  <a:lnTo>
                    <a:pt x="4915" y="1725"/>
                  </a:lnTo>
                  <a:lnTo>
                    <a:pt x="4915" y="1688"/>
                  </a:lnTo>
                  <a:lnTo>
                    <a:pt x="4915" y="1468"/>
                  </a:lnTo>
                  <a:lnTo>
                    <a:pt x="4989" y="1321"/>
                  </a:lnTo>
                  <a:lnTo>
                    <a:pt x="5062" y="1174"/>
                  </a:lnTo>
                  <a:lnTo>
                    <a:pt x="5172" y="1028"/>
                  </a:lnTo>
                  <a:lnTo>
                    <a:pt x="5319" y="918"/>
                  </a:lnTo>
                  <a:lnTo>
                    <a:pt x="5502" y="844"/>
                  </a:lnTo>
                  <a:lnTo>
                    <a:pt x="5686" y="808"/>
                  </a:lnTo>
                  <a:lnTo>
                    <a:pt x="5869" y="771"/>
                  </a:lnTo>
                  <a:lnTo>
                    <a:pt x="6016" y="771"/>
                  </a:lnTo>
                  <a:lnTo>
                    <a:pt x="6199" y="808"/>
                  </a:lnTo>
                  <a:lnTo>
                    <a:pt x="6529" y="918"/>
                  </a:lnTo>
                  <a:lnTo>
                    <a:pt x="7190" y="1211"/>
                  </a:lnTo>
                  <a:lnTo>
                    <a:pt x="7080" y="1321"/>
                  </a:lnTo>
                  <a:lnTo>
                    <a:pt x="7043" y="1431"/>
                  </a:lnTo>
                  <a:lnTo>
                    <a:pt x="7043" y="1541"/>
                  </a:lnTo>
                  <a:lnTo>
                    <a:pt x="7043" y="1651"/>
                  </a:lnTo>
                  <a:lnTo>
                    <a:pt x="7153" y="1871"/>
                  </a:lnTo>
                  <a:lnTo>
                    <a:pt x="7300" y="2018"/>
                  </a:lnTo>
                  <a:lnTo>
                    <a:pt x="7446" y="2165"/>
                  </a:lnTo>
                  <a:lnTo>
                    <a:pt x="7556" y="2275"/>
                  </a:lnTo>
                  <a:lnTo>
                    <a:pt x="7446" y="2495"/>
                  </a:lnTo>
                  <a:lnTo>
                    <a:pt x="7263" y="3045"/>
                  </a:lnTo>
                  <a:lnTo>
                    <a:pt x="7153" y="3265"/>
                  </a:lnTo>
                  <a:lnTo>
                    <a:pt x="7043" y="3485"/>
                  </a:lnTo>
                  <a:lnTo>
                    <a:pt x="6933" y="3705"/>
                  </a:lnTo>
                  <a:lnTo>
                    <a:pt x="6896" y="3926"/>
                  </a:lnTo>
                  <a:lnTo>
                    <a:pt x="6896" y="3999"/>
                  </a:lnTo>
                  <a:lnTo>
                    <a:pt x="6970" y="4036"/>
                  </a:lnTo>
                  <a:lnTo>
                    <a:pt x="7043" y="4072"/>
                  </a:lnTo>
                  <a:lnTo>
                    <a:pt x="7116" y="4036"/>
                  </a:lnTo>
                  <a:lnTo>
                    <a:pt x="7263" y="3889"/>
                  </a:lnTo>
                  <a:lnTo>
                    <a:pt x="7410" y="3705"/>
                  </a:lnTo>
                  <a:lnTo>
                    <a:pt x="7593" y="3265"/>
                  </a:lnTo>
                  <a:lnTo>
                    <a:pt x="7777" y="2715"/>
                  </a:lnTo>
                  <a:lnTo>
                    <a:pt x="7813" y="2458"/>
                  </a:lnTo>
                  <a:lnTo>
                    <a:pt x="7813" y="2422"/>
                  </a:lnTo>
                  <a:lnTo>
                    <a:pt x="8363" y="2678"/>
                  </a:lnTo>
                  <a:lnTo>
                    <a:pt x="8584" y="2862"/>
                  </a:lnTo>
                  <a:lnTo>
                    <a:pt x="8694" y="3009"/>
                  </a:lnTo>
                  <a:lnTo>
                    <a:pt x="8804" y="3155"/>
                  </a:lnTo>
                  <a:lnTo>
                    <a:pt x="8877" y="3302"/>
                  </a:lnTo>
                  <a:lnTo>
                    <a:pt x="8877" y="3449"/>
                  </a:lnTo>
                  <a:lnTo>
                    <a:pt x="8840" y="3595"/>
                  </a:lnTo>
                  <a:lnTo>
                    <a:pt x="8694" y="3705"/>
                  </a:lnTo>
                  <a:lnTo>
                    <a:pt x="8620" y="3779"/>
                  </a:lnTo>
                  <a:lnTo>
                    <a:pt x="8584" y="3852"/>
                  </a:lnTo>
                  <a:lnTo>
                    <a:pt x="8584" y="3926"/>
                  </a:lnTo>
                  <a:lnTo>
                    <a:pt x="8620" y="3999"/>
                  </a:lnTo>
                  <a:lnTo>
                    <a:pt x="8657" y="4072"/>
                  </a:lnTo>
                  <a:lnTo>
                    <a:pt x="8730" y="4109"/>
                  </a:lnTo>
                  <a:lnTo>
                    <a:pt x="8840" y="4109"/>
                  </a:lnTo>
                  <a:lnTo>
                    <a:pt x="8914" y="4072"/>
                  </a:lnTo>
                  <a:lnTo>
                    <a:pt x="9097" y="3926"/>
                  </a:lnTo>
                  <a:lnTo>
                    <a:pt x="9207" y="3779"/>
                  </a:lnTo>
                  <a:lnTo>
                    <a:pt x="9281" y="3595"/>
                  </a:lnTo>
                  <a:lnTo>
                    <a:pt x="9281" y="3412"/>
                  </a:lnTo>
                  <a:lnTo>
                    <a:pt x="9281" y="3192"/>
                  </a:lnTo>
                  <a:lnTo>
                    <a:pt x="9207" y="3009"/>
                  </a:lnTo>
                  <a:lnTo>
                    <a:pt x="9097" y="2825"/>
                  </a:lnTo>
                  <a:lnTo>
                    <a:pt x="8987" y="2642"/>
                  </a:lnTo>
                  <a:lnTo>
                    <a:pt x="8804" y="2458"/>
                  </a:lnTo>
                  <a:lnTo>
                    <a:pt x="8584" y="2348"/>
                  </a:lnTo>
                  <a:lnTo>
                    <a:pt x="8107" y="2091"/>
                  </a:lnTo>
                  <a:lnTo>
                    <a:pt x="7887" y="1981"/>
                  </a:lnTo>
                  <a:lnTo>
                    <a:pt x="7593" y="1798"/>
                  </a:lnTo>
                  <a:lnTo>
                    <a:pt x="7446" y="1651"/>
                  </a:lnTo>
                  <a:lnTo>
                    <a:pt x="7373" y="1541"/>
                  </a:lnTo>
                  <a:lnTo>
                    <a:pt x="7336" y="1431"/>
                  </a:lnTo>
                  <a:lnTo>
                    <a:pt x="7373" y="1284"/>
                  </a:lnTo>
                  <a:lnTo>
                    <a:pt x="7483" y="1358"/>
                  </a:lnTo>
                  <a:lnTo>
                    <a:pt x="7556" y="1358"/>
                  </a:lnTo>
                  <a:lnTo>
                    <a:pt x="7593" y="1321"/>
                  </a:lnTo>
                  <a:lnTo>
                    <a:pt x="7630" y="1248"/>
                  </a:lnTo>
                  <a:lnTo>
                    <a:pt x="7703" y="1138"/>
                  </a:lnTo>
                  <a:lnTo>
                    <a:pt x="7813" y="954"/>
                  </a:lnTo>
                  <a:lnTo>
                    <a:pt x="7923" y="808"/>
                  </a:lnTo>
                  <a:lnTo>
                    <a:pt x="8107" y="698"/>
                  </a:lnTo>
                  <a:lnTo>
                    <a:pt x="8290" y="624"/>
                  </a:lnTo>
                  <a:lnTo>
                    <a:pt x="8474" y="588"/>
                  </a:lnTo>
                  <a:lnTo>
                    <a:pt x="8694" y="551"/>
                  </a:lnTo>
                  <a:lnTo>
                    <a:pt x="9060" y="514"/>
                  </a:lnTo>
                  <a:close/>
                  <a:moveTo>
                    <a:pt x="13279" y="9318"/>
                  </a:moveTo>
                  <a:lnTo>
                    <a:pt x="13426" y="9428"/>
                  </a:lnTo>
                  <a:lnTo>
                    <a:pt x="13426" y="9464"/>
                  </a:lnTo>
                  <a:lnTo>
                    <a:pt x="13352" y="9464"/>
                  </a:lnTo>
                  <a:lnTo>
                    <a:pt x="13242" y="9538"/>
                  </a:lnTo>
                  <a:lnTo>
                    <a:pt x="12985" y="9868"/>
                  </a:lnTo>
                  <a:lnTo>
                    <a:pt x="12692" y="10198"/>
                  </a:lnTo>
                  <a:lnTo>
                    <a:pt x="12362" y="10492"/>
                  </a:lnTo>
                  <a:lnTo>
                    <a:pt x="12032" y="10748"/>
                  </a:lnTo>
                  <a:lnTo>
                    <a:pt x="11445" y="11078"/>
                  </a:lnTo>
                  <a:lnTo>
                    <a:pt x="10858" y="11409"/>
                  </a:lnTo>
                  <a:lnTo>
                    <a:pt x="10638" y="11372"/>
                  </a:lnTo>
                  <a:lnTo>
                    <a:pt x="10418" y="11299"/>
                  </a:lnTo>
                  <a:lnTo>
                    <a:pt x="10234" y="11188"/>
                  </a:lnTo>
                  <a:lnTo>
                    <a:pt x="10051" y="11078"/>
                  </a:lnTo>
                  <a:lnTo>
                    <a:pt x="10491" y="11005"/>
                  </a:lnTo>
                  <a:lnTo>
                    <a:pt x="10895" y="10858"/>
                  </a:lnTo>
                  <a:lnTo>
                    <a:pt x="11298" y="10675"/>
                  </a:lnTo>
                  <a:lnTo>
                    <a:pt x="11702" y="10492"/>
                  </a:lnTo>
                  <a:lnTo>
                    <a:pt x="12142" y="10235"/>
                  </a:lnTo>
                  <a:lnTo>
                    <a:pt x="12545" y="9941"/>
                  </a:lnTo>
                  <a:lnTo>
                    <a:pt x="12912" y="9648"/>
                  </a:lnTo>
                  <a:lnTo>
                    <a:pt x="13279" y="9318"/>
                  </a:lnTo>
                  <a:close/>
                  <a:moveTo>
                    <a:pt x="13609" y="9648"/>
                  </a:moveTo>
                  <a:lnTo>
                    <a:pt x="13719" y="9795"/>
                  </a:lnTo>
                  <a:lnTo>
                    <a:pt x="13792" y="9978"/>
                  </a:lnTo>
                  <a:lnTo>
                    <a:pt x="13939" y="10345"/>
                  </a:lnTo>
                  <a:lnTo>
                    <a:pt x="13939" y="10602"/>
                  </a:lnTo>
                  <a:lnTo>
                    <a:pt x="13939" y="10858"/>
                  </a:lnTo>
                  <a:lnTo>
                    <a:pt x="13866" y="10968"/>
                  </a:lnTo>
                  <a:lnTo>
                    <a:pt x="13829" y="10932"/>
                  </a:lnTo>
                  <a:lnTo>
                    <a:pt x="13719" y="10932"/>
                  </a:lnTo>
                  <a:lnTo>
                    <a:pt x="13719" y="10968"/>
                  </a:lnTo>
                  <a:lnTo>
                    <a:pt x="13609" y="11188"/>
                  </a:lnTo>
                  <a:lnTo>
                    <a:pt x="12765" y="11299"/>
                  </a:lnTo>
                  <a:lnTo>
                    <a:pt x="12912" y="11188"/>
                  </a:lnTo>
                  <a:lnTo>
                    <a:pt x="13316" y="10895"/>
                  </a:lnTo>
                  <a:lnTo>
                    <a:pt x="13682" y="10565"/>
                  </a:lnTo>
                  <a:lnTo>
                    <a:pt x="13756" y="10492"/>
                  </a:lnTo>
                  <a:lnTo>
                    <a:pt x="13756" y="10381"/>
                  </a:lnTo>
                  <a:lnTo>
                    <a:pt x="13719" y="10308"/>
                  </a:lnTo>
                  <a:lnTo>
                    <a:pt x="13609" y="10271"/>
                  </a:lnTo>
                  <a:lnTo>
                    <a:pt x="13536" y="10271"/>
                  </a:lnTo>
                  <a:lnTo>
                    <a:pt x="13462" y="10308"/>
                  </a:lnTo>
                  <a:lnTo>
                    <a:pt x="13059" y="10638"/>
                  </a:lnTo>
                  <a:lnTo>
                    <a:pt x="12655" y="10968"/>
                  </a:lnTo>
                  <a:lnTo>
                    <a:pt x="12398" y="11152"/>
                  </a:lnTo>
                  <a:lnTo>
                    <a:pt x="12325" y="11225"/>
                  </a:lnTo>
                  <a:lnTo>
                    <a:pt x="12252" y="11372"/>
                  </a:lnTo>
                  <a:lnTo>
                    <a:pt x="11665" y="11409"/>
                  </a:lnTo>
                  <a:lnTo>
                    <a:pt x="11481" y="11445"/>
                  </a:lnTo>
                  <a:lnTo>
                    <a:pt x="11775" y="11299"/>
                  </a:lnTo>
                  <a:lnTo>
                    <a:pt x="12068" y="11115"/>
                  </a:lnTo>
                  <a:lnTo>
                    <a:pt x="12362" y="10932"/>
                  </a:lnTo>
                  <a:lnTo>
                    <a:pt x="12655" y="10748"/>
                  </a:lnTo>
                  <a:lnTo>
                    <a:pt x="12912" y="10492"/>
                  </a:lnTo>
                  <a:lnTo>
                    <a:pt x="13132" y="10271"/>
                  </a:lnTo>
                  <a:lnTo>
                    <a:pt x="13352" y="10015"/>
                  </a:lnTo>
                  <a:lnTo>
                    <a:pt x="13572" y="9721"/>
                  </a:lnTo>
                  <a:lnTo>
                    <a:pt x="13609" y="9648"/>
                  </a:lnTo>
                  <a:close/>
                  <a:moveTo>
                    <a:pt x="9060" y="1"/>
                  </a:moveTo>
                  <a:lnTo>
                    <a:pt x="8804" y="37"/>
                  </a:lnTo>
                  <a:lnTo>
                    <a:pt x="8547" y="37"/>
                  </a:lnTo>
                  <a:lnTo>
                    <a:pt x="8290" y="111"/>
                  </a:lnTo>
                  <a:lnTo>
                    <a:pt x="8033" y="184"/>
                  </a:lnTo>
                  <a:lnTo>
                    <a:pt x="7813" y="294"/>
                  </a:lnTo>
                  <a:lnTo>
                    <a:pt x="7593" y="441"/>
                  </a:lnTo>
                  <a:lnTo>
                    <a:pt x="7410" y="624"/>
                  </a:lnTo>
                  <a:lnTo>
                    <a:pt x="7300" y="844"/>
                  </a:lnTo>
                  <a:lnTo>
                    <a:pt x="6896" y="624"/>
                  </a:lnTo>
                  <a:lnTo>
                    <a:pt x="6493" y="441"/>
                  </a:lnTo>
                  <a:lnTo>
                    <a:pt x="6273" y="367"/>
                  </a:lnTo>
                  <a:lnTo>
                    <a:pt x="6053" y="331"/>
                  </a:lnTo>
                  <a:lnTo>
                    <a:pt x="5612" y="331"/>
                  </a:lnTo>
                  <a:lnTo>
                    <a:pt x="5392" y="404"/>
                  </a:lnTo>
                  <a:lnTo>
                    <a:pt x="5209" y="477"/>
                  </a:lnTo>
                  <a:lnTo>
                    <a:pt x="5025" y="588"/>
                  </a:lnTo>
                  <a:lnTo>
                    <a:pt x="4842" y="734"/>
                  </a:lnTo>
                  <a:lnTo>
                    <a:pt x="4695" y="881"/>
                  </a:lnTo>
                  <a:lnTo>
                    <a:pt x="4585" y="1064"/>
                  </a:lnTo>
                  <a:lnTo>
                    <a:pt x="4512" y="1248"/>
                  </a:lnTo>
                  <a:lnTo>
                    <a:pt x="4475" y="1468"/>
                  </a:lnTo>
                  <a:lnTo>
                    <a:pt x="4182" y="1505"/>
                  </a:lnTo>
                  <a:lnTo>
                    <a:pt x="3888" y="1541"/>
                  </a:lnTo>
                  <a:lnTo>
                    <a:pt x="3595" y="1651"/>
                  </a:lnTo>
                  <a:lnTo>
                    <a:pt x="3338" y="1798"/>
                  </a:lnTo>
                  <a:lnTo>
                    <a:pt x="3081" y="1945"/>
                  </a:lnTo>
                  <a:lnTo>
                    <a:pt x="2861" y="2091"/>
                  </a:lnTo>
                  <a:lnTo>
                    <a:pt x="2641" y="2312"/>
                  </a:lnTo>
                  <a:lnTo>
                    <a:pt x="2421" y="2532"/>
                  </a:lnTo>
                  <a:lnTo>
                    <a:pt x="2238" y="2788"/>
                  </a:lnTo>
                  <a:lnTo>
                    <a:pt x="2091" y="3082"/>
                  </a:lnTo>
                  <a:lnTo>
                    <a:pt x="1981" y="3155"/>
                  </a:lnTo>
                  <a:lnTo>
                    <a:pt x="1834" y="3229"/>
                  </a:lnTo>
                  <a:lnTo>
                    <a:pt x="1504" y="3375"/>
                  </a:lnTo>
                  <a:lnTo>
                    <a:pt x="1211" y="3559"/>
                  </a:lnTo>
                  <a:lnTo>
                    <a:pt x="954" y="3779"/>
                  </a:lnTo>
                  <a:lnTo>
                    <a:pt x="697" y="3999"/>
                  </a:lnTo>
                  <a:lnTo>
                    <a:pt x="477" y="4256"/>
                  </a:lnTo>
                  <a:lnTo>
                    <a:pt x="330" y="4512"/>
                  </a:lnTo>
                  <a:lnTo>
                    <a:pt x="183" y="4769"/>
                  </a:lnTo>
                  <a:lnTo>
                    <a:pt x="73" y="5063"/>
                  </a:lnTo>
                  <a:lnTo>
                    <a:pt x="37" y="5319"/>
                  </a:lnTo>
                  <a:lnTo>
                    <a:pt x="0" y="5613"/>
                  </a:lnTo>
                  <a:lnTo>
                    <a:pt x="0" y="5906"/>
                  </a:lnTo>
                  <a:lnTo>
                    <a:pt x="73" y="6200"/>
                  </a:lnTo>
                  <a:lnTo>
                    <a:pt x="183" y="6493"/>
                  </a:lnTo>
                  <a:lnTo>
                    <a:pt x="294" y="6713"/>
                  </a:lnTo>
                  <a:lnTo>
                    <a:pt x="440" y="6933"/>
                  </a:lnTo>
                  <a:lnTo>
                    <a:pt x="660" y="7117"/>
                  </a:lnTo>
                  <a:lnTo>
                    <a:pt x="880" y="7300"/>
                  </a:lnTo>
                  <a:lnTo>
                    <a:pt x="1064" y="7374"/>
                  </a:lnTo>
                  <a:lnTo>
                    <a:pt x="1027" y="7594"/>
                  </a:lnTo>
                  <a:lnTo>
                    <a:pt x="1027" y="7814"/>
                  </a:lnTo>
                  <a:lnTo>
                    <a:pt x="1064" y="8034"/>
                  </a:lnTo>
                  <a:lnTo>
                    <a:pt x="1101" y="8217"/>
                  </a:lnTo>
                  <a:lnTo>
                    <a:pt x="1174" y="8437"/>
                  </a:lnTo>
                  <a:lnTo>
                    <a:pt x="1284" y="8621"/>
                  </a:lnTo>
                  <a:lnTo>
                    <a:pt x="1431" y="8804"/>
                  </a:lnTo>
                  <a:lnTo>
                    <a:pt x="1614" y="8988"/>
                  </a:lnTo>
                  <a:lnTo>
                    <a:pt x="1797" y="9098"/>
                  </a:lnTo>
                  <a:lnTo>
                    <a:pt x="1981" y="9208"/>
                  </a:lnTo>
                  <a:lnTo>
                    <a:pt x="2201" y="9281"/>
                  </a:lnTo>
                  <a:lnTo>
                    <a:pt x="2421" y="9318"/>
                  </a:lnTo>
                  <a:lnTo>
                    <a:pt x="2641" y="9354"/>
                  </a:lnTo>
                  <a:lnTo>
                    <a:pt x="2861" y="9318"/>
                  </a:lnTo>
                  <a:lnTo>
                    <a:pt x="3081" y="9281"/>
                  </a:lnTo>
                  <a:lnTo>
                    <a:pt x="3301" y="9208"/>
                  </a:lnTo>
                  <a:lnTo>
                    <a:pt x="3375" y="9354"/>
                  </a:lnTo>
                  <a:lnTo>
                    <a:pt x="3448" y="9501"/>
                  </a:lnTo>
                  <a:lnTo>
                    <a:pt x="3595" y="9648"/>
                  </a:lnTo>
                  <a:lnTo>
                    <a:pt x="3742" y="9758"/>
                  </a:lnTo>
                  <a:lnTo>
                    <a:pt x="3925" y="9868"/>
                  </a:lnTo>
                  <a:lnTo>
                    <a:pt x="4108" y="9905"/>
                  </a:lnTo>
                  <a:lnTo>
                    <a:pt x="4292" y="9941"/>
                  </a:lnTo>
                  <a:lnTo>
                    <a:pt x="4475" y="9941"/>
                  </a:lnTo>
                  <a:lnTo>
                    <a:pt x="4842" y="9905"/>
                  </a:lnTo>
                  <a:lnTo>
                    <a:pt x="5246" y="9795"/>
                  </a:lnTo>
                  <a:lnTo>
                    <a:pt x="5686" y="9648"/>
                  </a:lnTo>
                  <a:lnTo>
                    <a:pt x="6163" y="9574"/>
                  </a:lnTo>
                  <a:lnTo>
                    <a:pt x="6603" y="9574"/>
                  </a:lnTo>
                  <a:lnTo>
                    <a:pt x="7080" y="9611"/>
                  </a:lnTo>
                  <a:lnTo>
                    <a:pt x="7446" y="9648"/>
                  </a:lnTo>
                  <a:lnTo>
                    <a:pt x="7630" y="9648"/>
                  </a:lnTo>
                  <a:lnTo>
                    <a:pt x="7813" y="9611"/>
                  </a:lnTo>
                  <a:lnTo>
                    <a:pt x="7960" y="9721"/>
                  </a:lnTo>
                  <a:lnTo>
                    <a:pt x="8143" y="9795"/>
                  </a:lnTo>
                  <a:lnTo>
                    <a:pt x="8327" y="9831"/>
                  </a:lnTo>
                  <a:lnTo>
                    <a:pt x="8547" y="9868"/>
                  </a:lnTo>
                  <a:lnTo>
                    <a:pt x="9024" y="9905"/>
                  </a:lnTo>
                  <a:lnTo>
                    <a:pt x="9391" y="9868"/>
                  </a:lnTo>
                  <a:lnTo>
                    <a:pt x="9501" y="9868"/>
                  </a:lnTo>
                  <a:lnTo>
                    <a:pt x="9354" y="10161"/>
                  </a:lnTo>
                  <a:lnTo>
                    <a:pt x="9317" y="10308"/>
                  </a:lnTo>
                  <a:lnTo>
                    <a:pt x="9281" y="10492"/>
                  </a:lnTo>
                  <a:lnTo>
                    <a:pt x="9317" y="10638"/>
                  </a:lnTo>
                  <a:lnTo>
                    <a:pt x="9354" y="10785"/>
                  </a:lnTo>
                  <a:lnTo>
                    <a:pt x="9464" y="11078"/>
                  </a:lnTo>
                  <a:lnTo>
                    <a:pt x="9647" y="11335"/>
                  </a:lnTo>
                  <a:lnTo>
                    <a:pt x="9831" y="11519"/>
                  </a:lnTo>
                  <a:lnTo>
                    <a:pt x="9977" y="11629"/>
                  </a:lnTo>
                  <a:lnTo>
                    <a:pt x="10198" y="11739"/>
                  </a:lnTo>
                  <a:lnTo>
                    <a:pt x="10381" y="11812"/>
                  </a:lnTo>
                  <a:lnTo>
                    <a:pt x="10821" y="11922"/>
                  </a:lnTo>
                  <a:lnTo>
                    <a:pt x="11298" y="11959"/>
                  </a:lnTo>
                  <a:lnTo>
                    <a:pt x="11775" y="11922"/>
                  </a:lnTo>
                  <a:lnTo>
                    <a:pt x="12215" y="11885"/>
                  </a:lnTo>
                  <a:lnTo>
                    <a:pt x="13095" y="11775"/>
                  </a:lnTo>
                  <a:lnTo>
                    <a:pt x="13939" y="11665"/>
                  </a:lnTo>
                  <a:lnTo>
                    <a:pt x="14343" y="11555"/>
                  </a:lnTo>
                  <a:lnTo>
                    <a:pt x="14746" y="11409"/>
                  </a:lnTo>
                  <a:lnTo>
                    <a:pt x="15076" y="11262"/>
                  </a:lnTo>
                  <a:lnTo>
                    <a:pt x="15370" y="11042"/>
                  </a:lnTo>
                  <a:lnTo>
                    <a:pt x="15626" y="10785"/>
                  </a:lnTo>
                  <a:lnTo>
                    <a:pt x="15847" y="10528"/>
                  </a:lnTo>
                  <a:lnTo>
                    <a:pt x="16030" y="10235"/>
                  </a:lnTo>
                  <a:lnTo>
                    <a:pt x="16213" y="9941"/>
                  </a:lnTo>
                  <a:lnTo>
                    <a:pt x="16360" y="9648"/>
                  </a:lnTo>
                  <a:lnTo>
                    <a:pt x="16433" y="9318"/>
                  </a:lnTo>
                  <a:lnTo>
                    <a:pt x="16507" y="8988"/>
                  </a:lnTo>
                  <a:lnTo>
                    <a:pt x="16543" y="8657"/>
                  </a:lnTo>
                  <a:lnTo>
                    <a:pt x="16507" y="8327"/>
                  </a:lnTo>
                  <a:lnTo>
                    <a:pt x="16470" y="7997"/>
                  </a:lnTo>
                  <a:lnTo>
                    <a:pt x="16690" y="7447"/>
                  </a:lnTo>
                  <a:lnTo>
                    <a:pt x="16837" y="6933"/>
                  </a:lnTo>
                  <a:lnTo>
                    <a:pt x="16910" y="6347"/>
                  </a:lnTo>
                  <a:lnTo>
                    <a:pt x="16910" y="5796"/>
                  </a:lnTo>
                  <a:lnTo>
                    <a:pt x="16837" y="5429"/>
                  </a:lnTo>
                  <a:lnTo>
                    <a:pt x="16727" y="5063"/>
                  </a:lnTo>
                  <a:lnTo>
                    <a:pt x="16654" y="4916"/>
                  </a:lnTo>
                  <a:lnTo>
                    <a:pt x="16543" y="4769"/>
                  </a:lnTo>
                  <a:lnTo>
                    <a:pt x="16397" y="4659"/>
                  </a:lnTo>
                  <a:lnTo>
                    <a:pt x="16250" y="4586"/>
                  </a:lnTo>
                  <a:lnTo>
                    <a:pt x="16250" y="4146"/>
                  </a:lnTo>
                  <a:lnTo>
                    <a:pt x="16177" y="3742"/>
                  </a:lnTo>
                  <a:lnTo>
                    <a:pt x="16030" y="3375"/>
                  </a:lnTo>
                  <a:lnTo>
                    <a:pt x="15773" y="3009"/>
                  </a:lnTo>
                  <a:lnTo>
                    <a:pt x="15626" y="2825"/>
                  </a:lnTo>
                  <a:lnTo>
                    <a:pt x="15443" y="2642"/>
                  </a:lnTo>
                  <a:lnTo>
                    <a:pt x="15223" y="2495"/>
                  </a:lnTo>
                  <a:lnTo>
                    <a:pt x="15003" y="2385"/>
                  </a:lnTo>
                  <a:lnTo>
                    <a:pt x="14746" y="2238"/>
                  </a:lnTo>
                  <a:lnTo>
                    <a:pt x="14526" y="2055"/>
                  </a:lnTo>
                  <a:lnTo>
                    <a:pt x="14379" y="1835"/>
                  </a:lnTo>
                  <a:lnTo>
                    <a:pt x="14233" y="1578"/>
                  </a:lnTo>
                  <a:lnTo>
                    <a:pt x="14123" y="1358"/>
                  </a:lnTo>
                  <a:lnTo>
                    <a:pt x="13976" y="1138"/>
                  </a:lnTo>
                  <a:lnTo>
                    <a:pt x="13829" y="991"/>
                  </a:lnTo>
                  <a:lnTo>
                    <a:pt x="13682" y="808"/>
                  </a:lnTo>
                  <a:lnTo>
                    <a:pt x="13499" y="698"/>
                  </a:lnTo>
                  <a:lnTo>
                    <a:pt x="13279" y="588"/>
                  </a:lnTo>
                  <a:lnTo>
                    <a:pt x="13059" y="514"/>
                  </a:lnTo>
                  <a:lnTo>
                    <a:pt x="12802" y="441"/>
                  </a:lnTo>
                  <a:lnTo>
                    <a:pt x="12362" y="441"/>
                  </a:lnTo>
                  <a:lnTo>
                    <a:pt x="11885" y="477"/>
                  </a:lnTo>
                  <a:lnTo>
                    <a:pt x="11408" y="588"/>
                  </a:lnTo>
                  <a:lnTo>
                    <a:pt x="10968" y="698"/>
                  </a:lnTo>
                  <a:lnTo>
                    <a:pt x="10821" y="514"/>
                  </a:lnTo>
                  <a:lnTo>
                    <a:pt x="10601" y="331"/>
                  </a:lnTo>
                  <a:lnTo>
                    <a:pt x="10381" y="221"/>
                  </a:lnTo>
                  <a:lnTo>
                    <a:pt x="10124" y="147"/>
                  </a:lnTo>
                  <a:lnTo>
                    <a:pt x="9867" y="74"/>
                  </a:lnTo>
                  <a:lnTo>
                    <a:pt x="9574" y="37"/>
                  </a:lnTo>
                  <a:lnTo>
                    <a:pt x="9060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17" name="CustomShape 182"/>
            <p:cNvSpPr/>
            <p:nvPr/>
          </p:nvSpPr>
          <p:spPr>
            <a:xfrm>
              <a:off x="9515880" y="3187440"/>
              <a:ext cx="325800" cy="416880"/>
            </a:xfrm>
            <a:custGeom>
              <a:avLst/>
              <a:gdLst/>
              <a:ahLst/>
              <a:cxnLst/>
              <a:rect l="l" t="t" r="r" b="b"/>
              <a:pathLst>
                <a:path w="9868" h="12620">
                  <a:moveTo>
                    <a:pt x="4182" y="661"/>
                  </a:moveTo>
                  <a:lnTo>
                    <a:pt x="4182" y="918"/>
                  </a:lnTo>
                  <a:lnTo>
                    <a:pt x="4182" y="1431"/>
                  </a:lnTo>
                  <a:lnTo>
                    <a:pt x="4145" y="2202"/>
                  </a:lnTo>
                  <a:lnTo>
                    <a:pt x="3925" y="2165"/>
                  </a:lnTo>
                  <a:lnTo>
                    <a:pt x="3962" y="2018"/>
                  </a:lnTo>
                  <a:lnTo>
                    <a:pt x="3962" y="1835"/>
                  </a:lnTo>
                  <a:lnTo>
                    <a:pt x="3889" y="1468"/>
                  </a:lnTo>
                  <a:lnTo>
                    <a:pt x="3852" y="1101"/>
                  </a:lnTo>
                  <a:lnTo>
                    <a:pt x="3889" y="918"/>
                  </a:lnTo>
                  <a:lnTo>
                    <a:pt x="3962" y="771"/>
                  </a:lnTo>
                  <a:lnTo>
                    <a:pt x="3999" y="698"/>
                  </a:lnTo>
                  <a:lnTo>
                    <a:pt x="4072" y="661"/>
                  </a:lnTo>
                  <a:close/>
                  <a:moveTo>
                    <a:pt x="1541" y="404"/>
                  </a:moveTo>
                  <a:lnTo>
                    <a:pt x="1578" y="441"/>
                  </a:lnTo>
                  <a:lnTo>
                    <a:pt x="1614" y="514"/>
                  </a:lnTo>
                  <a:lnTo>
                    <a:pt x="1614" y="1138"/>
                  </a:lnTo>
                  <a:lnTo>
                    <a:pt x="1688" y="2202"/>
                  </a:lnTo>
                  <a:lnTo>
                    <a:pt x="1284" y="2238"/>
                  </a:lnTo>
                  <a:lnTo>
                    <a:pt x="1211" y="2238"/>
                  </a:lnTo>
                  <a:lnTo>
                    <a:pt x="1211" y="1871"/>
                  </a:lnTo>
                  <a:lnTo>
                    <a:pt x="1174" y="1505"/>
                  </a:lnTo>
                  <a:lnTo>
                    <a:pt x="1211" y="1211"/>
                  </a:lnTo>
                  <a:lnTo>
                    <a:pt x="1248" y="954"/>
                  </a:lnTo>
                  <a:lnTo>
                    <a:pt x="1358" y="404"/>
                  </a:lnTo>
                  <a:close/>
                  <a:moveTo>
                    <a:pt x="3815" y="2678"/>
                  </a:moveTo>
                  <a:lnTo>
                    <a:pt x="4439" y="2715"/>
                  </a:lnTo>
                  <a:lnTo>
                    <a:pt x="5026" y="2789"/>
                  </a:lnTo>
                  <a:lnTo>
                    <a:pt x="5026" y="2825"/>
                  </a:lnTo>
                  <a:lnTo>
                    <a:pt x="5136" y="3485"/>
                  </a:lnTo>
                  <a:lnTo>
                    <a:pt x="3925" y="3559"/>
                  </a:lnTo>
                  <a:lnTo>
                    <a:pt x="2678" y="3632"/>
                  </a:lnTo>
                  <a:lnTo>
                    <a:pt x="1358" y="3669"/>
                  </a:lnTo>
                  <a:lnTo>
                    <a:pt x="917" y="3706"/>
                  </a:lnTo>
                  <a:lnTo>
                    <a:pt x="477" y="3742"/>
                  </a:lnTo>
                  <a:lnTo>
                    <a:pt x="441" y="3229"/>
                  </a:lnTo>
                  <a:lnTo>
                    <a:pt x="441" y="2972"/>
                  </a:lnTo>
                  <a:lnTo>
                    <a:pt x="404" y="2862"/>
                  </a:lnTo>
                  <a:lnTo>
                    <a:pt x="331" y="2752"/>
                  </a:lnTo>
                  <a:lnTo>
                    <a:pt x="587" y="2789"/>
                  </a:lnTo>
                  <a:lnTo>
                    <a:pt x="807" y="2789"/>
                  </a:lnTo>
                  <a:lnTo>
                    <a:pt x="1284" y="2752"/>
                  </a:lnTo>
                  <a:lnTo>
                    <a:pt x="1945" y="2678"/>
                  </a:lnTo>
                  <a:close/>
                  <a:moveTo>
                    <a:pt x="4916" y="3999"/>
                  </a:moveTo>
                  <a:lnTo>
                    <a:pt x="4989" y="4072"/>
                  </a:lnTo>
                  <a:lnTo>
                    <a:pt x="5136" y="4109"/>
                  </a:lnTo>
                  <a:lnTo>
                    <a:pt x="5209" y="4072"/>
                  </a:lnTo>
                  <a:lnTo>
                    <a:pt x="5246" y="4623"/>
                  </a:lnTo>
                  <a:lnTo>
                    <a:pt x="5209" y="5173"/>
                  </a:lnTo>
                  <a:lnTo>
                    <a:pt x="5173" y="5430"/>
                  </a:lnTo>
                  <a:lnTo>
                    <a:pt x="5099" y="5723"/>
                  </a:lnTo>
                  <a:lnTo>
                    <a:pt x="4989" y="5980"/>
                  </a:lnTo>
                  <a:lnTo>
                    <a:pt x="4806" y="6200"/>
                  </a:lnTo>
                  <a:lnTo>
                    <a:pt x="4659" y="6310"/>
                  </a:lnTo>
                  <a:lnTo>
                    <a:pt x="4476" y="6420"/>
                  </a:lnTo>
                  <a:lnTo>
                    <a:pt x="4292" y="6457"/>
                  </a:lnTo>
                  <a:lnTo>
                    <a:pt x="4072" y="6493"/>
                  </a:lnTo>
                  <a:lnTo>
                    <a:pt x="3632" y="6530"/>
                  </a:lnTo>
                  <a:lnTo>
                    <a:pt x="3265" y="6567"/>
                  </a:lnTo>
                  <a:lnTo>
                    <a:pt x="2605" y="6567"/>
                  </a:lnTo>
                  <a:lnTo>
                    <a:pt x="2642" y="6493"/>
                  </a:lnTo>
                  <a:lnTo>
                    <a:pt x="2678" y="6383"/>
                  </a:lnTo>
                  <a:lnTo>
                    <a:pt x="2788" y="6310"/>
                  </a:lnTo>
                  <a:lnTo>
                    <a:pt x="2825" y="6273"/>
                  </a:lnTo>
                  <a:lnTo>
                    <a:pt x="2825" y="6237"/>
                  </a:lnTo>
                  <a:lnTo>
                    <a:pt x="2788" y="6200"/>
                  </a:lnTo>
                  <a:lnTo>
                    <a:pt x="2715" y="6200"/>
                  </a:lnTo>
                  <a:lnTo>
                    <a:pt x="2605" y="6237"/>
                  </a:lnTo>
                  <a:lnTo>
                    <a:pt x="2458" y="6310"/>
                  </a:lnTo>
                  <a:lnTo>
                    <a:pt x="2348" y="6420"/>
                  </a:lnTo>
                  <a:lnTo>
                    <a:pt x="2311" y="6567"/>
                  </a:lnTo>
                  <a:lnTo>
                    <a:pt x="1724" y="6493"/>
                  </a:lnTo>
                  <a:lnTo>
                    <a:pt x="1541" y="6457"/>
                  </a:lnTo>
                  <a:lnTo>
                    <a:pt x="1688" y="6420"/>
                  </a:lnTo>
                  <a:lnTo>
                    <a:pt x="2055" y="6383"/>
                  </a:lnTo>
                  <a:lnTo>
                    <a:pt x="2201" y="6310"/>
                  </a:lnTo>
                  <a:lnTo>
                    <a:pt x="2275" y="6237"/>
                  </a:lnTo>
                  <a:lnTo>
                    <a:pt x="2311" y="6163"/>
                  </a:lnTo>
                  <a:lnTo>
                    <a:pt x="2311" y="6090"/>
                  </a:lnTo>
                  <a:lnTo>
                    <a:pt x="2275" y="6016"/>
                  </a:lnTo>
                  <a:lnTo>
                    <a:pt x="2238" y="5980"/>
                  </a:lnTo>
                  <a:lnTo>
                    <a:pt x="2201" y="5943"/>
                  </a:lnTo>
                  <a:lnTo>
                    <a:pt x="2055" y="5943"/>
                  </a:lnTo>
                  <a:lnTo>
                    <a:pt x="1981" y="6016"/>
                  </a:lnTo>
                  <a:lnTo>
                    <a:pt x="1798" y="6053"/>
                  </a:lnTo>
                  <a:lnTo>
                    <a:pt x="1394" y="6127"/>
                  </a:lnTo>
                  <a:lnTo>
                    <a:pt x="1138" y="6200"/>
                  </a:lnTo>
                  <a:lnTo>
                    <a:pt x="917" y="6273"/>
                  </a:lnTo>
                  <a:lnTo>
                    <a:pt x="807" y="6200"/>
                  </a:lnTo>
                  <a:lnTo>
                    <a:pt x="697" y="6127"/>
                  </a:lnTo>
                  <a:lnTo>
                    <a:pt x="661" y="5980"/>
                  </a:lnTo>
                  <a:lnTo>
                    <a:pt x="624" y="5870"/>
                  </a:lnTo>
                  <a:lnTo>
                    <a:pt x="624" y="5870"/>
                  </a:lnTo>
                  <a:lnTo>
                    <a:pt x="844" y="5906"/>
                  </a:lnTo>
                  <a:lnTo>
                    <a:pt x="1504" y="5906"/>
                  </a:lnTo>
                  <a:lnTo>
                    <a:pt x="1724" y="5870"/>
                  </a:lnTo>
                  <a:lnTo>
                    <a:pt x="1945" y="5833"/>
                  </a:lnTo>
                  <a:lnTo>
                    <a:pt x="1981" y="5796"/>
                  </a:lnTo>
                  <a:lnTo>
                    <a:pt x="2018" y="5760"/>
                  </a:lnTo>
                  <a:lnTo>
                    <a:pt x="2055" y="5650"/>
                  </a:lnTo>
                  <a:lnTo>
                    <a:pt x="1981" y="5540"/>
                  </a:lnTo>
                  <a:lnTo>
                    <a:pt x="1945" y="5503"/>
                  </a:lnTo>
                  <a:lnTo>
                    <a:pt x="1504" y="5503"/>
                  </a:lnTo>
                  <a:lnTo>
                    <a:pt x="1101" y="5540"/>
                  </a:lnTo>
                  <a:lnTo>
                    <a:pt x="844" y="5576"/>
                  </a:lnTo>
                  <a:lnTo>
                    <a:pt x="587" y="5576"/>
                  </a:lnTo>
                  <a:lnTo>
                    <a:pt x="587" y="5356"/>
                  </a:lnTo>
                  <a:lnTo>
                    <a:pt x="734" y="5430"/>
                  </a:lnTo>
                  <a:lnTo>
                    <a:pt x="881" y="5466"/>
                  </a:lnTo>
                  <a:lnTo>
                    <a:pt x="1211" y="5466"/>
                  </a:lnTo>
                  <a:lnTo>
                    <a:pt x="1541" y="5393"/>
                  </a:lnTo>
                  <a:lnTo>
                    <a:pt x="1835" y="5246"/>
                  </a:lnTo>
                  <a:lnTo>
                    <a:pt x="1871" y="5173"/>
                  </a:lnTo>
                  <a:lnTo>
                    <a:pt x="1908" y="5099"/>
                  </a:lnTo>
                  <a:lnTo>
                    <a:pt x="1908" y="5026"/>
                  </a:lnTo>
                  <a:lnTo>
                    <a:pt x="1871" y="4953"/>
                  </a:lnTo>
                  <a:lnTo>
                    <a:pt x="1835" y="4916"/>
                  </a:lnTo>
                  <a:lnTo>
                    <a:pt x="1761" y="4879"/>
                  </a:lnTo>
                  <a:lnTo>
                    <a:pt x="1724" y="4879"/>
                  </a:lnTo>
                  <a:lnTo>
                    <a:pt x="1614" y="4916"/>
                  </a:lnTo>
                  <a:lnTo>
                    <a:pt x="1358" y="5026"/>
                  </a:lnTo>
                  <a:lnTo>
                    <a:pt x="1101" y="5099"/>
                  </a:lnTo>
                  <a:lnTo>
                    <a:pt x="844" y="5099"/>
                  </a:lnTo>
                  <a:lnTo>
                    <a:pt x="551" y="5063"/>
                  </a:lnTo>
                  <a:lnTo>
                    <a:pt x="551" y="4916"/>
                  </a:lnTo>
                  <a:lnTo>
                    <a:pt x="844" y="4879"/>
                  </a:lnTo>
                  <a:lnTo>
                    <a:pt x="1138" y="4879"/>
                  </a:lnTo>
                  <a:lnTo>
                    <a:pt x="1724" y="4769"/>
                  </a:lnTo>
                  <a:lnTo>
                    <a:pt x="1908" y="4696"/>
                  </a:lnTo>
                  <a:lnTo>
                    <a:pt x="2091" y="4586"/>
                  </a:lnTo>
                  <a:lnTo>
                    <a:pt x="2128" y="4513"/>
                  </a:lnTo>
                  <a:lnTo>
                    <a:pt x="2165" y="4439"/>
                  </a:lnTo>
                  <a:lnTo>
                    <a:pt x="2128" y="4329"/>
                  </a:lnTo>
                  <a:lnTo>
                    <a:pt x="2055" y="4256"/>
                  </a:lnTo>
                  <a:lnTo>
                    <a:pt x="1945" y="4182"/>
                  </a:lnTo>
                  <a:lnTo>
                    <a:pt x="1871" y="4182"/>
                  </a:lnTo>
                  <a:lnTo>
                    <a:pt x="1835" y="4219"/>
                  </a:lnTo>
                  <a:lnTo>
                    <a:pt x="1761" y="4256"/>
                  </a:lnTo>
                  <a:lnTo>
                    <a:pt x="1724" y="4329"/>
                  </a:lnTo>
                  <a:lnTo>
                    <a:pt x="1468" y="4403"/>
                  </a:lnTo>
                  <a:lnTo>
                    <a:pt x="991" y="4476"/>
                  </a:lnTo>
                  <a:lnTo>
                    <a:pt x="551" y="4586"/>
                  </a:lnTo>
                  <a:lnTo>
                    <a:pt x="514" y="4146"/>
                  </a:lnTo>
                  <a:lnTo>
                    <a:pt x="1358" y="4146"/>
                  </a:lnTo>
                  <a:lnTo>
                    <a:pt x="2678" y="4109"/>
                  </a:lnTo>
                  <a:lnTo>
                    <a:pt x="3815" y="4072"/>
                  </a:lnTo>
                  <a:lnTo>
                    <a:pt x="4916" y="3999"/>
                  </a:lnTo>
                  <a:close/>
                  <a:moveTo>
                    <a:pt x="1211" y="1"/>
                  </a:moveTo>
                  <a:lnTo>
                    <a:pt x="1101" y="37"/>
                  </a:lnTo>
                  <a:lnTo>
                    <a:pt x="1028" y="147"/>
                  </a:lnTo>
                  <a:lnTo>
                    <a:pt x="881" y="771"/>
                  </a:lnTo>
                  <a:lnTo>
                    <a:pt x="807" y="1395"/>
                  </a:lnTo>
                  <a:lnTo>
                    <a:pt x="807" y="1835"/>
                  </a:lnTo>
                  <a:lnTo>
                    <a:pt x="807" y="2092"/>
                  </a:lnTo>
                  <a:lnTo>
                    <a:pt x="881" y="2312"/>
                  </a:lnTo>
                  <a:lnTo>
                    <a:pt x="551" y="2385"/>
                  </a:lnTo>
                  <a:lnTo>
                    <a:pt x="367" y="2458"/>
                  </a:lnTo>
                  <a:lnTo>
                    <a:pt x="221" y="2568"/>
                  </a:lnTo>
                  <a:lnTo>
                    <a:pt x="184" y="2605"/>
                  </a:lnTo>
                  <a:lnTo>
                    <a:pt x="147" y="2678"/>
                  </a:lnTo>
                  <a:lnTo>
                    <a:pt x="37" y="2825"/>
                  </a:lnTo>
                  <a:lnTo>
                    <a:pt x="37" y="3009"/>
                  </a:lnTo>
                  <a:lnTo>
                    <a:pt x="37" y="3375"/>
                  </a:lnTo>
                  <a:lnTo>
                    <a:pt x="37" y="3852"/>
                  </a:lnTo>
                  <a:lnTo>
                    <a:pt x="37" y="3889"/>
                  </a:lnTo>
                  <a:lnTo>
                    <a:pt x="0" y="3962"/>
                  </a:lnTo>
                  <a:lnTo>
                    <a:pt x="37" y="4072"/>
                  </a:lnTo>
                  <a:lnTo>
                    <a:pt x="74" y="4439"/>
                  </a:lnTo>
                  <a:lnTo>
                    <a:pt x="110" y="5540"/>
                  </a:lnTo>
                  <a:lnTo>
                    <a:pt x="110" y="5943"/>
                  </a:lnTo>
                  <a:lnTo>
                    <a:pt x="184" y="6127"/>
                  </a:lnTo>
                  <a:lnTo>
                    <a:pt x="257" y="6310"/>
                  </a:lnTo>
                  <a:lnTo>
                    <a:pt x="367" y="6457"/>
                  </a:lnTo>
                  <a:lnTo>
                    <a:pt x="477" y="6567"/>
                  </a:lnTo>
                  <a:lnTo>
                    <a:pt x="624" y="6677"/>
                  </a:lnTo>
                  <a:lnTo>
                    <a:pt x="771" y="6750"/>
                  </a:lnTo>
                  <a:lnTo>
                    <a:pt x="1101" y="6860"/>
                  </a:lnTo>
                  <a:lnTo>
                    <a:pt x="1468" y="6934"/>
                  </a:lnTo>
                  <a:lnTo>
                    <a:pt x="2091" y="7007"/>
                  </a:lnTo>
                  <a:lnTo>
                    <a:pt x="2678" y="7044"/>
                  </a:lnTo>
                  <a:lnTo>
                    <a:pt x="2605" y="7264"/>
                  </a:lnTo>
                  <a:lnTo>
                    <a:pt x="2605" y="7484"/>
                  </a:lnTo>
                  <a:lnTo>
                    <a:pt x="2605" y="7887"/>
                  </a:lnTo>
                  <a:lnTo>
                    <a:pt x="2605" y="8548"/>
                  </a:lnTo>
                  <a:lnTo>
                    <a:pt x="2678" y="9208"/>
                  </a:lnTo>
                  <a:lnTo>
                    <a:pt x="2825" y="10455"/>
                  </a:lnTo>
                  <a:lnTo>
                    <a:pt x="3045" y="11665"/>
                  </a:lnTo>
                  <a:lnTo>
                    <a:pt x="3118" y="11922"/>
                  </a:lnTo>
                  <a:lnTo>
                    <a:pt x="3228" y="12106"/>
                  </a:lnTo>
                  <a:lnTo>
                    <a:pt x="3375" y="12252"/>
                  </a:lnTo>
                  <a:lnTo>
                    <a:pt x="3595" y="12399"/>
                  </a:lnTo>
                  <a:lnTo>
                    <a:pt x="3779" y="12472"/>
                  </a:lnTo>
                  <a:lnTo>
                    <a:pt x="3999" y="12546"/>
                  </a:lnTo>
                  <a:lnTo>
                    <a:pt x="4476" y="12619"/>
                  </a:lnTo>
                  <a:lnTo>
                    <a:pt x="4732" y="12582"/>
                  </a:lnTo>
                  <a:lnTo>
                    <a:pt x="4952" y="12509"/>
                  </a:lnTo>
                  <a:lnTo>
                    <a:pt x="5136" y="12399"/>
                  </a:lnTo>
                  <a:lnTo>
                    <a:pt x="5283" y="12216"/>
                  </a:lnTo>
                  <a:lnTo>
                    <a:pt x="5429" y="12032"/>
                  </a:lnTo>
                  <a:lnTo>
                    <a:pt x="5503" y="11812"/>
                  </a:lnTo>
                  <a:lnTo>
                    <a:pt x="5576" y="11592"/>
                  </a:lnTo>
                  <a:lnTo>
                    <a:pt x="5613" y="11372"/>
                  </a:lnTo>
                  <a:lnTo>
                    <a:pt x="5613" y="11079"/>
                  </a:lnTo>
                  <a:lnTo>
                    <a:pt x="5613" y="10785"/>
                  </a:lnTo>
                  <a:lnTo>
                    <a:pt x="5539" y="10162"/>
                  </a:lnTo>
                  <a:lnTo>
                    <a:pt x="5539" y="9538"/>
                  </a:lnTo>
                  <a:lnTo>
                    <a:pt x="5649" y="8951"/>
                  </a:lnTo>
                  <a:lnTo>
                    <a:pt x="5723" y="8658"/>
                  </a:lnTo>
                  <a:lnTo>
                    <a:pt x="5833" y="8364"/>
                  </a:lnTo>
                  <a:lnTo>
                    <a:pt x="5980" y="8071"/>
                  </a:lnTo>
                  <a:lnTo>
                    <a:pt x="6090" y="7961"/>
                  </a:lnTo>
                  <a:lnTo>
                    <a:pt x="6200" y="7851"/>
                  </a:lnTo>
                  <a:lnTo>
                    <a:pt x="6273" y="7814"/>
                  </a:lnTo>
                  <a:lnTo>
                    <a:pt x="6310" y="7814"/>
                  </a:lnTo>
                  <a:lnTo>
                    <a:pt x="6456" y="7887"/>
                  </a:lnTo>
                  <a:lnTo>
                    <a:pt x="6530" y="7997"/>
                  </a:lnTo>
                  <a:lnTo>
                    <a:pt x="6603" y="8144"/>
                  </a:lnTo>
                  <a:lnTo>
                    <a:pt x="6640" y="8291"/>
                  </a:lnTo>
                  <a:lnTo>
                    <a:pt x="6603" y="8474"/>
                  </a:lnTo>
                  <a:lnTo>
                    <a:pt x="6566" y="8804"/>
                  </a:lnTo>
                  <a:lnTo>
                    <a:pt x="6530" y="9208"/>
                  </a:lnTo>
                  <a:lnTo>
                    <a:pt x="6566" y="9428"/>
                  </a:lnTo>
                  <a:lnTo>
                    <a:pt x="6603" y="9648"/>
                  </a:lnTo>
                  <a:lnTo>
                    <a:pt x="6676" y="9868"/>
                  </a:lnTo>
                  <a:lnTo>
                    <a:pt x="6787" y="10051"/>
                  </a:lnTo>
                  <a:lnTo>
                    <a:pt x="6970" y="10162"/>
                  </a:lnTo>
                  <a:lnTo>
                    <a:pt x="7153" y="10272"/>
                  </a:lnTo>
                  <a:lnTo>
                    <a:pt x="7447" y="10345"/>
                  </a:lnTo>
                  <a:lnTo>
                    <a:pt x="7777" y="10382"/>
                  </a:lnTo>
                  <a:lnTo>
                    <a:pt x="8437" y="10382"/>
                  </a:lnTo>
                  <a:lnTo>
                    <a:pt x="9061" y="10308"/>
                  </a:lnTo>
                  <a:lnTo>
                    <a:pt x="9684" y="10162"/>
                  </a:lnTo>
                  <a:lnTo>
                    <a:pt x="9758" y="10125"/>
                  </a:lnTo>
                  <a:lnTo>
                    <a:pt x="9831" y="10051"/>
                  </a:lnTo>
                  <a:lnTo>
                    <a:pt x="9868" y="9941"/>
                  </a:lnTo>
                  <a:lnTo>
                    <a:pt x="9831" y="9868"/>
                  </a:lnTo>
                  <a:lnTo>
                    <a:pt x="9794" y="9758"/>
                  </a:lnTo>
                  <a:lnTo>
                    <a:pt x="9721" y="9685"/>
                  </a:lnTo>
                  <a:lnTo>
                    <a:pt x="9648" y="9648"/>
                  </a:lnTo>
                  <a:lnTo>
                    <a:pt x="9538" y="9648"/>
                  </a:lnTo>
                  <a:lnTo>
                    <a:pt x="8951" y="9758"/>
                  </a:lnTo>
                  <a:lnTo>
                    <a:pt x="8327" y="9831"/>
                  </a:lnTo>
                  <a:lnTo>
                    <a:pt x="7740" y="9831"/>
                  </a:lnTo>
                  <a:lnTo>
                    <a:pt x="7447" y="9795"/>
                  </a:lnTo>
                  <a:lnTo>
                    <a:pt x="7300" y="9721"/>
                  </a:lnTo>
                  <a:lnTo>
                    <a:pt x="7190" y="9648"/>
                  </a:lnTo>
                  <a:lnTo>
                    <a:pt x="7117" y="9575"/>
                  </a:lnTo>
                  <a:lnTo>
                    <a:pt x="7080" y="9465"/>
                  </a:lnTo>
                  <a:lnTo>
                    <a:pt x="7080" y="9208"/>
                  </a:lnTo>
                  <a:lnTo>
                    <a:pt x="7080" y="8914"/>
                  </a:lnTo>
                  <a:lnTo>
                    <a:pt x="7117" y="8694"/>
                  </a:lnTo>
                  <a:lnTo>
                    <a:pt x="7153" y="8474"/>
                  </a:lnTo>
                  <a:lnTo>
                    <a:pt x="7153" y="8254"/>
                  </a:lnTo>
                  <a:lnTo>
                    <a:pt x="7117" y="8034"/>
                  </a:lnTo>
                  <a:lnTo>
                    <a:pt x="7043" y="7851"/>
                  </a:lnTo>
                  <a:lnTo>
                    <a:pt x="6970" y="7667"/>
                  </a:lnTo>
                  <a:lnTo>
                    <a:pt x="6823" y="7520"/>
                  </a:lnTo>
                  <a:lnTo>
                    <a:pt x="6676" y="7410"/>
                  </a:lnTo>
                  <a:lnTo>
                    <a:pt x="6530" y="7337"/>
                  </a:lnTo>
                  <a:lnTo>
                    <a:pt x="6383" y="7300"/>
                  </a:lnTo>
                  <a:lnTo>
                    <a:pt x="6200" y="7300"/>
                  </a:lnTo>
                  <a:lnTo>
                    <a:pt x="6016" y="7337"/>
                  </a:lnTo>
                  <a:lnTo>
                    <a:pt x="5833" y="7447"/>
                  </a:lnTo>
                  <a:lnTo>
                    <a:pt x="5649" y="7594"/>
                  </a:lnTo>
                  <a:lnTo>
                    <a:pt x="5503" y="7814"/>
                  </a:lnTo>
                  <a:lnTo>
                    <a:pt x="5393" y="8034"/>
                  </a:lnTo>
                  <a:lnTo>
                    <a:pt x="5283" y="8291"/>
                  </a:lnTo>
                  <a:lnTo>
                    <a:pt x="5136" y="8768"/>
                  </a:lnTo>
                  <a:lnTo>
                    <a:pt x="5026" y="9281"/>
                  </a:lnTo>
                  <a:lnTo>
                    <a:pt x="4989" y="9795"/>
                  </a:lnTo>
                  <a:lnTo>
                    <a:pt x="5026" y="10308"/>
                  </a:lnTo>
                  <a:lnTo>
                    <a:pt x="5062" y="10858"/>
                  </a:lnTo>
                  <a:lnTo>
                    <a:pt x="5062" y="11372"/>
                  </a:lnTo>
                  <a:lnTo>
                    <a:pt x="5062" y="11519"/>
                  </a:lnTo>
                  <a:lnTo>
                    <a:pt x="5026" y="11665"/>
                  </a:lnTo>
                  <a:lnTo>
                    <a:pt x="4952" y="11775"/>
                  </a:lnTo>
                  <a:lnTo>
                    <a:pt x="4879" y="11886"/>
                  </a:lnTo>
                  <a:lnTo>
                    <a:pt x="4769" y="11959"/>
                  </a:lnTo>
                  <a:lnTo>
                    <a:pt x="4659" y="12032"/>
                  </a:lnTo>
                  <a:lnTo>
                    <a:pt x="4512" y="12069"/>
                  </a:lnTo>
                  <a:lnTo>
                    <a:pt x="4366" y="12069"/>
                  </a:lnTo>
                  <a:lnTo>
                    <a:pt x="4109" y="11996"/>
                  </a:lnTo>
                  <a:lnTo>
                    <a:pt x="3815" y="11922"/>
                  </a:lnTo>
                  <a:lnTo>
                    <a:pt x="3705" y="11849"/>
                  </a:lnTo>
                  <a:lnTo>
                    <a:pt x="3595" y="11739"/>
                  </a:lnTo>
                  <a:lnTo>
                    <a:pt x="3559" y="11592"/>
                  </a:lnTo>
                  <a:lnTo>
                    <a:pt x="3522" y="11445"/>
                  </a:lnTo>
                  <a:lnTo>
                    <a:pt x="3302" y="10272"/>
                  </a:lnTo>
                  <a:lnTo>
                    <a:pt x="3155" y="9061"/>
                  </a:lnTo>
                  <a:lnTo>
                    <a:pt x="3045" y="7887"/>
                  </a:lnTo>
                  <a:lnTo>
                    <a:pt x="3045" y="7484"/>
                  </a:lnTo>
                  <a:lnTo>
                    <a:pt x="3008" y="7264"/>
                  </a:lnTo>
                  <a:lnTo>
                    <a:pt x="2935" y="7044"/>
                  </a:lnTo>
                  <a:lnTo>
                    <a:pt x="3375" y="7044"/>
                  </a:lnTo>
                  <a:lnTo>
                    <a:pt x="3779" y="7007"/>
                  </a:lnTo>
                  <a:lnTo>
                    <a:pt x="4219" y="6970"/>
                  </a:lnTo>
                  <a:lnTo>
                    <a:pt x="4622" y="6860"/>
                  </a:lnTo>
                  <a:lnTo>
                    <a:pt x="4806" y="6787"/>
                  </a:lnTo>
                  <a:lnTo>
                    <a:pt x="4952" y="6677"/>
                  </a:lnTo>
                  <a:lnTo>
                    <a:pt x="5099" y="6603"/>
                  </a:lnTo>
                  <a:lnTo>
                    <a:pt x="5209" y="6493"/>
                  </a:lnTo>
                  <a:lnTo>
                    <a:pt x="5429" y="6200"/>
                  </a:lnTo>
                  <a:lnTo>
                    <a:pt x="5539" y="5906"/>
                  </a:lnTo>
                  <a:lnTo>
                    <a:pt x="5649" y="5576"/>
                  </a:lnTo>
                  <a:lnTo>
                    <a:pt x="5723" y="5210"/>
                  </a:lnTo>
                  <a:lnTo>
                    <a:pt x="5723" y="4806"/>
                  </a:lnTo>
                  <a:lnTo>
                    <a:pt x="5686" y="4036"/>
                  </a:lnTo>
                  <a:lnTo>
                    <a:pt x="5649" y="3559"/>
                  </a:lnTo>
                  <a:lnTo>
                    <a:pt x="5576" y="3082"/>
                  </a:lnTo>
                  <a:lnTo>
                    <a:pt x="5539" y="2789"/>
                  </a:lnTo>
                  <a:lnTo>
                    <a:pt x="5503" y="2678"/>
                  </a:lnTo>
                  <a:lnTo>
                    <a:pt x="5466" y="2568"/>
                  </a:lnTo>
                  <a:lnTo>
                    <a:pt x="5429" y="2422"/>
                  </a:lnTo>
                  <a:lnTo>
                    <a:pt x="5356" y="2348"/>
                  </a:lnTo>
                  <a:lnTo>
                    <a:pt x="5173" y="2238"/>
                  </a:lnTo>
                  <a:lnTo>
                    <a:pt x="5026" y="2202"/>
                  </a:lnTo>
                  <a:lnTo>
                    <a:pt x="4916" y="2202"/>
                  </a:lnTo>
                  <a:lnTo>
                    <a:pt x="4879" y="2238"/>
                  </a:lnTo>
                  <a:lnTo>
                    <a:pt x="4586" y="2238"/>
                  </a:lnTo>
                  <a:lnTo>
                    <a:pt x="4622" y="808"/>
                  </a:lnTo>
                  <a:lnTo>
                    <a:pt x="4586" y="551"/>
                  </a:lnTo>
                  <a:lnTo>
                    <a:pt x="4549" y="441"/>
                  </a:lnTo>
                  <a:lnTo>
                    <a:pt x="4512" y="331"/>
                  </a:lnTo>
                  <a:lnTo>
                    <a:pt x="4439" y="258"/>
                  </a:lnTo>
                  <a:lnTo>
                    <a:pt x="4329" y="221"/>
                  </a:lnTo>
                  <a:lnTo>
                    <a:pt x="4219" y="184"/>
                  </a:lnTo>
                  <a:lnTo>
                    <a:pt x="4072" y="221"/>
                  </a:lnTo>
                  <a:lnTo>
                    <a:pt x="3815" y="331"/>
                  </a:lnTo>
                  <a:lnTo>
                    <a:pt x="3705" y="404"/>
                  </a:lnTo>
                  <a:lnTo>
                    <a:pt x="3632" y="514"/>
                  </a:lnTo>
                  <a:lnTo>
                    <a:pt x="3522" y="734"/>
                  </a:lnTo>
                  <a:lnTo>
                    <a:pt x="3449" y="991"/>
                  </a:lnTo>
                  <a:lnTo>
                    <a:pt x="3485" y="1321"/>
                  </a:lnTo>
                  <a:lnTo>
                    <a:pt x="3522" y="1651"/>
                  </a:lnTo>
                  <a:lnTo>
                    <a:pt x="3559" y="1908"/>
                  </a:lnTo>
                  <a:lnTo>
                    <a:pt x="3669" y="2165"/>
                  </a:lnTo>
                  <a:lnTo>
                    <a:pt x="2091" y="2165"/>
                  </a:lnTo>
                  <a:lnTo>
                    <a:pt x="2055" y="1358"/>
                  </a:lnTo>
                  <a:lnTo>
                    <a:pt x="2018" y="514"/>
                  </a:lnTo>
                  <a:lnTo>
                    <a:pt x="2018" y="368"/>
                  </a:lnTo>
                  <a:lnTo>
                    <a:pt x="1945" y="221"/>
                  </a:lnTo>
                  <a:lnTo>
                    <a:pt x="1871" y="147"/>
                  </a:lnTo>
                  <a:lnTo>
                    <a:pt x="1761" y="74"/>
                  </a:lnTo>
                  <a:lnTo>
                    <a:pt x="1651" y="37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18" name="CustomShape 183"/>
            <p:cNvSpPr/>
            <p:nvPr/>
          </p:nvSpPr>
          <p:spPr>
            <a:xfrm>
              <a:off x="8115120" y="5059800"/>
              <a:ext cx="439920" cy="496800"/>
            </a:xfrm>
            <a:custGeom>
              <a:avLst/>
              <a:gdLst/>
              <a:ahLst/>
              <a:cxnLst/>
              <a:rect l="l" t="t" r="r" b="b"/>
              <a:pathLst>
                <a:path w="13316" h="15041">
                  <a:moveTo>
                    <a:pt x="5466" y="1"/>
                  </a:moveTo>
                  <a:lnTo>
                    <a:pt x="5466" y="38"/>
                  </a:lnTo>
                  <a:lnTo>
                    <a:pt x="5576" y="1248"/>
                  </a:lnTo>
                  <a:lnTo>
                    <a:pt x="5612" y="1321"/>
                  </a:lnTo>
                  <a:lnTo>
                    <a:pt x="5649" y="1395"/>
                  </a:lnTo>
                  <a:lnTo>
                    <a:pt x="5759" y="1431"/>
                  </a:lnTo>
                  <a:lnTo>
                    <a:pt x="5833" y="1395"/>
                  </a:lnTo>
                  <a:lnTo>
                    <a:pt x="6713" y="881"/>
                  </a:lnTo>
                  <a:lnTo>
                    <a:pt x="6713" y="881"/>
                  </a:lnTo>
                  <a:lnTo>
                    <a:pt x="6640" y="1285"/>
                  </a:lnTo>
                  <a:lnTo>
                    <a:pt x="6603" y="1652"/>
                  </a:lnTo>
                  <a:lnTo>
                    <a:pt x="6603" y="2055"/>
                  </a:lnTo>
                  <a:lnTo>
                    <a:pt x="6640" y="2459"/>
                  </a:lnTo>
                  <a:lnTo>
                    <a:pt x="6676" y="2569"/>
                  </a:lnTo>
                  <a:lnTo>
                    <a:pt x="6750" y="2605"/>
                  </a:lnTo>
                  <a:lnTo>
                    <a:pt x="6823" y="2642"/>
                  </a:lnTo>
                  <a:lnTo>
                    <a:pt x="6896" y="2679"/>
                  </a:lnTo>
                  <a:lnTo>
                    <a:pt x="6970" y="2642"/>
                  </a:lnTo>
                  <a:lnTo>
                    <a:pt x="7043" y="2605"/>
                  </a:lnTo>
                  <a:lnTo>
                    <a:pt x="7080" y="2532"/>
                  </a:lnTo>
                  <a:lnTo>
                    <a:pt x="7080" y="2459"/>
                  </a:lnTo>
                  <a:lnTo>
                    <a:pt x="7043" y="2275"/>
                  </a:lnTo>
                  <a:lnTo>
                    <a:pt x="7006" y="1835"/>
                  </a:lnTo>
                  <a:lnTo>
                    <a:pt x="7043" y="1395"/>
                  </a:lnTo>
                  <a:lnTo>
                    <a:pt x="7116" y="955"/>
                  </a:lnTo>
                  <a:lnTo>
                    <a:pt x="7226" y="514"/>
                  </a:lnTo>
                  <a:lnTo>
                    <a:pt x="7190" y="404"/>
                  </a:lnTo>
                  <a:lnTo>
                    <a:pt x="7153" y="294"/>
                  </a:lnTo>
                  <a:lnTo>
                    <a:pt x="7043" y="258"/>
                  </a:lnTo>
                  <a:lnTo>
                    <a:pt x="6933" y="294"/>
                  </a:lnTo>
                  <a:lnTo>
                    <a:pt x="5906" y="918"/>
                  </a:lnTo>
                  <a:lnTo>
                    <a:pt x="5869" y="698"/>
                  </a:lnTo>
                  <a:lnTo>
                    <a:pt x="5796" y="478"/>
                  </a:lnTo>
                  <a:lnTo>
                    <a:pt x="5686" y="221"/>
                  </a:lnTo>
                  <a:lnTo>
                    <a:pt x="5576" y="1"/>
                  </a:lnTo>
                  <a:close/>
                  <a:moveTo>
                    <a:pt x="8840" y="3816"/>
                  </a:moveTo>
                  <a:lnTo>
                    <a:pt x="8730" y="3852"/>
                  </a:lnTo>
                  <a:lnTo>
                    <a:pt x="8657" y="3926"/>
                  </a:lnTo>
                  <a:lnTo>
                    <a:pt x="8510" y="4146"/>
                  </a:lnTo>
                  <a:lnTo>
                    <a:pt x="8364" y="4293"/>
                  </a:lnTo>
                  <a:lnTo>
                    <a:pt x="8143" y="4476"/>
                  </a:lnTo>
                  <a:lnTo>
                    <a:pt x="7997" y="4659"/>
                  </a:lnTo>
                  <a:lnTo>
                    <a:pt x="7997" y="4733"/>
                  </a:lnTo>
                  <a:lnTo>
                    <a:pt x="7997" y="4769"/>
                  </a:lnTo>
                  <a:lnTo>
                    <a:pt x="8033" y="4806"/>
                  </a:lnTo>
                  <a:lnTo>
                    <a:pt x="8070" y="4843"/>
                  </a:lnTo>
                  <a:lnTo>
                    <a:pt x="8253" y="4843"/>
                  </a:lnTo>
                  <a:lnTo>
                    <a:pt x="8400" y="4806"/>
                  </a:lnTo>
                  <a:lnTo>
                    <a:pt x="8547" y="4733"/>
                  </a:lnTo>
                  <a:lnTo>
                    <a:pt x="8694" y="4659"/>
                  </a:lnTo>
                  <a:lnTo>
                    <a:pt x="8914" y="4403"/>
                  </a:lnTo>
                  <a:lnTo>
                    <a:pt x="9097" y="4146"/>
                  </a:lnTo>
                  <a:lnTo>
                    <a:pt x="9134" y="4073"/>
                  </a:lnTo>
                  <a:lnTo>
                    <a:pt x="9134" y="3963"/>
                  </a:lnTo>
                  <a:lnTo>
                    <a:pt x="9097" y="3889"/>
                  </a:lnTo>
                  <a:lnTo>
                    <a:pt x="9024" y="3852"/>
                  </a:lnTo>
                  <a:lnTo>
                    <a:pt x="8914" y="3816"/>
                  </a:lnTo>
                  <a:close/>
                  <a:moveTo>
                    <a:pt x="147" y="2972"/>
                  </a:moveTo>
                  <a:lnTo>
                    <a:pt x="73" y="3009"/>
                  </a:lnTo>
                  <a:lnTo>
                    <a:pt x="37" y="3082"/>
                  </a:lnTo>
                  <a:lnTo>
                    <a:pt x="0" y="3229"/>
                  </a:lnTo>
                  <a:lnTo>
                    <a:pt x="37" y="3559"/>
                  </a:lnTo>
                  <a:lnTo>
                    <a:pt x="110" y="4073"/>
                  </a:lnTo>
                  <a:lnTo>
                    <a:pt x="220" y="4549"/>
                  </a:lnTo>
                  <a:lnTo>
                    <a:pt x="257" y="4623"/>
                  </a:lnTo>
                  <a:lnTo>
                    <a:pt x="330" y="4696"/>
                  </a:lnTo>
                  <a:lnTo>
                    <a:pt x="514" y="4696"/>
                  </a:lnTo>
                  <a:lnTo>
                    <a:pt x="1174" y="4219"/>
                  </a:lnTo>
                  <a:lnTo>
                    <a:pt x="1247" y="4843"/>
                  </a:lnTo>
                  <a:lnTo>
                    <a:pt x="1284" y="4990"/>
                  </a:lnTo>
                  <a:lnTo>
                    <a:pt x="1321" y="5173"/>
                  </a:lnTo>
                  <a:lnTo>
                    <a:pt x="1394" y="5320"/>
                  </a:lnTo>
                  <a:lnTo>
                    <a:pt x="1431" y="5356"/>
                  </a:lnTo>
                  <a:lnTo>
                    <a:pt x="1541" y="5393"/>
                  </a:lnTo>
                  <a:lnTo>
                    <a:pt x="1614" y="5393"/>
                  </a:lnTo>
                  <a:lnTo>
                    <a:pt x="1687" y="5356"/>
                  </a:lnTo>
                  <a:lnTo>
                    <a:pt x="1724" y="5320"/>
                  </a:lnTo>
                  <a:lnTo>
                    <a:pt x="1761" y="5246"/>
                  </a:lnTo>
                  <a:lnTo>
                    <a:pt x="1761" y="5173"/>
                  </a:lnTo>
                  <a:lnTo>
                    <a:pt x="1724" y="5063"/>
                  </a:lnTo>
                  <a:lnTo>
                    <a:pt x="1724" y="5026"/>
                  </a:lnTo>
                  <a:lnTo>
                    <a:pt x="1687" y="4953"/>
                  </a:lnTo>
                  <a:lnTo>
                    <a:pt x="1651" y="4549"/>
                  </a:lnTo>
                  <a:lnTo>
                    <a:pt x="1614" y="4183"/>
                  </a:lnTo>
                  <a:lnTo>
                    <a:pt x="1577" y="3816"/>
                  </a:lnTo>
                  <a:lnTo>
                    <a:pt x="1577" y="3706"/>
                  </a:lnTo>
                  <a:lnTo>
                    <a:pt x="1467" y="3632"/>
                  </a:lnTo>
                  <a:lnTo>
                    <a:pt x="1357" y="3632"/>
                  </a:lnTo>
                  <a:lnTo>
                    <a:pt x="1247" y="3669"/>
                  </a:lnTo>
                  <a:lnTo>
                    <a:pt x="880" y="3889"/>
                  </a:lnTo>
                  <a:lnTo>
                    <a:pt x="550" y="4146"/>
                  </a:lnTo>
                  <a:lnTo>
                    <a:pt x="330" y="3302"/>
                  </a:lnTo>
                  <a:lnTo>
                    <a:pt x="294" y="3082"/>
                  </a:lnTo>
                  <a:lnTo>
                    <a:pt x="220" y="2972"/>
                  </a:lnTo>
                  <a:close/>
                  <a:moveTo>
                    <a:pt x="8400" y="2679"/>
                  </a:moveTo>
                  <a:lnTo>
                    <a:pt x="10124" y="5173"/>
                  </a:lnTo>
                  <a:lnTo>
                    <a:pt x="10161" y="5210"/>
                  </a:lnTo>
                  <a:lnTo>
                    <a:pt x="10124" y="5246"/>
                  </a:lnTo>
                  <a:lnTo>
                    <a:pt x="9684" y="5613"/>
                  </a:lnTo>
                  <a:lnTo>
                    <a:pt x="9207" y="6017"/>
                  </a:lnTo>
                  <a:lnTo>
                    <a:pt x="8804" y="6310"/>
                  </a:lnTo>
                  <a:lnTo>
                    <a:pt x="8584" y="6017"/>
                  </a:lnTo>
                  <a:lnTo>
                    <a:pt x="6970" y="3852"/>
                  </a:lnTo>
                  <a:lnTo>
                    <a:pt x="7703" y="3339"/>
                  </a:lnTo>
                  <a:lnTo>
                    <a:pt x="8033" y="3045"/>
                  </a:lnTo>
                  <a:lnTo>
                    <a:pt x="8364" y="2752"/>
                  </a:lnTo>
                  <a:lnTo>
                    <a:pt x="8400" y="2679"/>
                  </a:lnTo>
                  <a:close/>
                  <a:moveTo>
                    <a:pt x="2494" y="7227"/>
                  </a:moveTo>
                  <a:lnTo>
                    <a:pt x="2421" y="7301"/>
                  </a:lnTo>
                  <a:lnTo>
                    <a:pt x="2421" y="7411"/>
                  </a:lnTo>
                  <a:lnTo>
                    <a:pt x="2678" y="7887"/>
                  </a:lnTo>
                  <a:lnTo>
                    <a:pt x="2494" y="8034"/>
                  </a:lnTo>
                  <a:lnTo>
                    <a:pt x="2458" y="8108"/>
                  </a:lnTo>
                  <a:lnTo>
                    <a:pt x="2421" y="8218"/>
                  </a:lnTo>
                  <a:lnTo>
                    <a:pt x="2421" y="8291"/>
                  </a:lnTo>
                  <a:lnTo>
                    <a:pt x="2494" y="8328"/>
                  </a:lnTo>
                  <a:lnTo>
                    <a:pt x="2605" y="8364"/>
                  </a:lnTo>
                  <a:lnTo>
                    <a:pt x="2678" y="8328"/>
                  </a:lnTo>
                  <a:lnTo>
                    <a:pt x="2861" y="8254"/>
                  </a:lnTo>
                  <a:lnTo>
                    <a:pt x="2935" y="8364"/>
                  </a:lnTo>
                  <a:lnTo>
                    <a:pt x="3155" y="8694"/>
                  </a:lnTo>
                  <a:lnTo>
                    <a:pt x="3301" y="8841"/>
                  </a:lnTo>
                  <a:lnTo>
                    <a:pt x="3375" y="8878"/>
                  </a:lnTo>
                  <a:lnTo>
                    <a:pt x="3485" y="8915"/>
                  </a:lnTo>
                  <a:lnTo>
                    <a:pt x="3558" y="8878"/>
                  </a:lnTo>
                  <a:lnTo>
                    <a:pt x="3595" y="8804"/>
                  </a:lnTo>
                  <a:lnTo>
                    <a:pt x="3632" y="8731"/>
                  </a:lnTo>
                  <a:lnTo>
                    <a:pt x="3595" y="8621"/>
                  </a:lnTo>
                  <a:lnTo>
                    <a:pt x="3558" y="8438"/>
                  </a:lnTo>
                  <a:lnTo>
                    <a:pt x="3301" y="8108"/>
                  </a:lnTo>
                  <a:lnTo>
                    <a:pt x="3228" y="7997"/>
                  </a:lnTo>
                  <a:lnTo>
                    <a:pt x="3558" y="7704"/>
                  </a:lnTo>
                  <a:lnTo>
                    <a:pt x="3595" y="7594"/>
                  </a:lnTo>
                  <a:lnTo>
                    <a:pt x="3595" y="7484"/>
                  </a:lnTo>
                  <a:lnTo>
                    <a:pt x="3558" y="7411"/>
                  </a:lnTo>
                  <a:lnTo>
                    <a:pt x="3485" y="7374"/>
                  </a:lnTo>
                  <a:lnTo>
                    <a:pt x="3412" y="7337"/>
                  </a:lnTo>
                  <a:lnTo>
                    <a:pt x="3338" y="7337"/>
                  </a:lnTo>
                  <a:lnTo>
                    <a:pt x="3228" y="7411"/>
                  </a:lnTo>
                  <a:lnTo>
                    <a:pt x="2971" y="7631"/>
                  </a:lnTo>
                  <a:lnTo>
                    <a:pt x="2641" y="7264"/>
                  </a:lnTo>
                  <a:lnTo>
                    <a:pt x="2568" y="7227"/>
                  </a:lnTo>
                  <a:close/>
                  <a:moveTo>
                    <a:pt x="3191" y="6090"/>
                  </a:moveTo>
                  <a:lnTo>
                    <a:pt x="3595" y="6860"/>
                  </a:lnTo>
                  <a:lnTo>
                    <a:pt x="3998" y="7594"/>
                  </a:lnTo>
                  <a:lnTo>
                    <a:pt x="4439" y="8328"/>
                  </a:lnTo>
                  <a:lnTo>
                    <a:pt x="4915" y="9025"/>
                  </a:lnTo>
                  <a:lnTo>
                    <a:pt x="4769" y="9098"/>
                  </a:lnTo>
                  <a:lnTo>
                    <a:pt x="4622" y="9171"/>
                  </a:lnTo>
                  <a:lnTo>
                    <a:pt x="4365" y="9355"/>
                  </a:lnTo>
                  <a:lnTo>
                    <a:pt x="3778" y="9721"/>
                  </a:lnTo>
                  <a:lnTo>
                    <a:pt x="3522" y="9905"/>
                  </a:lnTo>
                  <a:lnTo>
                    <a:pt x="3412" y="10015"/>
                  </a:lnTo>
                  <a:lnTo>
                    <a:pt x="3265" y="10052"/>
                  </a:lnTo>
                  <a:lnTo>
                    <a:pt x="3228" y="10052"/>
                  </a:lnTo>
                  <a:lnTo>
                    <a:pt x="3191" y="10088"/>
                  </a:lnTo>
                  <a:lnTo>
                    <a:pt x="3191" y="10162"/>
                  </a:lnTo>
                  <a:lnTo>
                    <a:pt x="2421" y="9025"/>
                  </a:lnTo>
                  <a:lnTo>
                    <a:pt x="1761" y="7997"/>
                  </a:lnTo>
                  <a:lnTo>
                    <a:pt x="1064" y="7007"/>
                  </a:lnTo>
                  <a:lnTo>
                    <a:pt x="1394" y="6897"/>
                  </a:lnTo>
                  <a:lnTo>
                    <a:pt x="1724" y="6714"/>
                  </a:lnTo>
                  <a:lnTo>
                    <a:pt x="2348" y="6383"/>
                  </a:lnTo>
                  <a:lnTo>
                    <a:pt x="2494" y="6310"/>
                  </a:lnTo>
                  <a:lnTo>
                    <a:pt x="2641" y="6273"/>
                  </a:lnTo>
                  <a:lnTo>
                    <a:pt x="2935" y="6237"/>
                  </a:lnTo>
                  <a:lnTo>
                    <a:pt x="3081" y="6200"/>
                  </a:lnTo>
                  <a:lnTo>
                    <a:pt x="3191" y="6090"/>
                  </a:lnTo>
                  <a:close/>
                  <a:moveTo>
                    <a:pt x="12729" y="11005"/>
                  </a:moveTo>
                  <a:lnTo>
                    <a:pt x="12655" y="11225"/>
                  </a:lnTo>
                  <a:lnTo>
                    <a:pt x="12582" y="11115"/>
                  </a:lnTo>
                  <a:lnTo>
                    <a:pt x="12729" y="11005"/>
                  </a:lnTo>
                  <a:close/>
                  <a:moveTo>
                    <a:pt x="9647" y="12949"/>
                  </a:moveTo>
                  <a:lnTo>
                    <a:pt x="9721" y="13096"/>
                  </a:lnTo>
                  <a:lnTo>
                    <a:pt x="9831" y="13280"/>
                  </a:lnTo>
                  <a:lnTo>
                    <a:pt x="9941" y="13463"/>
                  </a:lnTo>
                  <a:lnTo>
                    <a:pt x="10088" y="13573"/>
                  </a:lnTo>
                  <a:lnTo>
                    <a:pt x="10051" y="13573"/>
                  </a:lnTo>
                  <a:lnTo>
                    <a:pt x="9647" y="13756"/>
                  </a:lnTo>
                  <a:lnTo>
                    <a:pt x="9647" y="13646"/>
                  </a:lnTo>
                  <a:lnTo>
                    <a:pt x="9574" y="13536"/>
                  </a:lnTo>
                  <a:lnTo>
                    <a:pt x="9427" y="13426"/>
                  </a:lnTo>
                  <a:lnTo>
                    <a:pt x="9354" y="13280"/>
                  </a:lnTo>
                  <a:lnTo>
                    <a:pt x="9281" y="13133"/>
                  </a:lnTo>
                  <a:lnTo>
                    <a:pt x="9244" y="12986"/>
                  </a:lnTo>
                  <a:lnTo>
                    <a:pt x="9647" y="12949"/>
                  </a:lnTo>
                  <a:close/>
                  <a:moveTo>
                    <a:pt x="6640" y="12839"/>
                  </a:moveTo>
                  <a:lnTo>
                    <a:pt x="6493" y="13426"/>
                  </a:lnTo>
                  <a:lnTo>
                    <a:pt x="6419" y="14013"/>
                  </a:lnTo>
                  <a:lnTo>
                    <a:pt x="6419" y="14160"/>
                  </a:lnTo>
                  <a:lnTo>
                    <a:pt x="6163" y="13940"/>
                  </a:lnTo>
                  <a:lnTo>
                    <a:pt x="6126" y="13940"/>
                  </a:lnTo>
                  <a:lnTo>
                    <a:pt x="6126" y="13903"/>
                  </a:lnTo>
                  <a:lnTo>
                    <a:pt x="6126" y="13646"/>
                  </a:lnTo>
                  <a:lnTo>
                    <a:pt x="6163" y="13353"/>
                  </a:lnTo>
                  <a:lnTo>
                    <a:pt x="6236" y="13096"/>
                  </a:lnTo>
                  <a:lnTo>
                    <a:pt x="6346" y="12876"/>
                  </a:lnTo>
                  <a:lnTo>
                    <a:pt x="6640" y="12839"/>
                  </a:lnTo>
                  <a:close/>
                  <a:moveTo>
                    <a:pt x="7336" y="13170"/>
                  </a:moveTo>
                  <a:lnTo>
                    <a:pt x="7263" y="13206"/>
                  </a:lnTo>
                  <a:lnTo>
                    <a:pt x="7226" y="13243"/>
                  </a:lnTo>
                  <a:lnTo>
                    <a:pt x="7080" y="13720"/>
                  </a:lnTo>
                  <a:lnTo>
                    <a:pt x="7006" y="13977"/>
                  </a:lnTo>
                  <a:lnTo>
                    <a:pt x="7006" y="14233"/>
                  </a:lnTo>
                  <a:lnTo>
                    <a:pt x="7006" y="14307"/>
                  </a:lnTo>
                  <a:lnTo>
                    <a:pt x="7043" y="14380"/>
                  </a:lnTo>
                  <a:lnTo>
                    <a:pt x="7116" y="14453"/>
                  </a:lnTo>
                  <a:lnTo>
                    <a:pt x="7190" y="14490"/>
                  </a:lnTo>
                  <a:lnTo>
                    <a:pt x="7263" y="14527"/>
                  </a:lnTo>
                  <a:lnTo>
                    <a:pt x="7336" y="14527"/>
                  </a:lnTo>
                  <a:lnTo>
                    <a:pt x="7410" y="14453"/>
                  </a:lnTo>
                  <a:lnTo>
                    <a:pt x="7483" y="14380"/>
                  </a:lnTo>
                  <a:lnTo>
                    <a:pt x="7483" y="14270"/>
                  </a:lnTo>
                  <a:lnTo>
                    <a:pt x="7446" y="14160"/>
                  </a:lnTo>
                  <a:lnTo>
                    <a:pt x="7373" y="14123"/>
                  </a:lnTo>
                  <a:lnTo>
                    <a:pt x="7373" y="13830"/>
                  </a:lnTo>
                  <a:lnTo>
                    <a:pt x="7410" y="13280"/>
                  </a:lnTo>
                  <a:lnTo>
                    <a:pt x="7373" y="13206"/>
                  </a:lnTo>
                  <a:lnTo>
                    <a:pt x="7336" y="13170"/>
                  </a:lnTo>
                  <a:close/>
                  <a:moveTo>
                    <a:pt x="10418" y="5613"/>
                  </a:moveTo>
                  <a:lnTo>
                    <a:pt x="11188" y="6714"/>
                  </a:lnTo>
                  <a:lnTo>
                    <a:pt x="11555" y="7264"/>
                  </a:lnTo>
                  <a:lnTo>
                    <a:pt x="11922" y="7814"/>
                  </a:lnTo>
                  <a:lnTo>
                    <a:pt x="12252" y="8474"/>
                  </a:lnTo>
                  <a:lnTo>
                    <a:pt x="12399" y="8841"/>
                  </a:lnTo>
                  <a:lnTo>
                    <a:pt x="12545" y="9208"/>
                  </a:lnTo>
                  <a:lnTo>
                    <a:pt x="12619" y="9575"/>
                  </a:lnTo>
                  <a:lnTo>
                    <a:pt x="12692" y="9942"/>
                  </a:lnTo>
                  <a:lnTo>
                    <a:pt x="12729" y="10308"/>
                  </a:lnTo>
                  <a:lnTo>
                    <a:pt x="12729" y="10675"/>
                  </a:lnTo>
                  <a:lnTo>
                    <a:pt x="12325" y="10932"/>
                  </a:lnTo>
                  <a:lnTo>
                    <a:pt x="12288" y="10969"/>
                  </a:lnTo>
                  <a:lnTo>
                    <a:pt x="12252" y="11042"/>
                  </a:lnTo>
                  <a:lnTo>
                    <a:pt x="12288" y="11079"/>
                  </a:lnTo>
                  <a:lnTo>
                    <a:pt x="12325" y="11152"/>
                  </a:lnTo>
                  <a:lnTo>
                    <a:pt x="12435" y="11372"/>
                  </a:lnTo>
                  <a:lnTo>
                    <a:pt x="12509" y="11446"/>
                  </a:lnTo>
                  <a:lnTo>
                    <a:pt x="12582" y="11519"/>
                  </a:lnTo>
                  <a:lnTo>
                    <a:pt x="12472" y="11776"/>
                  </a:lnTo>
                  <a:lnTo>
                    <a:pt x="12325" y="12032"/>
                  </a:lnTo>
                  <a:lnTo>
                    <a:pt x="11848" y="11666"/>
                  </a:lnTo>
                  <a:lnTo>
                    <a:pt x="11775" y="11629"/>
                  </a:lnTo>
                  <a:lnTo>
                    <a:pt x="11702" y="11666"/>
                  </a:lnTo>
                  <a:lnTo>
                    <a:pt x="11665" y="11739"/>
                  </a:lnTo>
                  <a:lnTo>
                    <a:pt x="11702" y="11812"/>
                  </a:lnTo>
                  <a:lnTo>
                    <a:pt x="12142" y="12326"/>
                  </a:lnTo>
                  <a:lnTo>
                    <a:pt x="11848" y="12619"/>
                  </a:lnTo>
                  <a:lnTo>
                    <a:pt x="11812" y="12546"/>
                  </a:lnTo>
                  <a:lnTo>
                    <a:pt x="11665" y="12399"/>
                  </a:lnTo>
                  <a:lnTo>
                    <a:pt x="11518" y="12253"/>
                  </a:lnTo>
                  <a:lnTo>
                    <a:pt x="11371" y="12069"/>
                  </a:lnTo>
                  <a:lnTo>
                    <a:pt x="11298" y="11886"/>
                  </a:lnTo>
                  <a:lnTo>
                    <a:pt x="11225" y="11849"/>
                  </a:lnTo>
                  <a:lnTo>
                    <a:pt x="11188" y="11812"/>
                  </a:lnTo>
                  <a:lnTo>
                    <a:pt x="11115" y="11849"/>
                  </a:lnTo>
                  <a:lnTo>
                    <a:pt x="11078" y="11922"/>
                  </a:lnTo>
                  <a:lnTo>
                    <a:pt x="11078" y="12106"/>
                  </a:lnTo>
                  <a:lnTo>
                    <a:pt x="11115" y="12253"/>
                  </a:lnTo>
                  <a:lnTo>
                    <a:pt x="11188" y="12436"/>
                  </a:lnTo>
                  <a:lnTo>
                    <a:pt x="11261" y="12583"/>
                  </a:lnTo>
                  <a:lnTo>
                    <a:pt x="11371" y="12729"/>
                  </a:lnTo>
                  <a:lnTo>
                    <a:pt x="11518" y="12876"/>
                  </a:lnTo>
                  <a:lnTo>
                    <a:pt x="11115" y="13096"/>
                  </a:lnTo>
                  <a:lnTo>
                    <a:pt x="11151" y="12986"/>
                  </a:lnTo>
                  <a:lnTo>
                    <a:pt x="11151" y="12839"/>
                  </a:lnTo>
                  <a:lnTo>
                    <a:pt x="11078" y="12766"/>
                  </a:lnTo>
                  <a:lnTo>
                    <a:pt x="10968" y="12656"/>
                  </a:lnTo>
                  <a:lnTo>
                    <a:pt x="10931" y="12656"/>
                  </a:lnTo>
                  <a:lnTo>
                    <a:pt x="10858" y="12693"/>
                  </a:lnTo>
                  <a:lnTo>
                    <a:pt x="10858" y="12766"/>
                  </a:lnTo>
                  <a:lnTo>
                    <a:pt x="10821" y="12729"/>
                  </a:lnTo>
                  <a:lnTo>
                    <a:pt x="10491" y="12436"/>
                  </a:lnTo>
                  <a:lnTo>
                    <a:pt x="10418" y="12363"/>
                  </a:lnTo>
                  <a:lnTo>
                    <a:pt x="10344" y="12399"/>
                  </a:lnTo>
                  <a:lnTo>
                    <a:pt x="10308" y="12473"/>
                  </a:lnTo>
                  <a:lnTo>
                    <a:pt x="10308" y="12546"/>
                  </a:lnTo>
                  <a:lnTo>
                    <a:pt x="10491" y="12839"/>
                  </a:lnTo>
                  <a:lnTo>
                    <a:pt x="10711" y="13206"/>
                  </a:lnTo>
                  <a:lnTo>
                    <a:pt x="10785" y="13280"/>
                  </a:lnTo>
                  <a:lnTo>
                    <a:pt x="10381" y="13426"/>
                  </a:lnTo>
                  <a:lnTo>
                    <a:pt x="10381" y="13353"/>
                  </a:lnTo>
                  <a:lnTo>
                    <a:pt x="10344" y="13280"/>
                  </a:lnTo>
                  <a:lnTo>
                    <a:pt x="10234" y="13133"/>
                  </a:lnTo>
                  <a:lnTo>
                    <a:pt x="10051" y="12913"/>
                  </a:lnTo>
                  <a:lnTo>
                    <a:pt x="9904" y="12693"/>
                  </a:lnTo>
                  <a:lnTo>
                    <a:pt x="9831" y="12619"/>
                  </a:lnTo>
                  <a:lnTo>
                    <a:pt x="9721" y="12619"/>
                  </a:lnTo>
                  <a:lnTo>
                    <a:pt x="9391" y="12693"/>
                  </a:lnTo>
                  <a:lnTo>
                    <a:pt x="9097" y="12729"/>
                  </a:lnTo>
                  <a:lnTo>
                    <a:pt x="9024" y="12766"/>
                  </a:lnTo>
                  <a:lnTo>
                    <a:pt x="8987" y="12839"/>
                  </a:lnTo>
                  <a:lnTo>
                    <a:pt x="8987" y="12913"/>
                  </a:lnTo>
                  <a:lnTo>
                    <a:pt x="9024" y="12986"/>
                  </a:lnTo>
                  <a:lnTo>
                    <a:pt x="9024" y="13243"/>
                  </a:lnTo>
                  <a:lnTo>
                    <a:pt x="9097" y="13500"/>
                  </a:lnTo>
                  <a:lnTo>
                    <a:pt x="9134" y="13646"/>
                  </a:lnTo>
                  <a:lnTo>
                    <a:pt x="9207" y="13756"/>
                  </a:lnTo>
                  <a:lnTo>
                    <a:pt x="9317" y="13830"/>
                  </a:lnTo>
                  <a:lnTo>
                    <a:pt x="9427" y="13867"/>
                  </a:lnTo>
                  <a:lnTo>
                    <a:pt x="8987" y="14050"/>
                  </a:lnTo>
                  <a:lnTo>
                    <a:pt x="8950" y="13977"/>
                  </a:lnTo>
                  <a:lnTo>
                    <a:pt x="8804" y="13903"/>
                  </a:lnTo>
                  <a:lnTo>
                    <a:pt x="8767" y="13903"/>
                  </a:lnTo>
                  <a:lnTo>
                    <a:pt x="8620" y="13536"/>
                  </a:lnTo>
                  <a:lnTo>
                    <a:pt x="8510" y="13390"/>
                  </a:lnTo>
                  <a:lnTo>
                    <a:pt x="8364" y="13206"/>
                  </a:lnTo>
                  <a:lnTo>
                    <a:pt x="8327" y="13206"/>
                  </a:lnTo>
                  <a:lnTo>
                    <a:pt x="8327" y="13243"/>
                  </a:lnTo>
                  <a:lnTo>
                    <a:pt x="8327" y="13500"/>
                  </a:lnTo>
                  <a:lnTo>
                    <a:pt x="8364" y="13756"/>
                  </a:lnTo>
                  <a:lnTo>
                    <a:pt x="8510" y="14270"/>
                  </a:lnTo>
                  <a:lnTo>
                    <a:pt x="8070" y="14453"/>
                  </a:lnTo>
                  <a:lnTo>
                    <a:pt x="8033" y="14160"/>
                  </a:lnTo>
                  <a:lnTo>
                    <a:pt x="7960" y="13903"/>
                  </a:lnTo>
                  <a:lnTo>
                    <a:pt x="7923" y="13536"/>
                  </a:lnTo>
                  <a:lnTo>
                    <a:pt x="7923" y="13206"/>
                  </a:lnTo>
                  <a:lnTo>
                    <a:pt x="7887" y="13133"/>
                  </a:lnTo>
                  <a:lnTo>
                    <a:pt x="7813" y="13096"/>
                  </a:lnTo>
                  <a:lnTo>
                    <a:pt x="7777" y="13096"/>
                  </a:lnTo>
                  <a:lnTo>
                    <a:pt x="7703" y="13170"/>
                  </a:lnTo>
                  <a:lnTo>
                    <a:pt x="7667" y="13536"/>
                  </a:lnTo>
                  <a:lnTo>
                    <a:pt x="7630" y="13903"/>
                  </a:lnTo>
                  <a:lnTo>
                    <a:pt x="7667" y="14233"/>
                  </a:lnTo>
                  <a:lnTo>
                    <a:pt x="7667" y="14380"/>
                  </a:lnTo>
                  <a:lnTo>
                    <a:pt x="7740" y="14527"/>
                  </a:lnTo>
                  <a:lnTo>
                    <a:pt x="7483" y="14563"/>
                  </a:lnTo>
                  <a:lnTo>
                    <a:pt x="7190" y="14527"/>
                  </a:lnTo>
                  <a:lnTo>
                    <a:pt x="7006" y="14453"/>
                  </a:lnTo>
                  <a:lnTo>
                    <a:pt x="6786" y="14380"/>
                  </a:lnTo>
                  <a:lnTo>
                    <a:pt x="6823" y="14160"/>
                  </a:lnTo>
                  <a:lnTo>
                    <a:pt x="6860" y="13646"/>
                  </a:lnTo>
                  <a:lnTo>
                    <a:pt x="6860" y="13206"/>
                  </a:lnTo>
                  <a:lnTo>
                    <a:pt x="6860" y="12766"/>
                  </a:lnTo>
                  <a:lnTo>
                    <a:pt x="6823" y="12693"/>
                  </a:lnTo>
                  <a:lnTo>
                    <a:pt x="6713" y="12656"/>
                  </a:lnTo>
                  <a:lnTo>
                    <a:pt x="6346" y="12693"/>
                  </a:lnTo>
                  <a:lnTo>
                    <a:pt x="6309" y="12656"/>
                  </a:lnTo>
                  <a:lnTo>
                    <a:pt x="6236" y="12693"/>
                  </a:lnTo>
                  <a:lnTo>
                    <a:pt x="6089" y="12913"/>
                  </a:lnTo>
                  <a:lnTo>
                    <a:pt x="5943" y="13133"/>
                  </a:lnTo>
                  <a:lnTo>
                    <a:pt x="5869" y="13390"/>
                  </a:lnTo>
                  <a:lnTo>
                    <a:pt x="5796" y="13610"/>
                  </a:lnTo>
                  <a:lnTo>
                    <a:pt x="5392" y="13206"/>
                  </a:lnTo>
                  <a:lnTo>
                    <a:pt x="5686" y="12839"/>
                  </a:lnTo>
                  <a:lnTo>
                    <a:pt x="5943" y="12473"/>
                  </a:lnTo>
                  <a:lnTo>
                    <a:pt x="5943" y="12363"/>
                  </a:lnTo>
                  <a:lnTo>
                    <a:pt x="5943" y="12289"/>
                  </a:lnTo>
                  <a:lnTo>
                    <a:pt x="5869" y="12216"/>
                  </a:lnTo>
                  <a:lnTo>
                    <a:pt x="5686" y="12216"/>
                  </a:lnTo>
                  <a:lnTo>
                    <a:pt x="5612" y="12289"/>
                  </a:lnTo>
                  <a:lnTo>
                    <a:pt x="5209" y="12949"/>
                  </a:lnTo>
                  <a:lnTo>
                    <a:pt x="4952" y="12619"/>
                  </a:lnTo>
                  <a:lnTo>
                    <a:pt x="5136" y="12473"/>
                  </a:lnTo>
                  <a:lnTo>
                    <a:pt x="5319" y="12289"/>
                  </a:lnTo>
                  <a:lnTo>
                    <a:pt x="5466" y="12069"/>
                  </a:lnTo>
                  <a:lnTo>
                    <a:pt x="5576" y="11849"/>
                  </a:lnTo>
                  <a:lnTo>
                    <a:pt x="5576" y="11776"/>
                  </a:lnTo>
                  <a:lnTo>
                    <a:pt x="5576" y="11739"/>
                  </a:lnTo>
                  <a:lnTo>
                    <a:pt x="5539" y="11666"/>
                  </a:lnTo>
                  <a:lnTo>
                    <a:pt x="5502" y="11629"/>
                  </a:lnTo>
                  <a:lnTo>
                    <a:pt x="5319" y="11629"/>
                  </a:lnTo>
                  <a:lnTo>
                    <a:pt x="5282" y="11702"/>
                  </a:lnTo>
                  <a:lnTo>
                    <a:pt x="4805" y="12399"/>
                  </a:lnTo>
                  <a:lnTo>
                    <a:pt x="4439" y="11922"/>
                  </a:lnTo>
                  <a:lnTo>
                    <a:pt x="4549" y="11812"/>
                  </a:lnTo>
                  <a:lnTo>
                    <a:pt x="4879" y="11409"/>
                  </a:lnTo>
                  <a:lnTo>
                    <a:pt x="5209" y="10969"/>
                  </a:lnTo>
                  <a:lnTo>
                    <a:pt x="5209" y="10895"/>
                  </a:lnTo>
                  <a:lnTo>
                    <a:pt x="5246" y="10859"/>
                  </a:lnTo>
                  <a:lnTo>
                    <a:pt x="5282" y="10785"/>
                  </a:lnTo>
                  <a:lnTo>
                    <a:pt x="5282" y="10712"/>
                  </a:lnTo>
                  <a:lnTo>
                    <a:pt x="5209" y="10639"/>
                  </a:lnTo>
                  <a:lnTo>
                    <a:pt x="5099" y="10602"/>
                  </a:lnTo>
                  <a:lnTo>
                    <a:pt x="5026" y="10602"/>
                  </a:lnTo>
                  <a:lnTo>
                    <a:pt x="4952" y="10639"/>
                  </a:lnTo>
                  <a:lnTo>
                    <a:pt x="4549" y="11225"/>
                  </a:lnTo>
                  <a:lnTo>
                    <a:pt x="4329" y="11556"/>
                  </a:lnTo>
                  <a:lnTo>
                    <a:pt x="4292" y="11482"/>
                  </a:lnTo>
                  <a:lnTo>
                    <a:pt x="4145" y="11482"/>
                  </a:lnTo>
                  <a:lnTo>
                    <a:pt x="3888" y="11152"/>
                  </a:lnTo>
                  <a:lnTo>
                    <a:pt x="4329" y="10822"/>
                  </a:lnTo>
                  <a:lnTo>
                    <a:pt x="4549" y="10675"/>
                  </a:lnTo>
                  <a:lnTo>
                    <a:pt x="4732" y="10455"/>
                  </a:lnTo>
                  <a:lnTo>
                    <a:pt x="4769" y="10418"/>
                  </a:lnTo>
                  <a:lnTo>
                    <a:pt x="4805" y="10345"/>
                  </a:lnTo>
                  <a:lnTo>
                    <a:pt x="4732" y="10235"/>
                  </a:lnTo>
                  <a:lnTo>
                    <a:pt x="4659" y="10162"/>
                  </a:lnTo>
                  <a:lnTo>
                    <a:pt x="4585" y="10162"/>
                  </a:lnTo>
                  <a:lnTo>
                    <a:pt x="4512" y="10198"/>
                  </a:lnTo>
                  <a:lnTo>
                    <a:pt x="4292" y="10345"/>
                  </a:lnTo>
                  <a:lnTo>
                    <a:pt x="4072" y="10528"/>
                  </a:lnTo>
                  <a:lnTo>
                    <a:pt x="3705" y="10895"/>
                  </a:lnTo>
                  <a:lnTo>
                    <a:pt x="3256" y="10239"/>
                  </a:lnTo>
                  <a:lnTo>
                    <a:pt x="3256" y="10239"/>
                  </a:lnTo>
                  <a:lnTo>
                    <a:pt x="3485" y="10272"/>
                  </a:lnTo>
                  <a:lnTo>
                    <a:pt x="3742" y="10235"/>
                  </a:lnTo>
                  <a:lnTo>
                    <a:pt x="3888" y="10162"/>
                  </a:lnTo>
                  <a:lnTo>
                    <a:pt x="4072" y="10052"/>
                  </a:lnTo>
                  <a:lnTo>
                    <a:pt x="4365" y="9868"/>
                  </a:lnTo>
                  <a:lnTo>
                    <a:pt x="4769" y="9648"/>
                  </a:lnTo>
                  <a:lnTo>
                    <a:pt x="4989" y="9538"/>
                  </a:lnTo>
                  <a:lnTo>
                    <a:pt x="5172" y="9391"/>
                  </a:lnTo>
                  <a:lnTo>
                    <a:pt x="6053" y="10675"/>
                  </a:lnTo>
                  <a:lnTo>
                    <a:pt x="6383" y="11115"/>
                  </a:lnTo>
                  <a:lnTo>
                    <a:pt x="6713" y="11556"/>
                  </a:lnTo>
                  <a:lnTo>
                    <a:pt x="6896" y="11739"/>
                  </a:lnTo>
                  <a:lnTo>
                    <a:pt x="7116" y="11922"/>
                  </a:lnTo>
                  <a:lnTo>
                    <a:pt x="7336" y="12069"/>
                  </a:lnTo>
                  <a:lnTo>
                    <a:pt x="7593" y="12179"/>
                  </a:lnTo>
                  <a:lnTo>
                    <a:pt x="7813" y="12253"/>
                  </a:lnTo>
                  <a:lnTo>
                    <a:pt x="8070" y="12289"/>
                  </a:lnTo>
                  <a:lnTo>
                    <a:pt x="8547" y="12289"/>
                  </a:lnTo>
                  <a:lnTo>
                    <a:pt x="8767" y="12253"/>
                  </a:lnTo>
                  <a:lnTo>
                    <a:pt x="8987" y="12179"/>
                  </a:lnTo>
                  <a:lnTo>
                    <a:pt x="9207" y="12106"/>
                  </a:lnTo>
                  <a:lnTo>
                    <a:pt x="9427" y="11996"/>
                  </a:lnTo>
                  <a:lnTo>
                    <a:pt x="9684" y="11849"/>
                  </a:lnTo>
                  <a:lnTo>
                    <a:pt x="9867" y="11666"/>
                  </a:lnTo>
                  <a:lnTo>
                    <a:pt x="10051" y="11482"/>
                  </a:lnTo>
                  <a:lnTo>
                    <a:pt x="10198" y="11262"/>
                  </a:lnTo>
                  <a:lnTo>
                    <a:pt x="10308" y="11042"/>
                  </a:lnTo>
                  <a:lnTo>
                    <a:pt x="10418" y="10822"/>
                  </a:lnTo>
                  <a:lnTo>
                    <a:pt x="10491" y="10565"/>
                  </a:lnTo>
                  <a:lnTo>
                    <a:pt x="10528" y="10345"/>
                  </a:lnTo>
                  <a:lnTo>
                    <a:pt x="10564" y="9832"/>
                  </a:lnTo>
                  <a:lnTo>
                    <a:pt x="10528" y="9318"/>
                  </a:lnTo>
                  <a:lnTo>
                    <a:pt x="10418" y="8804"/>
                  </a:lnTo>
                  <a:lnTo>
                    <a:pt x="10234" y="8328"/>
                  </a:lnTo>
                  <a:lnTo>
                    <a:pt x="9978" y="7887"/>
                  </a:lnTo>
                  <a:lnTo>
                    <a:pt x="9684" y="7484"/>
                  </a:lnTo>
                  <a:lnTo>
                    <a:pt x="9097" y="6640"/>
                  </a:lnTo>
                  <a:lnTo>
                    <a:pt x="9354" y="6494"/>
                  </a:lnTo>
                  <a:lnTo>
                    <a:pt x="9574" y="6347"/>
                  </a:lnTo>
                  <a:lnTo>
                    <a:pt x="10014" y="5980"/>
                  </a:lnTo>
                  <a:lnTo>
                    <a:pt x="10418" y="5613"/>
                  </a:lnTo>
                  <a:close/>
                  <a:moveTo>
                    <a:pt x="8400" y="2055"/>
                  </a:moveTo>
                  <a:lnTo>
                    <a:pt x="8290" y="2092"/>
                  </a:lnTo>
                  <a:lnTo>
                    <a:pt x="8217" y="2165"/>
                  </a:lnTo>
                  <a:lnTo>
                    <a:pt x="8180" y="2202"/>
                  </a:lnTo>
                  <a:lnTo>
                    <a:pt x="8180" y="2312"/>
                  </a:lnTo>
                  <a:lnTo>
                    <a:pt x="8180" y="2385"/>
                  </a:lnTo>
                  <a:lnTo>
                    <a:pt x="8107" y="2422"/>
                  </a:lnTo>
                  <a:lnTo>
                    <a:pt x="8033" y="2459"/>
                  </a:lnTo>
                  <a:lnTo>
                    <a:pt x="7300" y="3045"/>
                  </a:lnTo>
                  <a:lnTo>
                    <a:pt x="6896" y="3339"/>
                  </a:lnTo>
                  <a:lnTo>
                    <a:pt x="6529" y="3596"/>
                  </a:lnTo>
                  <a:lnTo>
                    <a:pt x="6456" y="3669"/>
                  </a:lnTo>
                  <a:lnTo>
                    <a:pt x="6419" y="3742"/>
                  </a:lnTo>
                  <a:lnTo>
                    <a:pt x="6419" y="3852"/>
                  </a:lnTo>
                  <a:lnTo>
                    <a:pt x="6419" y="3926"/>
                  </a:lnTo>
                  <a:lnTo>
                    <a:pt x="8547" y="6677"/>
                  </a:lnTo>
                  <a:lnTo>
                    <a:pt x="8547" y="6750"/>
                  </a:lnTo>
                  <a:lnTo>
                    <a:pt x="8620" y="6787"/>
                  </a:lnTo>
                  <a:lnTo>
                    <a:pt x="9391" y="7851"/>
                  </a:lnTo>
                  <a:lnTo>
                    <a:pt x="9684" y="8291"/>
                  </a:lnTo>
                  <a:lnTo>
                    <a:pt x="9904" y="8768"/>
                  </a:lnTo>
                  <a:lnTo>
                    <a:pt x="10014" y="9025"/>
                  </a:lnTo>
                  <a:lnTo>
                    <a:pt x="10088" y="9281"/>
                  </a:lnTo>
                  <a:lnTo>
                    <a:pt x="10124" y="9538"/>
                  </a:lnTo>
                  <a:lnTo>
                    <a:pt x="10124" y="9832"/>
                  </a:lnTo>
                  <a:lnTo>
                    <a:pt x="10124" y="10088"/>
                  </a:lnTo>
                  <a:lnTo>
                    <a:pt x="10088" y="10308"/>
                  </a:lnTo>
                  <a:lnTo>
                    <a:pt x="10014" y="10565"/>
                  </a:lnTo>
                  <a:lnTo>
                    <a:pt x="9904" y="10785"/>
                  </a:lnTo>
                  <a:lnTo>
                    <a:pt x="9794" y="11005"/>
                  </a:lnTo>
                  <a:lnTo>
                    <a:pt x="9647" y="11189"/>
                  </a:lnTo>
                  <a:lnTo>
                    <a:pt x="9464" y="11372"/>
                  </a:lnTo>
                  <a:lnTo>
                    <a:pt x="9281" y="11556"/>
                  </a:lnTo>
                  <a:lnTo>
                    <a:pt x="9097" y="11666"/>
                  </a:lnTo>
                  <a:lnTo>
                    <a:pt x="8877" y="11739"/>
                  </a:lnTo>
                  <a:lnTo>
                    <a:pt x="8657" y="11776"/>
                  </a:lnTo>
                  <a:lnTo>
                    <a:pt x="8437" y="11812"/>
                  </a:lnTo>
                  <a:lnTo>
                    <a:pt x="7997" y="11812"/>
                  </a:lnTo>
                  <a:lnTo>
                    <a:pt x="7813" y="11739"/>
                  </a:lnTo>
                  <a:lnTo>
                    <a:pt x="7593" y="11666"/>
                  </a:lnTo>
                  <a:lnTo>
                    <a:pt x="7373" y="11519"/>
                  </a:lnTo>
                  <a:lnTo>
                    <a:pt x="7153" y="11372"/>
                  </a:lnTo>
                  <a:lnTo>
                    <a:pt x="6970" y="11152"/>
                  </a:lnTo>
                  <a:lnTo>
                    <a:pt x="6823" y="10932"/>
                  </a:lnTo>
                  <a:lnTo>
                    <a:pt x="6053" y="9905"/>
                  </a:lnTo>
                  <a:lnTo>
                    <a:pt x="5356" y="8878"/>
                  </a:lnTo>
                  <a:lnTo>
                    <a:pt x="4659" y="7814"/>
                  </a:lnTo>
                  <a:lnTo>
                    <a:pt x="4035" y="6714"/>
                  </a:lnTo>
                  <a:lnTo>
                    <a:pt x="3742" y="6163"/>
                  </a:lnTo>
                  <a:lnTo>
                    <a:pt x="3485" y="5613"/>
                  </a:lnTo>
                  <a:lnTo>
                    <a:pt x="3412" y="5540"/>
                  </a:lnTo>
                  <a:lnTo>
                    <a:pt x="3301" y="5503"/>
                  </a:lnTo>
                  <a:lnTo>
                    <a:pt x="3191" y="5503"/>
                  </a:lnTo>
                  <a:lnTo>
                    <a:pt x="3118" y="5576"/>
                  </a:lnTo>
                  <a:lnTo>
                    <a:pt x="3008" y="5687"/>
                  </a:lnTo>
                  <a:lnTo>
                    <a:pt x="2861" y="5760"/>
                  </a:lnTo>
                  <a:lnTo>
                    <a:pt x="2715" y="5833"/>
                  </a:lnTo>
                  <a:lnTo>
                    <a:pt x="2568" y="5833"/>
                  </a:lnTo>
                  <a:lnTo>
                    <a:pt x="2421" y="5870"/>
                  </a:lnTo>
                  <a:lnTo>
                    <a:pt x="2274" y="5907"/>
                  </a:lnTo>
                  <a:lnTo>
                    <a:pt x="2018" y="6053"/>
                  </a:lnTo>
                  <a:lnTo>
                    <a:pt x="1431" y="6420"/>
                  </a:lnTo>
                  <a:lnTo>
                    <a:pt x="1137" y="6604"/>
                  </a:lnTo>
                  <a:lnTo>
                    <a:pt x="880" y="6824"/>
                  </a:lnTo>
                  <a:lnTo>
                    <a:pt x="770" y="6824"/>
                  </a:lnTo>
                  <a:lnTo>
                    <a:pt x="697" y="6897"/>
                  </a:lnTo>
                  <a:lnTo>
                    <a:pt x="660" y="6970"/>
                  </a:lnTo>
                  <a:lnTo>
                    <a:pt x="697" y="7080"/>
                  </a:lnTo>
                  <a:lnTo>
                    <a:pt x="1101" y="7814"/>
                  </a:lnTo>
                  <a:lnTo>
                    <a:pt x="1541" y="8548"/>
                  </a:lnTo>
                  <a:lnTo>
                    <a:pt x="2458" y="9942"/>
                  </a:lnTo>
                  <a:lnTo>
                    <a:pt x="3412" y="11335"/>
                  </a:lnTo>
                  <a:lnTo>
                    <a:pt x="4402" y="12693"/>
                  </a:lnTo>
                  <a:lnTo>
                    <a:pt x="4989" y="13426"/>
                  </a:lnTo>
                  <a:lnTo>
                    <a:pt x="4952" y="13426"/>
                  </a:lnTo>
                  <a:lnTo>
                    <a:pt x="4952" y="13500"/>
                  </a:lnTo>
                  <a:lnTo>
                    <a:pt x="4989" y="13536"/>
                  </a:lnTo>
                  <a:lnTo>
                    <a:pt x="5026" y="13573"/>
                  </a:lnTo>
                  <a:lnTo>
                    <a:pt x="5099" y="13536"/>
                  </a:lnTo>
                  <a:lnTo>
                    <a:pt x="5429" y="13940"/>
                  </a:lnTo>
                  <a:lnTo>
                    <a:pt x="5796" y="14307"/>
                  </a:lnTo>
                  <a:lnTo>
                    <a:pt x="5833" y="14343"/>
                  </a:lnTo>
                  <a:lnTo>
                    <a:pt x="5906" y="14380"/>
                  </a:lnTo>
                  <a:lnTo>
                    <a:pt x="6126" y="14563"/>
                  </a:lnTo>
                  <a:lnTo>
                    <a:pt x="6383" y="14710"/>
                  </a:lnTo>
                  <a:lnTo>
                    <a:pt x="6640" y="14857"/>
                  </a:lnTo>
                  <a:lnTo>
                    <a:pt x="6933" y="14967"/>
                  </a:lnTo>
                  <a:lnTo>
                    <a:pt x="7226" y="15040"/>
                  </a:lnTo>
                  <a:lnTo>
                    <a:pt x="7850" y="15040"/>
                  </a:lnTo>
                  <a:lnTo>
                    <a:pt x="8180" y="14967"/>
                  </a:lnTo>
                  <a:lnTo>
                    <a:pt x="8510" y="14820"/>
                  </a:lnTo>
                  <a:lnTo>
                    <a:pt x="8877" y="14673"/>
                  </a:lnTo>
                  <a:lnTo>
                    <a:pt x="9574" y="14343"/>
                  </a:lnTo>
                  <a:lnTo>
                    <a:pt x="11115" y="13683"/>
                  </a:lnTo>
                  <a:lnTo>
                    <a:pt x="11592" y="13426"/>
                  </a:lnTo>
                  <a:lnTo>
                    <a:pt x="11995" y="13170"/>
                  </a:lnTo>
                  <a:lnTo>
                    <a:pt x="12399" y="12839"/>
                  </a:lnTo>
                  <a:lnTo>
                    <a:pt x="12729" y="12436"/>
                  </a:lnTo>
                  <a:lnTo>
                    <a:pt x="12912" y="12142"/>
                  </a:lnTo>
                  <a:lnTo>
                    <a:pt x="13059" y="11849"/>
                  </a:lnTo>
                  <a:lnTo>
                    <a:pt x="13169" y="11519"/>
                  </a:lnTo>
                  <a:lnTo>
                    <a:pt x="13242" y="11189"/>
                  </a:lnTo>
                  <a:lnTo>
                    <a:pt x="13279" y="10859"/>
                  </a:lnTo>
                  <a:lnTo>
                    <a:pt x="13316" y="10528"/>
                  </a:lnTo>
                  <a:lnTo>
                    <a:pt x="13279" y="10198"/>
                  </a:lnTo>
                  <a:lnTo>
                    <a:pt x="13242" y="9868"/>
                  </a:lnTo>
                  <a:lnTo>
                    <a:pt x="13169" y="9538"/>
                  </a:lnTo>
                  <a:lnTo>
                    <a:pt x="13095" y="9208"/>
                  </a:lnTo>
                  <a:lnTo>
                    <a:pt x="12875" y="8584"/>
                  </a:lnTo>
                  <a:lnTo>
                    <a:pt x="12582" y="7961"/>
                  </a:lnTo>
                  <a:lnTo>
                    <a:pt x="12252" y="7374"/>
                  </a:lnTo>
                  <a:lnTo>
                    <a:pt x="11885" y="6824"/>
                  </a:lnTo>
                  <a:lnTo>
                    <a:pt x="10271" y="4476"/>
                  </a:lnTo>
                  <a:lnTo>
                    <a:pt x="8657" y="2165"/>
                  </a:lnTo>
                  <a:lnTo>
                    <a:pt x="8584" y="2092"/>
                  </a:lnTo>
                  <a:lnTo>
                    <a:pt x="8474" y="205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19" name="CustomShape 184"/>
            <p:cNvSpPr/>
            <p:nvPr/>
          </p:nvSpPr>
          <p:spPr>
            <a:xfrm>
              <a:off x="8064360" y="4152600"/>
              <a:ext cx="449640" cy="300600"/>
            </a:xfrm>
            <a:custGeom>
              <a:avLst/>
              <a:gdLst/>
              <a:ahLst/>
              <a:cxnLst/>
              <a:rect l="l" t="t" r="r" b="b"/>
              <a:pathLst>
                <a:path w="13610" h="9098">
                  <a:moveTo>
                    <a:pt x="4696" y="0"/>
                  </a:moveTo>
                  <a:lnTo>
                    <a:pt x="4586" y="74"/>
                  </a:lnTo>
                  <a:lnTo>
                    <a:pt x="4256" y="440"/>
                  </a:lnTo>
                  <a:lnTo>
                    <a:pt x="3999" y="844"/>
                  </a:lnTo>
                  <a:lnTo>
                    <a:pt x="3742" y="1247"/>
                  </a:lnTo>
                  <a:lnTo>
                    <a:pt x="3522" y="1688"/>
                  </a:lnTo>
                  <a:lnTo>
                    <a:pt x="3339" y="2128"/>
                  </a:lnTo>
                  <a:lnTo>
                    <a:pt x="3228" y="2605"/>
                  </a:lnTo>
                  <a:lnTo>
                    <a:pt x="3118" y="3081"/>
                  </a:lnTo>
                  <a:lnTo>
                    <a:pt x="3045" y="3595"/>
                  </a:lnTo>
                  <a:lnTo>
                    <a:pt x="3008" y="3852"/>
                  </a:lnTo>
                  <a:lnTo>
                    <a:pt x="2935" y="4072"/>
                  </a:lnTo>
                  <a:lnTo>
                    <a:pt x="2825" y="4329"/>
                  </a:lnTo>
                  <a:lnTo>
                    <a:pt x="2678" y="4512"/>
                  </a:lnTo>
                  <a:lnTo>
                    <a:pt x="2605" y="4622"/>
                  </a:lnTo>
                  <a:lnTo>
                    <a:pt x="2495" y="4659"/>
                  </a:lnTo>
                  <a:lnTo>
                    <a:pt x="2275" y="4732"/>
                  </a:lnTo>
                  <a:lnTo>
                    <a:pt x="1835" y="4732"/>
                  </a:lnTo>
                  <a:lnTo>
                    <a:pt x="1541" y="4659"/>
                  </a:lnTo>
                  <a:lnTo>
                    <a:pt x="991" y="4659"/>
                  </a:lnTo>
                  <a:lnTo>
                    <a:pt x="881" y="4732"/>
                  </a:lnTo>
                  <a:lnTo>
                    <a:pt x="771" y="4769"/>
                  </a:lnTo>
                  <a:lnTo>
                    <a:pt x="587" y="4732"/>
                  </a:lnTo>
                  <a:lnTo>
                    <a:pt x="404" y="4732"/>
                  </a:lnTo>
                  <a:lnTo>
                    <a:pt x="257" y="4805"/>
                  </a:lnTo>
                  <a:lnTo>
                    <a:pt x="74" y="4879"/>
                  </a:lnTo>
                  <a:lnTo>
                    <a:pt x="37" y="4952"/>
                  </a:lnTo>
                  <a:lnTo>
                    <a:pt x="0" y="5026"/>
                  </a:lnTo>
                  <a:lnTo>
                    <a:pt x="0" y="5172"/>
                  </a:lnTo>
                  <a:lnTo>
                    <a:pt x="37" y="5209"/>
                  </a:lnTo>
                  <a:lnTo>
                    <a:pt x="74" y="5246"/>
                  </a:lnTo>
                  <a:lnTo>
                    <a:pt x="147" y="5282"/>
                  </a:lnTo>
                  <a:lnTo>
                    <a:pt x="221" y="5246"/>
                  </a:lnTo>
                  <a:lnTo>
                    <a:pt x="514" y="5172"/>
                  </a:lnTo>
                  <a:lnTo>
                    <a:pt x="587" y="5282"/>
                  </a:lnTo>
                  <a:lnTo>
                    <a:pt x="697" y="5356"/>
                  </a:lnTo>
                  <a:lnTo>
                    <a:pt x="807" y="5356"/>
                  </a:lnTo>
                  <a:lnTo>
                    <a:pt x="881" y="5319"/>
                  </a:lnTo>
                  <a:lnTo>
                    <a:pt x="918" y="5282"/>
                  </a:lnTo>
                  <a:lnTo>
                    <a:pt x="991" y="5209"/>
                  </a:lnTo>
                  <a:lnTo>
                    <a:pt x="1064" y="5172"/>
                  </a:lnTo>
                  <a:lnTo>
                    <a:pt x="1248" y="5136"/>
                  </a:lnTo>
                  <a:lnTo>
                    <a:pt x="1431" y="5172"/>
                  </a:lnTo>
                  <a:lnTo>
                    <a:pt x="1614" y="5209"/>
                  </a:lnTo>
                  <a:lnTo>
                    <a:pt x="1981" y="5282"/>
                  </a:lnTo>
                  <a:lnTo>
                    <a:pt x="2201" y="5282"/>
                  </a:lnTo>
                  <a:lnTo>
                    <a:pt x="2385" y="5246"/>
                  </a:lnTo>
                  <a:lnTo>
                    <a:pt x="2605" y="5209"/>
                  </a:lnTo>
                  <a:lnTo>
                    <a:pt x="2752" y="5136"/>
                  </a:lnTo>
                  <a:lnTo>
                    <a:pt x="2935" y="5026"/>
                  </a:lnTo>
                  <a:lnTo>
                    <a:pt x="3082" y="4879"/>
                  </a:lnTo>
                  <a:lnTo>
                    <a:pt x="3192" y="4732"/>
                  </a:lnTo>
                  <a:lnTo>
                    <a:pt x="3302" y="4549"/>
                  </a:lnTo>
                  <a:lnTo>
                    <a:pt x="3449" y="4182"/>
                  </a:lnTo>
                  <a:lnTo>
                    <a:pt x="3522" y="3925"/>
                  </a:lnTo>
                  <a:lnTo>
                    <a:pt x="3559" y="3668"/>
                  </a:lnTo>
                  <a:lnTo>
                    <a:pt x="3632" y="3118"/>
                  </a:lnTo>
                  <a:lnTo>
                    <a:pt x="3742" y="2641"/>
                  </a:lnTo>
                  <a:lnTo>
                    <a:pt x="3889" y="2201"/>
                  </a:lnTo>
                  <a:lnTo>
                    <a:pt x="4035" y="1834"/>
                  </a:lnTo>
                  <a:lnTo>
                    <a:pt x="4219" y="1467"/>
                  </a:lnTo>
                  <a:lnTo>
                    <a:pt x="4402" y="1137"/>
                  </a:lnTo>
                  <a:lnTo>
                    <a:pt x="4659" y="844"/>
                  </a:lnTo>
                  <a:lnTo>
                    <a:pt x="5173" y="2861"/>
                  </a:lnTo>
                  <a:lnTo>
                    <a:pt x="5649" y="4842"/>
                  </a:lnTo>
                  <a:lnTo>
                    <a:pt x="6126" y="6860"/>
                  </a:lnTo>
                  <a:lnTo>
                    <a:pt x="6567" y="8914"/>
                  </a:lnTo>
                  <a:lnTo>
                    <a:pt x="6603" y="8987"/>
                  </a:lnTo>
                  <a:lnTo>
                    <a:pt x="6713" y="9061"/>
                  </a:lnTo>
                  <a:lnTo>
                    <a:pt x="6787" y="9097"/>
                  </a:lnTo>
                  <a:lnTo>
                    <a:pt x="6897" y="9097"/>
                  </a:lnTo>
                  <a:lnTo>
                    <a:pt x="7153" y="8987"/>
                  </a:lnTo>
                  <a:lnTo>
                    <a:pt x="7374" y="8804"/>
                  </a:lnTo>
                  <a:lnTo>
                    <a:pt x="7520" y="8620"/>
                  </a:lnTo>
                  <a:lnTo>
                    <a:pt x="7667" y="8364"/>
                  </a:lnTo>
                  <a:lnTo>
                    <a:pt x="7814" y="7997"/>
                  </a:lnTo>
                  <a:lnTo>
                    <a:pt x="7924" y="7593"/>
                  </a:lnTo>
                  <a:lnTo>
                    <a:pt x="8181" y="6823"/>
                  </a:lnTo>
                  <a:lnTo>
                    <a:pt x="9061" y="3962"/>
                  </a:lnTo>
                  <a:lnTo>
                    <a:pt x="9208" y="4439"/>
                  </a:lnTo>
                  <a:lnTo>
                    <a:pt x="9318" y="4952"/>
                  </a:lnTo>
                  <a:lnTo>
                    <a:pt x="9318" y="5062"/>
                  </a:lnTo>
                  <a:lnTo>
                    <a:pt x="9391" y="5136"/>
                  </a:lnTo>
                  <a:lnTo>
                    <a:pt x="9464" y="5209"/>
                  </a:lnTo>
                  <a:lnTo>
                    <a:pt x="9574" y="5209"/>
                  </a:lnTo>
                  <a:lnTo>
                    <a:pt x="12032" y="5062"/>
                  </a:lnTo>
                  <a:lnTo>
                    <a:pt x="12069" y="5136"/>
                  </a:lnTo>
                  <a:lnTo>
                    <a:pt x="12105" y="5209"/>
                  </a:lnTo>
                  <a:lnTo>
                    <a:pt x="12326" y="5356"/>
                  </a:lnTo>
                  <a:lnTo>
                    <a:pt x="12582" y="5429"/>
                  </a:lnTo>
                  <a:lnTo>
                    <a:pt x="12619" y="5466"/>
                  </a:lnTo>
                  <a:lnTo>
                    <a:pt x="12912" y="5466"/>
                  </a:lnTo>
                  <a:lnTo>
                    <a:pt x="13059" y="5429"/>
                  </a:lnTo>
                  <a:lnTo>
                    <a:pt x="13206" y="5319"/>
                  </a:lnTo>
                  <a:lnTo>
                    <a:pt x="13316" y="5209"/>
                  </a:lnTo>
                  <a:lnTo>
                    <a:pt x="13426" y="5062"/>
                  </a:lnTo>
                  <a:lnTo>
                    <a:pt x="13536" y="4915"/>
                  </a:lnTo>
                  <a:lnTo>
                    <a:pt x="13609" y="4732"/>
                  </a:lnTo>
                  <a:lnTo>
                    <a:pt x="13609" y="4659"/>
                  </a:lnTo>
                  <a:lnTo>
                    <a:pt x="13609" y="4549"/>
                  </a:lnTo>
                  <a:lnTo>
                    <a:pt x="13536" y="4439"/>
                  </a:lnTo>
                  <a:lnTo>
                    <a:pt x="13426" y="4292"/>
                  </a:lnTo>
                  <a:lnTo>
                    <a:pt x="13279" y="4219"/>
                  </a:lnTo>
                  <a:lnTo>
                    <a:pt x="13133" y="4145"/>
                  </a:lnTo>
                  <a:lnTo>
                    <a:pt x="12949" y="4072"/>
                  </a:lnTo>
                  <a:lnTo>
                    <a:pt x="12802" y="4072"/>
                  </a:lnTo>
                  <a:lnTo>
                    <a:pt x="12619" y="4108"/>
                  </a:lnTo>
                  <a:lnTo>
                    <a:pt x="12436" y="4182"/>
                  </a:lnTo>
                  <a:lnTo>
                    <a:pt x="12326" y="4255"/>
                  </a:lnTo>
                  <a:lnTo>
                    <a:pt x="12252" y="4329"/>
                  </a:lnTo>
                  <a:lnTo>
                    <a:pt x="12142" y="4512"/>
                  </a:lnTo>
                  <a:lnTo>
                    <a:pt x="9794" y="4659"/>
                  </a:lnTo>
                  <a:lnTo>
                    <a:pt x="9721" y="4255"/>
                  </a:lnTo>
                  <a:lnTo>
                    <a:pt x="9611" y="3852"/>
                  </a:lnTo>
                  <a:lnTo>
                    <a:pt x="9464" y="3448"/>
                  </a:lnTo>
                  <a:lnTo>
                    <a:pt x="9281" y="3045"/>
                  </a:lnTo>
                  <a:lnTo>
                    <a:pt x="9208" y="2971"/>
                  </a:lnTo>
                  <a:lnTo>
                    <a:pt x="9134" y="2935"/>
                  </a:lnTo>
                  <a:lnTo>
                    <a:pt x="8987" y="2935"/>
                  </a:lnTo>
                  <a:lnTo>
                    <a:pt x="8841" y="2971"/>
                  </a:lnTo>
                  <a:lnTo>
                    <a:pt x="8804" y="3045"/>
                  </a:lnTo>
                  <a:lnTo>
                    <a:pt x="8767" y="3118"/>
                  </a:lnTo>
                  <a:lnTo>
                    <a:pt x="7850" y="6016"/>
                  </a:lnTo>
                  <a:lnTo>
                    <a:pt x="7374" y="7557"/>
                  </a:lnTo>
                  <a:lnTo>
                    <a:pt x="7227" y="7997"/>
                  </a:lnTo>
                  <a:lnTo>
                    <a:pt x="7153" y="8217"/>
                  </a:lnTo>
                  <a:lnTo>
                    <a:pt x="7007" y="8400"/>
                  </a:lnTo>
                  <a:lnTo>
                    <a:pt x="6567" y="6346"/>
                  </a:lnTo>
                  <a:lnTo>
                    <a:pt x="6090" y="4292"/>
                  </a:lnTo>
                  <a:lnTo>
                    <a:pt x="5576" y="2238"/>
                  </a:lnTo>
                  <a:lnTo>
                    <a:pt x="5026" y="220"/>
                  </a:lnTo>
                  <a:lnTo>
                    <a:pt x="4953" y="74"/>
                  </a:lnTo>
                  <a:lnTo>
                    <a:pt x="4842" y="37"/>
                  </a:lnTo>
                  <a:lnTo>
                    <a:pt x="469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20" name="CustomShape 185"/>
            <p:cNvSpPr/>
            <p:nvPr/>
          </p:nvSpPr>
          <p:spPr>
            <a:xfrm>
              <a:off x="9500400" y="4525200"/>
              <a:ext cx="203400" cy="218160"/>
            </a:xfrm>
            <a:custGeom>
              <a:avLst/>
              <a:gdLst/>
              <a:ahLst/>
              <a:cxnLst/>
              <a:rect l="l" t="t" r="r" b="b"/>
              <a:pathLst>
                <a:path w="6164" h="6604">
                  <a:moveTo>
                    <a:pt x="3962" y="0"/>
                  </a:moveTo>
                  <a:lnTo>
                    <a:pt x="3926" y="37"/>
                  </a:lnTo>
                  <a:lnTo>
                    <a:pt x="3889" y="74"/>
                  </a:lnTo>
                  <a:lnTo>
                    <a:pt x="3889" y="147"/>
                  </a:lnTo>
                  <a:lnTo>
                    <a:pt x="3522" y="477"/>
                  </a:lnTo>
                  <a:lnTo>
                    <a:pt x="3229" y="807"/>
                  </a:lnTo>
                  <a:lnTo>
                    <a:pt x="2788" y="1284"/>
                  </a:lnTo>
                  <a:lnTo>
                    <a:pt x="2458" y="1651"/>
                  </a:lnTo>
                  <a:lnTo>
                    <a:pt x="2201" y="1578"/>
                  </a:lnTo>
                  <a:lnTo>
                    <a:pt x="1321" y="1321"/>
                  </a:lnTo>
                  <a:lnTo>
                    <a:pt x="1138" y="1284"/>
                  </a:lnTo>
                  <a:lnTo>
                    <a:pt x="808" y="1211"/>
                  </a:lnTo>
                  <a:lnTo>
                    <a:pt x="661" y="1174"/>
                  </a:lnTo>
                  <a:lnTo>
                    <a:pt x="514" y="1211"/>
                  </a:lnTo>
                  <a:lnTo>
                    <a:pt x="441" y="1248"/>
                  </a:lnTo>
                  <a:lnTo>
                    <a:pt x="441" y="1284"/>
                  </a:lnTo>
                  <a:lnTo>
                    <a:pt x="441" y="1358"/>
                  </a:lnTo>
                  <a:lnTo>
                    <a:pt x="477" y="1468"/>
                  </a:lnTo>
                  <a:lnTo>
                    <a:pt x="551" y="1541"/>
                  </a:lnTo>
                  <a:lnTo>
                    <a:pt x="661" y="1614"/>
                  </a:lnTo>
                  <a:lnTo>
                    <a:pt x="771" y="1651"/>
                  </a:lnTo>
                  <a:lnTo>
                    <a:pt x="1064" y="1761"/>
                  </a:lnTo>
                  <a:lnTo>
                    <a:pt x="1284" y="1798"/>
                  </a:lnTo>
                  <a:lnTo>
                    <a:pt x="2055" y="2018"/>
                  </a:lnTo>
                  <a:lnTo>
                    <a:pt x="2055" y="2091"/>
                  </a:lnTo>
                  <a:lnTo>
                    <a:pt x="2091" y="2165"/>
                  </a:lnTo>
                  <a:lnTo>
                    <a:pt x="2165" y="2238"/>
                  </a:lnTo>
                  <a:lnTo>
                    <a:pt x="2201" y="2238"/>
                  </a:lnTo>
                  <a:lnTo>
                    <a:pt x="2275" y="2275"/>
                  </a:lnTo>
                  <a:lnTo>
                    <a:pt x="2385" y="2238"/>
                  </a:lnTo>
                  <a:lnTo>
                    <a:pt x="2532" y="2165"/>
                  </a:lnTo>
                  <a:lnTo>
                    <a:pt x="2678" y="2128"/>
                  </a:lnTo>
                  <a:lnTo>
                    <a:pt x="2752" y="2091"/>
                  </a:lnTo>
                  <a:lnTo>
                    <a:pt x="2788" y="2055"/>
                  </a:lnTo>
                  <a:lnTo>
                    <a:pt x="2788" y="1981"/>
                  </a:lnTo>
                  <a:lnTo>
                    <a:pt x="2788" y="1908"/>
                  </a:lnTo>
                  <a:lnTo>
                    <a:pt x="2935" y="1761"/>
                  </a:lnTo>
                  <a:lnTo>
                    <a:pt x="3375" y="1284"/>
                  </a:lnTo>
                  <a:lnTo>
                    <a:pt x="3815" y="771"/>
                  </a:lnTo>
                  <a:lnTo>
                    <a:pt x="3852" y="1394"/>
                  </a:lnTo>
                  <a:lnTo>
                    <a:pt x="3852" y="2091"/>
                  </a:lnTo>
                  <a:lnTo>
                    <a:pt x="3889" y="2421"/>
                  </a:lnTo>
                  <a:lnTo>
                    <a:pt x="3962" y="2605"/>
                  </a:lnTo>
                  <a:lnTo>
                    <a:pt x="4036" y="2751"/>
                  </a:lnTo>
                  <a:lnTo>
                    <a:pt x="4109" y="2825"/>
                  </a:lnTo>
                  <a:lnTo>
                    <a:pt x="4219" y="2825"/>
                  </a:lnTo>
                  <a:lnTo>
                    <a:pt x="4476" y="3008"/>
                  </a:lnTo>
                  <a:lnTo>
                    <a:pt x="4732" y="3155"/>
                  </a:lnTo>
                  <a:lnTo>
                    <a:pt x="5063" y="3265"/>
                  </a:lnTo>
                  <a:lnTo>
                    <a:pt x="5356" y="3338"/>
                  </a:lnTo>
                  <a:lnTo>
                    <a:pt x="5246" y="3412"/>
                  </a:lnTo>
                  <a:lnTo>
                    <a:pt x="4732" y="3669"/>
                  </a:lnTo>
                  <a:lnTo>
                    <a:pt x="4512" y="3779"/>
                  </a:lnTo>
                  <a:lnTo>
                    <a:pt x="4292" y="3925"/>
                  </a:lnTo>
                  <a:lnTo>
                    <a:pt x="4219" y="3925"/>
                  </a:lnTo>
                  <a:lnTo>
                    <a:pt x="4182" y="3962"/>
                  </a:lnTo>
                  <a:lnTo>
                    <a:pt x="4072" y="4072"/>
                  </a:lnTo>
                  <a:lnTo>
                    <a:pt x="3962" y="4292"/>
                  </a:lnTo>
                  <a:lnTo>
                    <a:pt x="3889" y="4549"/>
                  </a:lnTo>
                  <a:lnTo>
                    <a:pt x="3852" y="5283"/>
                  </a:lnTo>
                  <a:lnTo>
                    <a:pt x="3852" y="5649"/>
                  </a:lnTo>
                  <a:lnTo>
                    <a:pt x="3852" y="6053"/>
                  </a:lnTo>
                  <a:lnTo>
                    <a:pt x="3559" y="5723"/>
                  </a:lnTo>
                  <a:lnTo>
                    <a:pt x="3229" y="5393"/>
                  </a:lnTo>
                  <a:lnTo>
                    <a:pt x="2642" y="4769"/>
                  </a:lnTo>
                  <a:lnTo>
                    <a:pt x="2568" y="4659"/>
                  </a:lnTo>
                  <a:lnTo>
                    <a:pt x="2495" y="4586"/>
                  </a:lnTo>
                  <a:lnTo>
                    <a:pt x="2385" y="4586"/>
                  </a:lnTo>
                  <a:lnTo>
                    <a:pt x="2385" y="4622"/>
                  </a:lnTo>
                  <a:lnTo>
                    <a:pt x="2312" y="4622"/>
                  </a:lnTo>
                  <a:lnTo>
                    <a:pt x="1908" y="4769"/>
                  </a:lnTo>
                  <a:lnTo>
                    <a:pt x="1468" y="4842"/>
                  </a:lnTo>
                  <a:lnTo>
                    <a:pt x="1064" y="4916"/>
                  </a:lnTo>
                  <a:lnTo>
                    <a:pt x="624" y="4952"/>
                  </a:lnTo>
                  <a:lnTo>
                    <a:pt x="1138" y="4329"/>
                  </a:lnTo>
                  <a:lnTo>
                    <a:pt x="1358" y="3999"/>
                  </a:lnTo>
                  <a:lnTo>
                    <a:pt x="1541" y="3632"/>
                  </a:lnTo>
                  <a:lnTo>
                    <a:pt x="1688" y="3595"/>
                  </a:lnTo>
                  <a:lnTo>
                    <a:pt x="1725" y="3558"/>
                  </a:lnTo>
                  <a:lnTo>
                    <a:pt x="1761" y="3485"/>
                  </a:lnTo>
                  <a:lnTo>
                    <a:pt x="1798" y="3448"/>
                  </a:lnTo>
                  <a:lnTo>
                    <a:pt x="1798" y="3375"/>
                  </a:lnTo>
                  <a:lnTo>
                    <a:pt x="1761" y="3302"/>
                  </a:lnTo>
                  <a:lnTo>
                    <a:pt x="1725" y="3265"/>
                  </a:lnTo>
                  <a:lnTo>
                    <a:pt x="1651" y="3228"/>
                  </a:lnTo>
                  <a:lnTo>
                    <a:pt x="1541" y="3045"/>
                  </a:lnTo>
                  <a:lnTo>
                    <a:pt x="1211" y="2458"/>
                  </a:lnTo>
                  <a:lnTo>
                    <a:pt x="844" y="1908"/>
                  </a:lnTo>
                  <a:lnTo>
                    <a:pt x="624" y="1651"/>
                  </a:lnTo>
                  <a:lnTo>
                    <a:pt x="367" y="1431"/>
                  </a:lnTo>
                  <a:lnTo>
                    <a:pt x="257" y="1394"/>
                  </a:lnTo>
                  <a:lnTo>
                    <a:pt x="184" y="1431"/>
                  </a:lnTo>
                  <a:lnTo>
                    <a:pt x="111" y="1504"/>
                  </a:lnTo>
                  <a:lnTo>
                    <a:pt x="111" y="1578"/>
                  </a:lnTo>
                  <a:lnTo>
                    <a:pt x="111" y="1614"/>
                  </a:lnTo>
                  <a:lnTo>
                    <a:pt x="331" y="1945"/>
                  </a:lnTo>
                  <a:lnTo>
                    <a:pt x="551" y="2238"/>
                  </a:lnTo>
                  <a:lnTo>
                    <a:pt x="771" y="2531"/>
                  </a:lnTo>
                  <a:lnTo>
                    <a:pt x="954" y="2825"/>
                  </a:lnTo>
                  <a:lnTo>
                    <a:pt x="1101" y="3155"/>
                  </a:lnTo>
                  <a:lnTo>
                    <a:pt x="1174" y="3338"/>
                  </a:lnTo>
                  <a:lnTo>
                    <a:pt x="1284" y="3522"/>
                  </a:lnTo>
                  <a:lnTo>
                    <a:pt x="1101" y="3669"/>
                  </a:lnTo>
                  <a:lnTo>
                    <a:pt x="918" y="3815"/>
                  </a:lnTo>
                  <a:lnTo>
                    <a:pt x="587" y="4219"/>
                  </a:lnTo>
                  <a:lnTo>
                    <a:pt x="294" y="4622"/>
                  </a:lnTo>
                  <a:lnTo>
                    <a:pt x="37" y="5062"/>
                  </a:lnTo>
                  <a:lnTo>
                    <a:pt x="1" y="5172"/>
                  </a:lnTo>
                  <a:lnTo>
                    <a:pt x="1" y="5283"/>
                  </a:lnTo>
                  <a:lnTo>
                    <a:pt x="74" y="5356"/>
                  </a:lnTo>
                  <a:lnTo>
                    <a:pt x="184" y="5393"/>
                  </a:lnTo>
                  <a:lnTo>
                    <a:pt x="734" y="5393"/>
                  </a:lnTo>
                  <a:lnTo>
                    <a:pt x="1284" y="5356"/>
                  </a:lnTo>
                  <a:lnTo>
                    <a:pt x="1835" y="5246"/>
                  </a:lnTo>
                  <a:lnTo>
                    <a:pt x="2348" y="5062"/>
                  </a:lnTo>
                  <a:lnTo>
                    <a:pt x="2568" y="5356"/>
                  </a:lnTo>
                  <a:lnTo>
                    <a:pt x="2788" y="5576"/>
                  </a:lnTo>
                  <a:lnTo>
                    <a:pt x="3229" y="6163"/>
                  </a:lnTo>
                  <a:lnTo>
                    <a:pt x="3485" y="6383"/>
                  </a:lnTo>
                  <a:lnTo>
                    <a:pt x="3632" y="6493"/>
                  </a:lnTo>
                  <a:lnTo>
                    <a:pt x="3779" y="6566"/>
                  </a:lnTo>
                  <a:lnTo>
                    <a:pt x="3889" y="6566"/>
                  </a:lnTo>
                  <a:lnTo>
                    <a:pt x="4036" y="6530"/>
                  </a:lnTo>
                  <a:lnTo>
                    <a:pt x="4146" y="6603"/>
                  </a:lnTo>
                  <a:lnTo>
                    <a:pt x="4292" y="6603"/>
                  </a:lnTo>
                  <a:lnTo>
                    <a:pt x="4366" y="6530"/>
                  </a:lnTo>
                  <a:lnTo>
                    <a:pt x="4402" y="6456"/>
                  </a:lnTo>
                  <a:lnTo>
                    <a:pt x="4439" y="6383"/>
                  </a:lnTo>
                  <a:lnTo>
                    <a:pt x="4402" y="6310"/>
                  </a:lnTo>
                  <a:lnTo>
                    <a:pt x="4366" y="6273"/>
                  </a:lnTo>
                  <a:lnTo>
                    <a:pt x="4329" y="6236"/>
                  </a:lnTo>
                  <a:lnTo>
                    <a:pt x="4292" y="6053"/>
                  </a:lnTo>
                  <a:lnTo>
                    <a:pt x="4292" y="5833"/>
                  </a:lnTo>
                  <a:lnTo>
                    <a:pt x="4256" y="5172"/>
                  </a:lnTo>
                  <a:lnTo>
                    <a:pt x="4256" y="4769"/>
                  </a:lnTo>
                  <a:lnTo>
                    <a:pt x="4256" y="4402"/>
                  </a:lnTo>
                  <a:lnTo>
                    <a:pt x="4402" y="4402"/>
                  </a:lnTo>
                  <a:lnTo>
                    <a:pt x="4476" y="4365"/>
                  </a:lnTo>
                  <a:lnTo>
                    <a:pt x="4549" y="4292"/>
                  </a:lnTo>
                  <a:lnTo>
                    <a:pt x="4549" y="4255"/>
                  </a:lnTo>
                  <a:lnTo>
                    <a:pt x="4622" y="4219"/>
                  </a:lnTo>
                  <a:lnTo>
                    <a:pt x="5209" y="3889"/>
                  </a:lnTo>
                  <a:lnTo>
                    <a:pt x="5539" y="3705"/>
                  </a:lnTo>
                  <a:lnTo>
                    <a:pt x="5686" y="3595"/>
                  </a:lnTo>
                  <a:lnTo>
                    <a:pt x="5833" y="3485"/>
                  </a:lnTo>
                  <a:lnTo>
                    <a:pt x="5980" y="3485"/>
                  </a:lnTo>
                  <a:lnTo>
                    <a:pt x="6090" y="3448"/>
                  </a:lnTo>
                  <a:lnTo>
                    <a:pt x="6126" y="3375"/>
                  </a:lnTo>
                  <a:lnTo>
                    <a:pt x="6163" y="3302"/>
                  </a:lnTo>
                  <a:lnTo>
                    <a:pt x="6163" y="3228"/>
                  </a:lnTo>
                  <a:lnTo>
                    <a:pt x="6126" y="3118"/>
                  </a:lnTo>
                  <a:lnTo>
                    <a:pt x="6090" y="3045"/>
                  </a:lnTo>
                  <a:lnTo>
                    <a:pt x="5980" y="3008"/>
                  </a:lnTo>
                  <a:lnTo>
                    <a:pt x="5576" y="2935"/>
                  </a:lnTo>
                  <a:lnTo>
                    <a:pt x="5173" y="2788"/>
                  </a:lnTo>
                  <a:lnTo>
                    <a:pt x="4769" y="2678"/>
                  </a:lnTo>
                  <a:lnTo>
                    <a:pt x="4366" y="2568"/>
                  </a:lnTo>
                  <a:lnTo>
                    <a:pt x="4366" y="2275"/>
                  </a:lnTo>
                  <a:lnTo>
                    <a:pt x="4329" y="2018"/>
                  </a:lnTo>
                  <a:lnTo>
                    <a:pt x="4256" y="1468"/>
                  </a:lnTo>
                  <a:lnTo>
                    <a:pt x="4256" y="881"/>
                  </a:lnTo>
                  <a:lnTo>
                    <a:pt x="4219" y="551"/>
                  </a:lnTo>
                  <a:lnTo>
                    <a:pt x="4182" y="257"/>
                  </a:lnTo>
                  <a:lnTo>
                    <a:pt x="4219" y="184"/>
                  </a:lnTo>
                  <a:lnTo>
                    <a:pt x="4256" y="110"/>
                  </a:lnTo>
                  <a:lnTo>
                    <a:pt x="4219" y="37"/>
                  </a:lnTo>
                  <a:lnTo>
                    <a:pt x="418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621" name="PlaceHolder 186"/>
          <p:cNvSpPr>
            <a:spLocks noGrp="1"/>
          </p:cNvSpPr>
          <p:nvPr>
            <p:ph type="title"/>
          </p:nvPr>
        </p:nvSpPr>
        <p:spPr>
          <a:xfrm>
            <a:off x="682920" y="165240"/>
            <a:ext cx="6797160" cy="847800"/>
          </a:xfrm>
          <a:prstGeom prst="rect">
            <a:avLst/>
          </a:prstGeom>
        </p:spPr>
        <p:txBody>
          <a:bodyPr tIns="91440" bIns="91440" anchor="b"/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622" name="CustomShape 187"/>
          <p:cNvSpPr/>
          <p:nvPr/>
        </p:nvSpPr>
        <p:spPr>
          <a:xfrm>
            <a:off x="189360" y="1013400"/>
            <a:ext cx="8017920" cy="392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23" name="CustomShape 188"/>
          <p:cNvSpPr/>
          <p:nvPr/>
        </p:nvSpPr>
        <p:spPr>
          <a:xfrm>
            <a:off x="189360" y="485640"/>
            <a:ext cx="392040" cy="390960"/>
          </a:xfrm>
          <a:custGeom>
            <a:avLst/>
            <a:gdLst/>
            <a:ahLst/>
            <a:cxnLst/>
            <a:rect l="l" t="t" r="r" b="b"/>
            <a:pathLst>
              <a:path w="17958" h="17909">
                <a:moveTo>
                  <a:pt x="11972" y="390"/>
                </a:moveTo>
                <a:lnTo>
                  <a:pt x="12069" y="414"/>
                </a:lnTo>
                <a:lnTo>
                  <a:pt x="12166" y="463"/>
                </a:lnTo>
                <a:lnTo>
                  <a:pt x="12288" y="511"/>
                </a:lnTo>
                <a:lnTo>
                  <a:pt x="12483" y="682"/>
                </a:lnTo>
                <a:lnTo>
                  <a:pt x="12653" y="852"/>
                </a:lnTo>
                <a:lnTo>
                  <a:pt x="12823" y="1047"/>
                </a:lnTo>
                <a:lnTo>
                  <a:pt x="13091" y="1387"/>
                </a:lnTo>
                <a:lnTo>
                  <a:pt x="13456" y="1801"/>
                </a:lnTo>
                <a:lnTo>
                  <a:pt x="13821" y="2166"/>
                </a:lnTo>
                <a:lnTo>
                  <a:pt x="14235" y="2507"/>
                </a:lnTo>
                <a:lnTo>
                  <a:pt x="14648" y="2847"/>
                </a:lnTo>
                <a:lnTo>
                  <a:pt x="14843" y="3042"/>
                </a:lnTo>
                <a:lnTo>
                  <a:pt x="15038" y="3237"/>
                </a:lnTo>
                <a:lnTo>
                  <a:pt x="15403" y="3626"/>
                </a:lnTo>
                <a:lnTo>
                  <a:pt x="15743" y="4040"/>
                </a:lnTo>
                <a:lnTo>
                  <a:pt x="16108" y="4453"/>
                </a:lnTo>
                <a:lnTo>
                  <a:pt x="16449" y="4818"/>
                </a:lnTo>
                <a:lnTo>
                  <a:pt x="16619" y="4988"/>
                </a:lnTo>
                <a:lnTo>
                  <a:pt x="16814" y="5159"/>
                </a:lnTo>
                <a:lnTo>
                  <a:pt x="17130" y="5426"/>
                </a:lnTo>
                <a:lnTo>
                  <a:pt x="17276" y="5572"/>
                </a:lnTo>
                <a:lnTo>
                  <a:pt x="17398" y="5743"/>
                </a:lnTo>
                <a:lnTo>
                  <a:pt x="17422" y="5791"/>
                </a:lnTo>
                <a:lnTo>
                  <a:pt x="17422" y="5791"/>
                </a:lnTo>
                <a:lnTo>
                  <a:pt x="16887" y="5499"/>
                </a:lnTo>
                <a:lnTo>
                  <a:pt x="16449" y="5280"/>
                </a:lnTo>
                <a:lnTo>
                  <a:pt x="16230" y="5159"/>
                </a:lnTo>
                <a:lnTo>
                  <a:pt x="15987" y="5061"/>
                </a:lnTo>
                <a:lnTo>
                  <a:pt x="15962" y="5086"/>
                </a:lnTo>
                <a:lnTo>
                  <a:pt x="15962" y="5110"/>
                </a:lnTo>
                <a:lnTo>
                  <a:pt x="15987" y="5232"/>
                </a:lnTo>
                <a:lnTo>
                  <a:pt x="16035" y="5329"/>
                </a:lnTo>
                <a:lnTo>
                  <a:pt x="16181" y="5499"/>
                </a:lnTo>
                <a:lnTo>
                  <a:pt x="16352" y="5645"/>
                </a:lnTo>
                <a:lnTo>
                  <a:pt x="16571" y="5791"/>
                </a:lnTo>
                <a:lnTo>
                  <a:pt x="17033" y="6010"/>
                </a:lnTo>
                <a:lnTo>
                  <a:pt x="17252" y="6132"/>
                </a:lnTo>
                <a:lnTo>
                  <a:pt x="17446" y="6229"/>
                </a:lnTo>
                <a:lnTo>
                  <a:pt x="17349" y="6351"/>
                </a:lnTo>
                <a:lnTo>
                  <a:pt x="17227" y="6448"/>
                </a:lnTo>
                <a:lnTo>
                  <a:pt x="17154" y="6375"/>
                </a:lnTo>
                <a:lnTo>
                  <a:pt x="17082" y="6302"/>
                </a:lnTo>
                <a:lnTo>
                  <a:pt x="16887" y="6205"/>
                </a:lnTo>
                <a:lnTo>
                  <a:pt x="16498" y="6010"/>
                </a:lnTo>
                <a:lnTo>
                  <a:pt x="16400" y="5937"/>
                </a:lnTo>
                <a:lnTo>
                  <a:pt x="16303" y="5840"/>
                </a:lnTo>
                <a:lnTo>
                  <a:pt x="16108" y="5645"/>
                </a:lnTo>
                <a:lnTo>
                  <a:pt x="16011" y="5548"/>
                </a:lnTo>
                <a:lnTo>
                  <a:pt x="15914" y="5451"/>
                </a:lnTo>
                <a:lnTo>
                  <a:pt x="15816" y="5402"/>
                </a:lnTo>
                <a:lnTo>
                  <a:pt x="15695" y="5353"/>
                </a:lnTo>
                <a:lnTo>
                  <a:pt x="15670" y="5353"/>
                </a:lnTo>
                <a:lnTo>
                  <a:pt x="15646" y="5378"/>
                </a:lnTo>
                <a:lnTo>
                  <a:pt x="15622" y="5426"/>
                </a:lnTo>
                <a:lnTo>
                  <a:pt x="15622" y="5548"/>
                </a:lnTo>
                <a:lnTo>
                  <a:pt x="15670" y="5645"/>
                </a:lnTo>
                <a:lnTo>
                  <a:pt x="15792" y="5864"/>
                </a:lnTo>
                <a:lnTo>
                  <a:pt x="15962" y="6083"/>
                </a:lnTo>
                <a:lnTo>
                  <a:pt x="16133" y="6229"/>
                </a:lnTo>
                <a:lnTo>
                  <a:pt x="16303" y="6351"/>
                </a:lnTo>
                <a:lnTo>
                  <a:pt x="16473" y="6448"/>
                </a:lnTo>
                <a:lnTo>
                  <a:pt x="16668" y="6521"/>
                </a:lnTo>
                <a:lnTo>
                  <a:pt x="16838" y="6643"/>
                </a:lnTo>
                <a:lnTo>
                  <a:pt x="16619" y="6692"/>
                </a:lnTo>
                <a:lnTo>
                  <a:pt x="16400" y="6716"/>
                </a:lnTo>
                <a:lnTo>
                  <a:pt x="16376" y="6692"/>
                </a:lnTo>
                <a:lnTo>
                  <a:pt x="16327" y="6643"/>
                </a:lnTo>
                <a:lnTo>
                  <a:pt x="16181" y="6570"/>
                </a:lnTo>
                <a:lnTo>
                  <a:pt x="16108" y="6546"/>
                </a:lnTo>
                <a:lnTo>
                  <a:pt x="16035" y="6497"/>
                </a:lnTo>
                <a:lnTo>
                  <a:pt x="15889" y="6375"/>
                </a:lnTo>
                <a:lnTo>
                  <a:pt x="15768" y="6229"/>
                </a:lnTo>
                <a:lnTo>
                  <a:pt x="15670" y="6108"/>
                </a:lnTo>
                <a:lnTo>
                  <a:pt x="15549" y="6010"/>
                </a:lnTo>
                <a:lnTo>
                  <a:pt x="15403" y="5962"/>
                </a:lnTo>
                <a:lnTo>
                  <a:pt x="15330" y="5937"/>
                </a:lnTo>
                <a:lnTo>
                  <a:pt x="15257" y="5962"/>
                </a:lnTo>
                <a:lnTo>
                  <a:pt x="15232" y="5962"/>
                </a:lnTo>
                <a:lnTo>
                  <a:pt x="15232" y="6010"/>
                </a:lnTo>
                <a:lnTo>
                  <a:pt x="15281" y="6181"/>
                </a:lnTo>
                <a:lnTo>
                  <a:pt x="15354" y="6327"/>
                </a:lnTo>
                <a:lnTo>
                  <a:pt x="15573" y="6619"/>
                </a:lnTo>
                <a:lnTo>
                  <a:pt x="15622" y="6692"/>
                </a:lnTo>
                <a:lnTo>
                  <a:pt x="15354" y="6643"/>
                </a:lnTo>
                <a:lnTo>
                  <a:pt x="15086" y="6570"/>
                </a:lnTo>
                <a:lnTo>
                  <a:pt x="15086" y="6546"/>
                </a:lnTo>
                <a:lnTo>
                  <a:pt x="14843" y="6205"/>
                </a:lnTo>
                <a:lnTo>
                  <a:pt x="14575" y="5889"/>
                </a:lnTo>
                <a:lnTo>
                  <a:pt x="14283" y="5572"/>
                </a:lnTo>
                <a:lnTo>
                  <a:pt x="13991" y="5256"/>
                </a:lnTo>
                <a:lnTo>
                  <a:pt x="13359" y="4672"/>
                </a:lnTo>
                <a:lnTo>
                  <a:pt x="12726" y="4137"/>
                </a:lnTo>
                <a:lnTo>
                  <a:pt x="11996" y="3456"/>
                </a:lnTo>
                <a:lnTo>
                  <a:pt x="11607" y="3139"/>
                </a:lnTo>
                <a:lnTo>
                  <a:pt x="11217" y="2823"/>
                </a:lnTo>
                <a:lnTo>
                  <a:pt x="11169" y="2823"/>
                </a:lnTo>
                <a:lnTo>
                  <a:pt x="11144" y="2750"/>
                </a:lnTo>
                <a:lnTo>
                  <a:pt x="11071" y="2628"/>
                </a:lnTo>
                <a:lnTo>
                  <a:pt x="11023" y="2482"/>
                </a:lnTo>
                <a:lnTo>
                  <a:pt x="10974" y="2336"/>
                </a:lnTo>
                <a:lnTo>
                  <a:pt x="10950" y="2166"/>
                </a:lnTo>
                <a:lnTo>
                  <a:pt x="10925" y="1850"/>
                </a:lnTo>
                <a:lnTo>
                  <a:pt x="10974" y="1509"/>
                </a:lnTo>
                <a:lnTo>
                  <a:pt x="11071" y="1193"/>
                </a:lnTo>
                <a:lnTo>
                  <a:pt x="11144" y="1022"/>
                </a:lnTo>
                <a:lnTo>
                  <a:pt x="11217" y="901"/>
                </a:lnTo>
                <a:lnTo>
                  <a:pt x="11315" y="755"/>
                </a:lnTo>
                <a:lnTo>
                  <a:pt x="11412" y="633"/>
                </a:lnTo>
                <a:lnTo>
                  <a:pt x="11534" y="536"/>
                </a:lnTo>
                <a:lnTo>
                  <a:pt x="11655" y="463"/>
                </a:lnTo>
                <a:lnTo>
                  <a:pt x="11753" y="414"/>
                </a:lnTo>
                <a:lnTo>
                  <a:pt x="11850" y="390"/>
                </a:lnTo>
                <a:close/>
                <a:moveTo>
                  <a:pt x="10098" y="4745"/>
                </a:moveTo>
                <a:lnTo>
                  <a:pt x="9976" y="4794"/>
                </a:lnTo>
                <a:lnTo>
                  <a:pt x="9879" y="4867"/>
                </a:lnTo>
                <a:lnTo>
                  <a:pt x="9684" y="5037"/>
                </a:lnTo>
                <a:lnTo>
                  <a:pt x="9149" y="5572"/>
                </a:lnTo>
                <a:lnTo>
                  <a:pt x="8687" y="6035"/>
                </a:lnTo>
                <a:lnTo>
                  <a:pt x="8468" y="6302"/>
                </a:lnTo>
                <a:lnTo>
                  <a:pt x="8273" y="6570"/>
                </a:lnTo>
                <a:lnTo>
                  <a:pt x="8249" y="6643"/>
                </a:lnTo>
                <a:lnTo>
                  <a:pt x="8273" y="6716"/>
                </a:lnTo>
                <a:lnTo>
                  <a:pt x="8346" y="6789"/>
                </a:lnTo>
                <a:lnTo>
                  <a:pt x="8419" y="6789"/>
                </a:lnTo>
                <a:lnTo>
                  <a:pt x="8565" y="6765"/>
                </a:lnTo>
                <a:lnTo>
                  <a:pt x="8687" y="6716"/>
                </a:lnTo>
                <a:lnTo>
                  <a:pt x="8833" y="6619"/>
                </a:lnTo>
                <a:lnTo>
                  <a:pt x="8979" y="6521"/>
                </a:lnTo>
                <a:lnTo>
                  <a:pt x="9222" y="6278"/>
                </a:lnTo>
                <a:lnTo>
                  <a:pt x="9417" y="6059"/>
                </a:lnTo>
                <a:lnTo>
                  <a:pt x="9976" y="5524"/>
                </a:lnTo>
                <a:lnTo>
                  <a:pt x="10171" y="5353"/>
                </a:lnTo>
                <a:lnTo>
                  <a:pt x="10268" y="5280"/>
                </a:lnTo>
                <a:lnTo>
                  <a:pt x="10341" y="5207"/>
                </a:lnTo>
                <a:lnTo>
                  <a:pt x="10414" y="5110"/>
                </a:lnTo>
                <a:lnTo>
                  <a:pt x="10414" y="5037"/>
                </a:lnTo>
                <a:lnTo>
                  <a:pt x="10414" y="4964"/>
                </a:lnTo>
                <a:lnTo>
                  <a:pt x="10390" y="4891"/>
                </a:lnTo>
                <a:lnTo>
                  <a:pt x="10341" y="4818"/>
                </a:lnTo>
                <a:lnTo>
                  <a:pt x="10268" y="4770"/>
                </a:lnTo>
                <a:lnTo>
                  <a:pt x="10195" y="4745"/>
                </a:lnTo>
                <a:close/>
                <a:moveTo>
                  <a:pt x="11047" y="3018"/>
                </a:moveTo>
                <a:lnTo>
                  <a:pt x="11193" y="3188"/>
                </a:lnTo>
                <a:lnTo>
                  <a:pt x="11339" y="3358"/>
                </a:lnTo>
                <a:lnTo>
                  <a:pt x="11680" y="3699"/>
                </a:lnTo>
                <a:lnTo>
                  <a:pt x="12385" y="4307"/>
                </a:lnTo>
                <a:lnTo>
                  <a:pt x="12994" y="4867"/>
                </a:lnTo>
                <a:lnTo>
                  <a:pt x="13602" y="5451"/>
                </a:lnTo>
                <a:lnTo>
                  <a:pt x="14162" y="6059"/>
                </a:lnTo>
                <a:lnTo>
                  <a:pt x="14429" y="6375"/>
                </a:lnTo>
                <a:lnTo>
                  <a:pt x="14697" y="6716"/>
                </a:lnTo>
                <a:lnTo>
                  <a:pt x="14624" y="6789"/>
                </a:lnTo>
                <a:lnTo>
                  <a:pt x="14308" y="6619"/>
                </a:lnTo>
                <a:lnTo>
                  <a:pt x="14137" y="6521"/>
                </a:lnTo>
                <a:lnTo>
                  <a:pt x="13943" y="6424"/>
                </a:lnTo>
                <a:lnTo>
                  <a:pt x="13821" y="6400"/>
                </a:lnTo>
                <a:lnTo>
                  <a:pt x="13748" y="6375"/>
                </a:lnTo>
                <a:lnTo>
                  <a:pt x="13699" y="6327"/>
                </a:lnTo>
                <a:lnTo>
                  <a:pt x="13675" y="6327"/>
                </a:lnTo>
                <a:lnTo>
                  <a:pt x="13651" y="6351"/>
                </a:lnTo>
                <a:lnTo>
                  <a:pt x="13651" y="6375"/>
                </a:lnTo>
                <a:lnTo>
                  <a:pt x="13724" y="6497"/>
                </a:lnTo>
                <a:lnTo>
                  <a:pt x="13772" y="6594"/>
                </a:lnTo>
                <a:lnTo>
                  <a:pt x="13918" y="6765"/>
                </a:lnTo>
                <a:lnTo>
                  <a:pt x="14089" y="6911"/>
                </a:lnTo>
                <a:lnTo>
                  <a:pt x="14405" y="7105"/>
                </a:lnTo>
                <a:lnTo>
                  <a:pt x="14332" y="7203"/>
                </a:lnTo>
                <a:lnTo>
                  <a:pt x="14283" y="7251"/>
                </a:lnTo>
                <a:lnTo>
                  <a:pt x="14235" y="7227"/>
                </a:lnTo>
                <a:lnTo>
                  <a:pt x="13967" y="7105"/>
                </a:lnTo>
                <a:lnTo>
                  <a:pt x="13699" y="6984"/>
                </a:lnTo>
                <a:lnTo>
                  <a:pt x="13602" y="6911"/>
                </a:lnTo>
                <a:lnTo>
                  <a:pt x="13480" y="6862"/>
                </a:lnTo>
                <a:lnTo>
                  <a:pt x="13359" y="6838"/>
                </a:lnTo>
                <a:lnTo>
                  <a:pt x="13237" y="6862"/>
                </a:lnTo>
                <a:lnTo>
                  <a:pt x="13188" y="6886"/>
                </a:lnTo>
                <a:lnTo>
                  <a:pt x="13188" y="6911"/>
                </a:lnTo>
                <a:lnTo>
                  <a:pt x="13164" y="6959"/>
                </a:lnTo>
                <a:lnTo>
                  <a:pt x="13188" y="6984"/>
                </a:lnTo>
                <a:lnTo>
                  <a:pt x="13261" y="7105"/>
                </a:lnTo>
                <a:lnTo>
                  <a:pt x="13383" y="7178"/>
                </a:lnTo>
                <a:lnTo>
                  <a:pt x="13626" y="7349"/>
                </a:lnTo>
                <a:lnTo>
                  <a:pt x="13821" y="7446"/>
                </a:lnTo>
                <a:lnTo>
                  <a:pt x="14016" y="7543"/>
                </a:lnTo>
                <a:lnTo>
                  <a:pt x="13699" y="7835"/>
                </a:lnTo>
                <a:lnTo>
                  <a:pt x="13480" y="7738"/>
                </a:lnTo>
                <a:lnTo>
                  <a:pt x="13237" y="7616"/>
                </a:lnTo>
                <a:lnTo>
                  <a:pt x="13018" y="7568"/>
                </a:lnTo>
                <a:lnTo>
                  <a:pt x="12896" y="7543"/>
                </a:lnTo>
                <a:lnTo>
                  <a:pt x="12775" y="7543"/>
                </a:lnTo>
                <a:lnTo>
                  <a:pt x="12702" y="7568"/>
                </a:lnTo>
                <a:lnTo>
                  <a:pt x="12653" y="7641"/>
                </a:lnTo>
                <a:lnTo>
                  <a:pt x="12653" y="7714"/>
                </a:lnTo>
                <a:lnTo>
                  <a:pt x="12653" y="7762"/>
                </a:lnTo>
                <a:lnTo>
                  <a:pt x="12702" y="7787"/>
                </a:lnTo>
                <a:lnTo>
                  <a:pt x="13042" y="7981"/>
                </a:lnTo>
                <a:lnTo>
                  <a:pt x="13383" y="8176"/>
                </a:lnTo>
                <a:lnTo>
                  <a:pt x="13164" y="8419"/>
                </a:lnTo>
                <a:lnTo>
                  <a:pt x="12969" y="8346"/>
                </a:lnTo>
                <a:lnTo>
                  <a:pt x="12775" y="8273"/>
                </a:lnTo>
                <a:lnTo>
                  <a:pt x="12580" y="8152"/>
                </a:lnTo>
                <a:lnTo>
                  <a:pt x="12483" y="8103"/>
                </a:lnTo>
                <a:lnTo>
                  <a:pt x="12385" y="8054"/>
                </a:lnTo>
                <a:lnTo>
                  <a:pt x="12337" y="8054"/>
                </a:lnTo>
                <a:lnTo>
                  <a:pt x="12288" y="8079"/>
                </a:lnTo>
                <a:lnTo>
                  <a:pt x="12264" y="8127"/>
                </a:lnTo>
                <a:lnTo>
                  <a:pt x="12264" y="8176"/>
                </a:lnTo>
                <a:lnTo>
                  <a:pt x="12312" y="8273"/>
                </a:lnTo>
                <a:lnTo>
                  <a:pt x="12410" y="8371"/>
                </a:lnTo>
                <a:lnTo>
                  <a:pt x="12507" y="8468"/>
                </a:lnTo>
                <a:lnTo>
                  <a:pt x="12604" y="8541"/>
                </a:lnTo>
                <a:lnTo>
                  <a:pt x="12750" y="8614"/>
                </a:lnTo>
                <a:lnTo>
                  <a:pt x="12921" y="8687"/>
                </a:lnTo>
                <a:lnTo>
                  <a:pt x="12726" y="8930"/>
                </a:lnTo>
                <a:lnTo>
                  <a:pt x="12531" y="8833"/>
                </a:lnTo>
                <a:lnTo>
                  <a:pt x="12361" y="8784"/>
                </a:lnTo>
                <a:lnTo>
                  <a:pt x="12142" y="8638"/>
                </a:lnTo>
                <a:lnTo>
                  <a:pt x="11923" y="8517"/>
                </a:lnTo>
                <a:lnTo>
                  <a:pt x="11899" y="8517"/>
                </a:lnTo>
                <a:lnTo>
                  <a:pt x="11850" y="8565"/>
                </a:lnTo>
                <a:lnTo>
                  <a:pt x="11826" y="8590"/>
                </a:lnTo>
                <a:lnTo>
                  <a:pt x="11826" y="8687"/>
                </a:lnTo>
                <a:lnTo>
                  <a:pt x="11850" y="8809"/>
                </a:lnTo>
                <a:lnTo>
                  <a:pt x="11947" y="8906"/>
                </a:lnTo>
                <a:lnTo>
                  <a:pt x="12045" y="9003"/>
                </a:lnTo>
                <a:lnTo>
                  <a:pt x="12166" y="9101"/>
                </a:lnTo>
                <a:lnTo>
                  <a:pt x="12458" y="9247"/>
                </a:lnTo>
                <a:lnTo>
                  <a:pt x="12166" y="9539"/>
                </a:lnTo>
                <a:lnTo>
                  <a:pt x="11947" y="9441"/>
                </a:lnTo>
                <a:lnTo>
                  <a:pt x="11753" y="9320"/>
                </a:lnTo>
                <a:lnTo>
                  <a:pt x="11582" y="9198"/>
                </a:lnTo>
                <a:lnTo>
                  <a:pt x="11461" y="9174"/>
                </a:lnTo>
                <a:lnTo>
                  <a:pt x="11339" y="9174"/>
                </a:lnTo>
                <a:lnTo>
                  <a:pt x="11315" y="9198"/>
                </a:lnTo>
                <a:lnTo>
                  <a:pt x="11315" y="9271"/>
                </a:lnTo>
                <a:lnTo>
                  <a:pt x="11363" y="9368"/>
                </a:lnTo>
                <a:lnTo>
                  <a:pt x="11436" y="9466"/>
                </a:lnTo>
                <a:lnTo>
                  <a:pt x="11582" y="9612"/>
                </a:lnTo>
                <a:lnTo>
                  <a:pt x="11728" y="9709"/>
                </a:lnTo>
                <a:lnTo>
                  <a:pt x="11850" y="9806"/>
                </a:lnTo>
                <a:lnTo>
                  <a:pt x="11777" y="9879"/>
                </a:lnTo>
                <a:lnTo>
                  <a:pt x="11728" y="9928"/>
                </a:lnTo>
                <a:lnTo>
                  <a:pt x="11704" y="9977"/>
                </a:lnTo>
                <a:lnTo>
                  <a:pt x="11680" y="10050"/>
                </a:lnTo>
                <a:lnTo>
                  <a:pt x="11680" y="10098"/>
                </a:lnTo>
                <a:lnTo>
                  <a:pt x="11655" y="10196"/>
                </a:lnTo>
                <a:lnTo>
                  <a:pt x="11680" y="10244"/>
                </a:lnTo>
                <a:lnTo>
                  <a:pt x="11704" y="10317"/>
                </a:lnTo>
                <a:lnTo>
                  <a:pt x="11777" y="10488"/>
                </a:lnTo>
                <a:lnTo>
                  <a:pt x="11874" y="10682"/>
                </a:lnTo>
                <a:lnTo>
                  <a:pt x="11680" y="10561"/>
                </a:lnTo>
                <a:lnTo>
                  <a:pt x="11509" y="10463"/>
                </a:lnTo>
                <a:lnTo>
                  <a:pt x="11412" y="10439"/>
                </a:lnTo>
                <a:lnTo>
                  <a:pt x="11217" y="10439"/>
                </a:lnTo>
                <a:lnTo>
                  <a:pt x="11144" y="10463"/>
                </a:lnTo>
                <a:lnTo>
                  <a:pt x="11096" y="10488"/>
                </a:lnTo>
                <a:lnTo>
                  <a:pt x="11096" y="10512"/>
                </a:lnTo>
                <a:lnTo>
                  <a:pt x="11096" y="10561"/>
                </a:lnTo>
                <a:lnTo>
                  <a:pt x="11096" y="10585"/>
                </a:lnTo>
                <a:lnTo>
                  <a:pt x="11193" y="10658"/>
                </a:lnTo>
                <a:lnTo>
                  <a:pt x="11315" y="10731"/>
                </a:lnTo>
                <a:lnTo>
                  <a:pt x="11509" y="10877"/>
                </a:lnTo>
                <a:lnTo>
                  <a:pt x="11753" y="11072"/>
                </a:lnTo>
                <a:lnTo>
                  <a:pt x="11996" y="11266"/>
                </a:lnTo>
                <a:lnTo>
                  <a:pt x="12020" y="11266"/>
                </a:lnTo>
                <a:lnTo>
                  <a:pt x="12093" y="11631"/>
                </a:lnTo>
                <a:lnTo>
                  <a:pt x="12118" y="11972"/>
                </a:lnTo>
                <a:lnTo>
                  <a:pt x="11777" y="11704"/>
                </a:lnTo>
                <a:lnTo>
                  <a:pt x="11461" y="11437"/>
                </a:lnTo>
                <a:lnTo>
                  <a:pt x="11315" y="11339"/>
                </a:lnTo>
                <a:lnTo>
                  <a:pt x="11144" y="11242"/>
                </a:lnTo>
                <a:lnTo>
                  <a:pt x="10974" y="11193"/>
                </a:lnTo>
                <a:lnTo>
                  <a:pt x="10877" y="11169"/>
                </a:lnTo>
                <a:lnTo>
                  <a:pt x="10779" y="11193"/>
                </a:lnTo>
                <a:lnTo>
                  <a:pt x="10755" y="11218"/>
                </a:lnTo>
                <a:lnTo>
                  <a:pt x="10779" y="11242"/>
                </a:lnTo>
                <a:lnTo>
                  <a:pt x="11363" y="11826"/>
                </a:lnTo>
                <a:lnTo>
                  <a:pt x="11509" y="11972"/>
                </a:lnTo>
                <a:lnTo>
                  <a:pt x="11680" y="12142"/>
                </a:lnTo>
                <a:lnTo>
                  <a:pt x="11850" y="12264"/>
                </a:lnTo>
                <a:lnTo>
                  <a:pt x="12069" y="12361"/>
                </a:lnTo>
                <a:lnTo>
                  <a:pt x="12118" y="12361"/>
                </a:lnTo>
                <a:lnTo>
                  <a:pt x="12118" y="12921"/>
                </a:lnTo>
                <a:lnTo>
                  <a:pt x="12093" y="13091"/>
                </a:lnTo>
                <a:lnTo>
                  <a:pt x="11972" y="12969"/>
                </a:lnTo>
                <a:lnTo>
                  <a:pt x="11850" y="12824"/>
                </a:lnTo>
                <a:lnTo>
                  <a:pt x="11655" y="12653"/>
                </a:lnTo>
                <a:lnTo>
                  <a:pt x="11120" y="12167"/>
                </a:lnTo>
                <a:lnTo>
                  <a:pt x="10877" y="11948"/>
                </a:lnTo>
                <a:lnTo>
                  <a:pt x="10731" y="11875"/>
                </a:lnTo>
                <a:lnTo>
                  <a:pt x="10585" y="11826"/>
                </a:lnTo>
                <a:lnTo>
                  <a:pt x="10536" y="11850"/>
                </a:lnTo>
                <a:lnTo>
                  <a:pt x="10512" y="11875"/>
                </a:lnTo>
                <a:lnTo>
                  <a:pt x="10536" y="12021"/>
                </a:lnTo>
                <a:lnTo>
                  <a:pt x="10609" y="12142"/>
                </a:lnTo>
                <a:lnTo>
                  <a:pt x="10682" y="12264"/>
                </a:lnTo>
                <a:lnTo>
                  <a:pt x="10779" y="12386"/>
                </a:lnTo>
                <a:lnTo>
                  <a:pt x="11023" y="12605"/>
                </a:lnTo>
                <a:lnTo>
                  <a:pt x="11217" y="12799"/>
                </a:lnTo>
                <a:lnTo>
                  <a:pt x="11728" y="13286"/>
                </a:lnTo>
                <a:lnTo>
                  <a:pt x="11801" y="13359"/>
                </a:lnTo>
                <a:lnTo>
                  <a:pt x="11874" y="13407"/>
                </a:lnTo>
                <a:lnTo>
                  <a:pt x="12045" y="13407"/>
                </a:lnTo>
                <a:lnTo>
                  <a:pt x="11947" y="13699"/>
                </a:lnTo>
                <a:lnTo>
                  <a:pt x="11899" y="13845"/>
                </a:lnTo>
                <a:lnTo>
                  <a:pt x="11826" y="13991"/>
                </a:lnTo>
                <a:lnTo>
                  <a:pt x="11631" y="13748"/>
                </a:lnTo>
                <a:lnTo>
                  <a:pt x="11412" y="13529"/>
                </a:lnTo>
                <a:lnTo>
                  <a:pt x="11169" y="13334"/>
                </a:lnTo>
                <a:lnTo>
                  <a:pt x="10950" y="13115"/>
                </a:lnTo>
                <a:lnTo>
                  <a:pt x="10536" y="12702"/>
                </a:lnTo>
                <a:lnTo>
                  <a:pt x="10439" y="12629"/>
                </a:lnTo>
                <a:lnTo>
                  <a:pt x="10293" y="12532"/>
                </a:lnTo>
                <a:lnTo>
                  <a:pt x="10171" y="12459"/>
                </a:lnTo>
                <a:lnTo>
                  <a:pt x="10098" y="12361"/>
                </a:lnTo>
                <a:lnTo>
                  <a:pt x="10074" y="12361"/>
                </a:lnTo>
                <a:lnTo>
                  <a:pt x="10049" y="12386"/>
                </a:lnTo>
                <a:lnTo>
                  <a:pt x="10098" y="12532"/>
                </a:lnTo>
                <a:lnTo>
                  <a:pt x="10147" y="12653"/>
                </a:lnTo>
                <a:lnTo>
                  <a:pt x="10293" y="12921"/>
                </a:lnTo>
                <a:lnTo>
                  <a:pt x="10487" y="13140"/>
                </a:lnTo>
                <a:lnTo>
                  <a:pt x="10706" y="13359"/>
                </a:lnTo>
                <a:lnTo>
                  <a:pt x="11169" y="13797"/>
                </a:lnTo>
                <a:lnTo>
                  <a:pt x="11388" y="14016"/>
                </a:lnTo>
                <a:lnTo>
                  <a:pt x="11558" y="14235"/>
                </a:lnTo>
                <a:lnTo>
                  <a:pt x="11412" y="14283"/>
                </a:lnTo>
                <a:lnTo>
                  <a:pt x="11266" y="14283"/>
                </a:lnTo>
                <a:lnTo>
                  <a:pt x="11096" y="14259"/>
                </a:lnTo>
                <a:lnTo>
                  <a:pt x="10925" y="14210"/>
                </a:lnTo>
                <a:lnTo>
                  <a:pt x="10877" y="14162"/>
                </a:lnTo>
                <a:lnTo>
                  <a:pt x="10414" y="13651"/>
                </a:lnTo>
                <a:lnTo>
                  <a:pt x="9903" y="13164"/>
                </a:lnTo>
                <a:lnTo>
                  <a:pt x="9392" y="12678"/>
                </a:lnTo>
                <a:lnTo>
                  <a:pt x="8857" y="12240"/>
                </a:lnTo>
                <a:lnTo>
                  <a:pt x="7811" y="11315"/>
                </a:lnTo>
                <a:lnTo>
                  <a:pt x="7300" y="10828"/>
                </a:lnTo>
                <a:lnTo>
                  <a:pt x="6813" y="10342"/>
                </a:lnTo>
                <a:lnTo>
                  <a:pt x="5913" y="9344"/>
                </a:lnTo>
                <a:lnTo>
                  <a:pt x="5426" y="8857"/>
                </a:lnTo>
                <a:lnTo>
                  <a:pt x="4940" y="8419"/>
                </a:lnTo>
                <a:lnTo>
                  <a:pt x="4429" y="7981"/>
                </a:lnTo>
                <a:lnTo>
                  <a:pt x="3918" y="7568"/>
                </a:lnTo>
                <a:lnTo>
                  <a:pt x="3747" y="7397"/>
                </a:lnTo>
                <a:lnTo>
                  <a:pt x="3577" y="7203"/>
                </a:lnTo>
                <a:lnTo>
                  <a:pt x="3504" y="7130"/>
                </a:lnTo>
                <a:lnTo>
                  <a:pt x="3407" y="7057"/>
                </a:lnTo>
                <a:lnTo>
                  <a:pt x="3309" y="7008"/>
                </a:lnTo>
                <a:lnTo>
                  <a:pt x="3212" y="6984"/>
                </a:lnTo>
                <a:lnTo>
                  <a:pt x="3163" y="6911"/>
                </a:lnTo>
                <a:lnTo>
                  <a:pt x="3139" y="6838"/>
                </a:lnTo>
                <a:lnTo>
                  <a:pt x="3163" y="6740"/>
                </a:lnTo>
                <a:lnTo>
                  <a:pt x="3163" y="6667"/>
                </a:lnTo>
                <a:lnTo>
                  <a:pt x="3236" y="6521"/>
                </a:lnTo>
                <a:lnTo>
                  <a:pt x="3358" y="6375"/>
                </a:lnTo>
                <a:lnTo>
                  <a:pt x="3504" y="6254"/>
                </a:lnTo>
                <a:lnTo>
                  <a:pt x="3650" y="6156"/>
                </a:lnTo>
                <a:lnTo>
                  <a:pt x="3942" y="6010"/>
                </a:lnTo>
                <a:lnTo>
                  <a:pt x="4234" y="5913"/>
                </a:lnTo>
                <a:lnTo>
                  <a:pt x="4526" y="5840"/>
                </a:lnTo>
                <a:lnTo>
                  <a:pt x="4842" y="5767"/>
                </a:lnTo>
                <a:lnTo>
                  <a:pt x="5134" y="5743"/>
                </a:lnTo>
                <a:lnTo>
                  <a:pt x="5499" y="5743"/>
                </a:lnTo>
                <a:lnTo>
                  <a:pt x="5864" y="5767"/>
                </a:lnTo>
                <a:lnTo>
                  <a:pt x="6229" y="5816"/>
                </a:lnTo>
                <a:lnTo>
                  <a:pt x="6594" y="5913"/>
                </a:lnTo>
                <a:lnTo>
                  <a:pt x="6862" y="6010"/>
                </a:lnTo>
                <a:lnTo>
                  <a:pt x="7154" y="6108"/>
                </a:lnTo>
                <a:lnTo>
                  <a:pt x="7446" y="6205"/>
                </a:lnTo>
                <a:lnTo>
                  <a:pt x="7592" y="6254"/>
                </a:lnTo>
                <a:lnTo>
                  <a:pt x="7738" y="6254"/>
                </a:lnTo>
                <a:lnTo>
                  <a:pt x="7787" y="6229"/>
                </a:lnTo>
                <a:lnTo>
                  <a:pt x="7860" y="6181"/>
                </a:lnTo>
                <a:lnTo>
                  <a:pt x="7884" y="6132"/>
                </a:lnTo>
                <a:lnTo>
                  <a:pt x="7884" y="6083"/>
                </a:lnTo>
                <a:lnTo>
                  <a:pt x="8006" y="5962"/>
                </a:lnTo>
                <a:lnTo>
                  <a:pt x="8079" y="5864"/>
                </a:lnTo>
                <a:lnTo>
                  <a:pt x="8346" y="5621"/>
                </a:lnTo>
                <a:lnTo>
                  <a:pt x="8614" y="5402"/>
                </a:lnTo>
                <a:lnTo>
                  <a:pt x="9198" y="4964"/>
                </a:lnTo>
                <a:lnTo>
                  <a:pt x="9490" y="4721"/>
                </a:lnTo>
                <a:lnTo>
                  <a:pt x="9757" y="4453"/>
                </a:lnTo>
                <a:lnTo>
                  <a:pt x="10293" y="3894"/>
                </a:lnTo>
                <a:lnTo>
                  <a:pt x="10706" y="3480"/>
                </a:lnTo>
                <a:lnTo>
                  <a:pt x="10901" y="3261"/>
                </a:lnTo>
                <a:lnTo>
                  <a:pt x="10974" y="3139"/>
                </a:lnTo>
                <a:lnTo>
                  <a:pt x="11047" y="3018"/>
                </a:lnTo>
                <a:close/>
                <a:moveTo>
                  <a:pt x="6327" y="10463"/>
                </a:moveTo>
                <a:lnTo>
                  <a:pt x="6594" y="10780"/>
                </a:lnTo>
                <a:lnTo>
                  <a:pt x="7057" y="11266"/>
                </a:lnTo>
                <a:lnTo>
                  <a:pt x="7543" y="11729"/>
                </a:lnTo>
                <a:lnTo>
                  <a:pt x="6643" y="12580"/>
                </a:lnTo>
                <a:lnTo>
                  <a:pt x="5718" y="13407"/>
                </a:lnTo>
                <a:lnTo>
                  <a:pt x="4794" y="14210"/>
                </a:lnTo>
                <a:lnTo>
                  <a:pt x="3820" y="14989"/>
                </a:lnTo>
                <a:lnTo>
                  <a:pt x="3042" y="15597"/>
                </a:lnTo>
                <a:lnTo>
                  <a:pt x="2263" y="16157"/>
                </a:lnTo>
                <a:lnTo>
                  <a:pt x="1460" y="16717"/>
                </a:lnTo>
                <a:lnTo>
                  <a:pt x="682" y="17301"/>
                </a:lnTo>
                <a:lnTo>
                  <a:pt x="1120" y="16765"/>
                </a:lnTo>
                <a:lnTo>
                  <a:pt x="1533" y="16230"/>
                </a:lnTo>
                <a:lnTo>
                  <a:pt x="1971" y="15646"/>
                </a:lnTo>
                <a:lnTo>
                  <a:pt x="2458" y="15111"/>
                </a:lnTo>
                <a:lnTo>
                  <a:pt x="3431" y="14064"/>
                </a:lnTo>
                <a:lnTo>
                  <a:pt x="4307" y="13018"/>
                </a:lnTo>
                <a:lnTo>
                  <a:pt x="5159" y="11972"/>
                </a:lnTo>
                <a:lnTo>
                  <a:pt x="5524" y="11485"/>
                </a:lnTo>
                <a:lnTo>
                  <a:pt x="5913" y="11023"/>
                </a:lnTo>
                <a:lnTo>
                  <a:pt x="6132" y="10755"/>
                </a:lnTo>
                <a:lnTo>
                  <a:pt x="6229" y="10609"/>
                </a:lnTo>
                <a:lnTo>
                  <a:pt x="6327" y="10463"/>
                </a:lnTo>
                <a:close/>
                <a:moveTo>
                  <a:pt x="11753" y="0"/>
                </a:moveTo>
                <a:lnTo>
                  <a:pt x="11558" y="49"/>
                </a:lnTo>
                <a:lnTo>
                  <a:pt x="11363" y="122"/>
                </a:lnTo>
                <a:lnTo>
                  <a:pt x="11217" y="219"/>
                </a:lnTo>
                <a:lnTo>
                  <a:pt x="11096" y="341"/>
                </a:lnTo>
                <a:lnTo>
                  <a:pt x="10974" y="463"/>
                </a:lnTo>
                <a:lnTo>
                  <a:pt x="10877" y="609"/>
                </a:lnTo>
                <a:lnTo>
                  <a:pt x="10779" y="779"/>
                </a:lnTo>
                <a:lnTo>
                  <a:pt x="10706" y="949"/>
                </a:lnTo>
                <a:lnTo>
                  <a:pt x="10633" y="1120"/>
                </a:lnTo>
                <a:lnTo>
                  <a:pt x="10585" y="1314"/>
                </a:lnTo>
                <a:lnTo>
                  <a:pt x="10536" y="1509"/>
                </a:lnTo>
                <a:lnTo>
                  <a:pt x="10512" y="1704"/>
                </a:lnTo>
                <a:lnTo>
                  <a:pt x="10512" y="1898"/>
                </a:lnTo>
                <a:lnTo>
                  <a:pt x="10512" y="2093"/>
                </a:lnTo>
                <a:lnTo>
                  <a:pt x="10536" y="2263"/>
                </a:lnTo>
                <a:lnTo>
                  <a:pt x="10585" y="2458"/>
                </a:lnTo>
                <a:lnTo>
                  <a:pt x="10633" y="2604"/>
                </a:lnTo>
                <a:lnTo>
                  <a:pt x="10731" y="2774"/>
                </a:lnTo>
                <a:lnTo>
                  <a:pt x="10609" y="2823"/>
                </a:lnTo>
                <a:lnTo>
                  <a:pt x="10487" y="2920"/>
                </a:lnTo>
                <a:lnTo>
                  <a:pt x="10293" y="3115"/>
                </a:lnTo>
                <a:lnTo>
                  <a:pt x="9928" y="3553"/>
                </a:lnTo>
                <a:lnTo>
                  <a:pt x="9417" y="4113"/>
                </a:lnTo>
                <a:lnTo>
                  <a:pt x="9149" y="4356"/>
                </a:lnTo>
                <a:lnTo>
                  <a:pt x="8857" y="4624"/>
                </a:lnTo>
                <a:lnTo>
                  <a:pt x="8298" y="5061"/>
                </a:lnTo>
                <a:lnTo>
                  <a:pt x="8030" y="5305"/>
                </a:lnTo>
                <a:lnTo>
                  <a:pt x="7787" y="5572"/>
                </a:lnTo>
                <a:lnTo>
                  <a:pt x="7714" y="5670"/>
                </a:lnTo>
                <a:lnTo>
                  <a:pt x="7616" y="5791"/>
                </a:lnTo>
                <a:lnTo>
                  <a:pt x="7470" y="5718"/>
                </a:lnTo>
                <a:lnTo>
                  <a:pt x="7300" y="5645"/>
                </a:lnTo>
                <a:lnTo>
                  <a:pt x="6935" y="5524"/>
                </a:lnTo>
                <a:lnTo>
                  <a:pt x="6570" y="5451"/>
                </a:lnTo>
                <a:lnTo>
                  <a:pt x="6254" y="5402"/>
                </a:lnTo>
                <a:lnTo>
                  <a:pt x="5767" y="5329"/>
                </a:lnTo>
                <a:lnTo>
                  <a:pt x="5280" y="5305"/>
                </a:lnTo>
                <a:lnTo>
                  <a:pt x="4794" y="5353"/>
                </a:lnTo>
                <a:lnTo>
                  <a:pt x="4307" y="5451"/>
                </a:lnTo>
                <a:lnTo>
                  <a:pt x="3942" y="5548"/>
                </a:lnTo>
                <a:lnTo>
                  <a:pt x="3601" y="5718"/>
                </a:lnTo>
                <a:lnTo>
                  <a:pt x="3431" y="5791"/>
                </a:lnTo>
                <a:lnTo>
                  <a:pt x="3261" y="5913"/>
                </a:lnTo>
                <a:lnTo>
                  <a:pt x="3139" y="6035"/>
                </a:lnTo>
                <a:lnTo>
                  <a:pt x="3017" y="6181"/>
                </a:lnTo>
                <a:lnTo>
                  <a:pt x="2871" y="6448"/>
                </a:lnTo>
                <a:lnTo>
                  <a:pt x="2823" y="6570"/>
                </a:lnTo>
                <a:lnTo>
                  <a:pt x="2798" y="6716"/>
                </a:lnTo>
                <a:lnTo>
                  <a:pt x="2798" y="6862"/>
                </a:lnTo>
                <a:lnTo>
                  <a:pt x="2823" y="7008"/>
                </a:lnTo>
                <a:lnTo>
                  <a:pt x="2871" y="7130"/>
                </a:lnTo>
                <a:lnTo>
                  <a:pt x="2969" y="7227"/>
                </a:lnTo>
                <a:lnTo>
                  <a:pt x="3042" y="7251"/>
                </a:lnTo>
                <a:lnTo>
                  <a:pt x="3115" y="7251"/>
                </a:lnTo>
                <a:lnTo>
                  <a:pt x="3285" y="7470"/>
                </a:lnTo>
                <a:lnTo>
                  <a:pt x="3455" y="7689"/>
                </a:lnTo>
                <a:lnTo>
                  <a:pt x="3650" y="7908"/>
                </a:lnTo>
                <a:lnTo>
                  <a:pt x="3869" y="8103"/>
                </a:lnTo>
                <a:lnTo>
                  <a:pt x="4307" y="8468"/>
                </a:lnTo>
                <a:lnTo>
                  <a:pt x="4769" y="8833"/>
                </a:lnTo>
                <a:lnTo>
                  <a:pt x="5086" y="9125"/>
                </a:lnTo>
                <a:lnTo>
                  <a:pt x="5402" y="9466"/>
                </a:lnTo>
                <a:lnTo>
                  <a:pt x="6010" y="10123"/>
                </a:lnTo>
                <a:lnTo>
                  <a:pt x="5962" y="10196"/>
                </a:lnTo>
                <a:lnTo>
                  <a:pt x="5864" y="10342"/>
                </a:lnTo>
                <a:lnTo>
                  <a:pt x="5767" y="10488"/>
                </a:lnTo>
                <a:lnTo>
                  <a:pt x="5499" y="10780"/>
                </a:lnTo>
                <a:lnTo>
                  <a:pt x="5110" y="11291"/>
                </a:lnTo>
                <a:lnTo>
                  <a:pt x="4721" y="11777"/>
                </a:lnTo>
                <a:lnTo>
                  <a:pt x="3820" y="12921"/>
                </a:lnTo>
                <a:lnTo>
                  <a:pt x="2871" y="14016"/>
                </a:lnTo>
                <a:lnTo>
                  <a:pt x="1995" y="14989"/>
                </a:lnTo>
                <a:lnTo>
                  <a:pt x="1582" y="15500"/>
                </a:lnTo>
                <a:lnTo>
                  <a:pt x="1168" y="16011"/>
                </a:lnTo>
                <a:lnTo>
                  <a:pt x="779" y="16571"/>
                </a:lnTo>
                <a:lnTo>
                  <a:pt x="584" y="16838"/>
                </a:lnTo>
                <a:lnTo>
                  <a:pt x="365" y="17106"/>
                </a:lnTo>
                <a:lnTo>
                  <a:pt x="244" y="17276"/>
                </a:lnTo>
                <a:lnTo>
                  <a:pt x="122" y="17422"/>
                </a:lnTo>
                <a:lnTo>
                  <a:pt x="49" y="17593"/>
                </a:lnTo>
                <a:lnTo>
                  <a:pt x="0" y="17787"/>
                </a:lnTo>
                <a:lnTo>
                  <a:pt x="0" y="17860"/>
                </a:lnTo>
                <a:lnTo>
                  <a:pt x="73" y="17909"/>
                </a:lnTo>
                <a:lnTo>
                  <a:pt x="122" y="17909"/>
                </a:lnTo>
                <a:lnTo>
                  <a:pt x="195" y="17885"/>
                </a:lnTo>
                <a:lnTo>
                  <a:pt x="219" y="17836"/>
                </a:lnTo>
                <a:lnTo>
                  <a:pt x="463" y="17763"/>
                </a:lnTo>
                <a:lnTo>
                  <a:pt x="682" y="17666"/>
                </a:lnTo>
                <a:lnTo>
                  <a:pt x="901" y="17544"/>
                </a:lnTo>
                <a:lnTo>
                  <a:pt x="1120" y="17398"/>
                </a:lnTo>
                <a:lnTo>
                  <a:pt x="1533" y="17106"/>
                </a:lnTo>
                <a:lnTo>
                  <a:pt x="1947" y="16838"/>
                </a:lnTo>
                <a:lnTo>
                  <a:pt x="2433" y="16522"/>
                </a:lnTo>
                <a:lnTo>
                  <a:pt x="2896" y="16206"/>
                </a:lnTo>
                <a:lnTo>
                  <a:pt x="3358" y="15865"/>
                </a:lnTo>
                <a:lnTo>
                  <a:pt x="3820" y="15524"/>
                </a:lnTo>
                <a:lnTo>
                  <a:pt x="4867" y="14697"/>
                </a:lnTo>
                <a:lnTo>
                  <a:pt x="5889" y="13845"/>
                </a:lnTo>
                <a:lnTo>
                  <a:pt x="6886" y="12945"/>
                </a:lnTo>
                <a:lnTo>
                  <a:pt x="7860" y="12045"/>
                </a:lnTo>
                <a:lnTo>
                  <a:pt x="7860" y="12021"/>
                </a:lnTo>
                <a:lnTo>
                  <a:pt x="9222" y="13261"/>
                </a:lnTo>
                <a:lnTo>
                  <a:pt x="9879" y="13870"/>
                </a:lnTo>
                <a:lnTo>
                  <a:pt x="10195" y="14210"/>
                </a:lnTo>
                <a:lnTo>
                  <a:pt x="10512" y="14527"/>
                </a:lnTo>
                <a:lnTo>
                  <a:pt x="10585" y="14600"/>
                </a:lnTo>
                <a:lnTo>
                  <a:pt x="10658" y="14624"/>
                </a:lnTo>
                <a:lnTo>
                  <a:pt x="10731" y="14624"/>
                </a:lnTo>
                <a:lnTo>
                  <a:pt x="10804" y="14600"/>
                </a:lnTo>
                <a:lnTo>
                  <a:pt x="10925" y="14648"/>
                </a:lnTo>
                <a:lnTo>
                  <a:pt x="11047" y="14673"/>
                </a:lnTo>
                <a:lnTo>
                  <a:pt x="11290" y="14721"/>
                </a:lnTo>
                <a:lnTo>
                  <a:pt x="11534" y="14697"/>
                </a:lnTo>
                <a:lnTo>
                  <a:pt x="11655" y="14673"/>
                </a:lnTo>
                <a:lnTo>
                  <a:pt x="11777" y="14624"/>
                </a:lnTo>
                <a:lnTo>
                  <a:pt x="11923" y="14527"/>
                </a:lnTo>
                <a:lnTo>
                  <a:pt x="12045" y="14429"/>
                </a:lnTo>
                <a:lnTo>
                  <a:pt x="12142" y="14283"/>
                </a:lnTo>
                <a:lnTo>
                  <a:pt x="12239" y="14137"/>
                </a:lnTo>
                <a:lnTo>
                  <a:pt x="12312" y="13967"/>
                </a:lnTo>
                <a:lnTo>
                  <a:pt x="12385" y="13797"/>
                </a:lnTo>
                <a:lnTo>
                  <a:pt x="12458" y="13480"/>
                </a:lnTo>
                <a:lnTo>
                  <a:pt x="12531" y="13091"/>
                </a:lnTo>
                <a:lnTo>
                  <a:pt x="12580" y="12653"/>
                </a:lnTo>
                <a:lnTo>
                  <a:pt x="12580" y="12240"/>
                </a:lnTo>
                <a:lnTo>
                  <a:pt x="12556" y="11802"/>
                </a:lnTo>
                <a:lnTo>
                  <a:pt x="12483" y="11364"/>
                </a:lnTo>
                <a:lnTo>
                  <a:pt x="12385" y="10950"/>
                </a:lnTo>
                <a:lnTo>
                  <a:pt x="12264" y="10536"/>
                </a:lnTo>
                <a:lnTo>
                  <a:pt x="12093" y="10171"/>
                </a:lnTo>
                <a:lnTo>
                  <a:pt x="12337" y="9977"/>
                </a:lnTo>
                <a:lnTo>
                  <a:pt x="12580" y="9758"/>
                </a:lnTo>
                <a:lnTo>
                  <a:pt x="12994" y="9295"/>
                </a:lnTo>
                <a:lnTo>
                  <a:pt x="13407" y="8833"/>
                </a:lnTo>
                <a:lnTo>
                  <a:pt x="13845" y="8371"/>
                </a:lnTo>
                <a:lnTo>
                  <a:pt x="13918" y="8322"/>
                </a:lnTo>
                <a:lnTo>
                  <a:pt x="13967" y="8273"/>
                </a:lnTo>
                <a:lnTo>
                  <a:pt x="14259" y="8006"/>
                </a:lnTo>
                <a:lnTo>
                  <a:pt x="14575" y="7714"/>
                </a:lnTo>
                <a:lnTo>
                  <a:pt x="14721" y="7543"/>
                </a:lnTo>
                <a:lnTo>
                  <a:pt x="14867" y="7373"/>
                </a:lnTo>
                <a:lnTo>
                  <a:pt x="14965" y="7203"/>
                </a:lnTo>
                <a:lnTo>
                  <a:pt x="15062" y="7057"/>
                </a:lnTo>
                <a:lnTo>
                  <a:pt x="15427" y="7154"/>
                </a:lnTo>
                <a:lnTo>
                  <a:pt x="15865" y="7203"/>
                </a:lnTo>
                <a:lnTo>
                  <a:pt x="16279" y="7227"/>
                </a:lnTo>
                <a:lnTo>
                  <a:pt x="16498" y="7203"/>
                </a:lnTo>
                <a:lnTo>
                  <a:pt x="16717" y="7178"/>
                </a:lnTo>
                <a:lnTo>
                  <a:pt x="16911" y="7130"/>
                </a:lnTo>
                <a:lnTo>
                  <a:pt x="17106" y="7057"/>
                </a:lnTo>
                <a:lnTo>
                  <a:pt x="17300" y="6959"/>
                </a:lnTo>
                <a:lnTo>
                  <a:pt x="17446" y="6862"/>
                </a:lnTo>
                <a:lnTo>
                  <a:pt x="17617" y="6740"/>
                </a:lnTo>
                <a:lnTo>
                  <a:pt x="17738" y="6594"/>
                </a:lnTo>
                <a:lnTo>
                  <a:pt x="17836" y="6424"/>
                </a:lnTo>
                <a:lnTo>
                  <a:pt x="17909" y="6229"/>
                </a:lnTo>
                <a:lnTo>
                  <a:pt x="17957" y="6108"/>
                </a:lnTo>
                <a:lnTo>
                  <a:pt x="17957" y="5986"/>
                </a:lnTo>
                <a:lnTo>
                  <a:pt x="17933" y="5864"/>
                </a:lnTo>
                <a:lnTo>
                  <a:pt x="17909" y="5743"/>
                </a:lnTo>
                <a:lnTo>
                  <a:pt x="17811" y="5548"/>
                </a:lnTo>
                <a:lnTo>
                  <a:pt x="17690" y="5353"/>
                </a:lnTo>
                <a:lnTo>
                  <a:pt x="17495" y="5183"/>
                </a:lnTo>
                <a:lnTo>
                  <a:pt x="17325" y="5013"/>
                </a:lnTo>
                <a:lnTo>
                  <a:pt x="16960" y="4721"/>
                </a:lnTo>
                <a:lnTo>
                  <a:pt x="16692" y="4453"/>
                </a:lnTo>
                <a:lnTo>
                  <a:pt x="16425" y="4161"/>
                </a:lnTo>
                <a:lnTo>
                  <a:pt x="15914" y="3577"/>
                </a:lnTo>
                <a:lnTo>
                  <a:pt x="15403" y="2993"/>
                </a:lnTo>
                <a:lnTo>
                  <a:pt x="15135" y="2701"/>
                </a:lnTo>
                <a:lnTo>
                  <a:pt x="14843" y="2434"/>
                </a:lnTo>
                <a:lnTo>
                  <a:pt x="14283" y="1996"/>
                </a:lnTo>
                <a:lnTo>
                  <a:pt x="14016" y="1777"/>
                </a:lnTo>
                <a:lnTo>
                  <a:pt x="13772" y="1533"/>
                </a:lnTo>
                <a:lnTo>
                  <a:pt x="13529" y="1266"/>
                </a:lnTo>
                <a:lnTo>
                  <a:pt x="13310" y="998"/>
                </a:lnTo>
                <a:lnTo>
                  <a:pt x="13091" y="706"/>
                </a:lnTo>
                <a:lnTo>
                  <a:pt x="12848" y="438"/>
                </a:lnTo>
                <a:lnTo>
                  <a:pt x="12677" y="292"/>
                </a:lnTo>
                <a:lnTo>
                  <a:pt x="12507" y="171"/>
                </a:lnTo>
                <a:lnTo>
                  <a:pt x="12337" y="98"/>
                </a:lnTo>
                <a:lnTo>
                  <a:pt x="12142" y="25"/>
                </a:lnTo>
                <a:lnTo>
                  <a:pt x="11947" y="0"/>
                </a:lnTo>
                <a:close/>
              </a:path>
            </a:pathLst>
          </a:custGeom>
          <a:solidFill>
            <a:srgbClr val="6D9EEB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24" name="PlaceHolder 189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CustomShape 1"/>
          <p:cNvSpPr/>
          <p:nvPr/>
        </p:nvSpPr>
        <p:spPr>
          <a:xfrm>
            <a:off x="1348920" y="707400"/>
            <a:ext cx="7306200" cy="501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vi-VN" dirty="0"/>
          </a:p>
        </p:txBody>
      </p:sp>
      <p:sp>
        <p:nvSpPr>
          <p:cNvPr id="887" name="CustomShape 2"/>
          <p:cNvSpPr/>
          <p:nvPr/>
        </p:nvSpPr>
        <p:spPr>
          <a:xfrm>
            <a:off x="146880" y="3206520"/>
            <a:ext cx="5700600" cy="1099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88" name="CustomShape 3"/>
          <p:cNvSpPr/>
          <p:nvPr/>
        </p:nvSpPr>
        <p:spPr>
          <a:xfrm>
            <a:off x="798840" y="2656440"/>
            <a:ext cx="7561440" cy="173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/>
          <a:lstStyle/>
          <a:p>
            <a:pPr marL="457200" indent="-456840">
              <a:lnSpc>
                <a:spcPct val="150000"/>
              </a:lnSpc>
              <a:buClr>
                <a:srgbClr val="1C4587"/>
              </a:buClr>
              <a:buFont typeface="Sniglet"/>
              <a:buAutoNum type="arabicPeriod"/>
            </a:pPr>
            <a:r>
              <a:rPr lang="en-US" sz="2400" b="1" strike="noStrike" spc="-1" dirty="0" err="1">
                <a:solidFill>
                  <a:srgbClr val="1C4587"/>
                </a:solidFill>
                <a:latin typeface="Cambria Math"/>
                <a:ea typeface="Cambria Math"/>
              </a:rPr>
              <a:t>Trần</a:t>
            </a:r>
            <a:r>
              <a:rPr lang="en-US" sz="2400" b="1" strike="noStrike" spc="-1" dirty="0">
                <a:solidFill>
                  <a:srgbClr val="1C4587"/>
                </a:solidFill>
                <a:latin typeface="Cambria Math"/>
                <a:ea typeface="Cambria Math"/>
              </a:rPr>
              <a:t> </a:t>
            </a:r>
            <a:r>
              <a:rPr lang="en-US" sz="2400" b="1" strike="noStrike" spc="-1" dirty="0" err="1">
                <a:solidFill>
                  <a:srgbClr val="1C4587"/>
                </a:solidFill>
                <a:latin typeface="Cambria Math"/>
                <a:ea typeface="Cambria Math"/>
              </a:rPr>
              <a:t>Nhật</a:t>
            </a:r>
            <a:r>
              <a:rPr lang="en-US" sz="2400" b="1" strike="noStrike" spc="-1" dirty="0">
                <a:solidFill>
                  <a:srgbClr val="1C4587"/>
                </a:solidFill>
                <a:latin typeface="Cambria Math"/>
                <a:ea typeface="Cambria Math"/>
              </a:rPr>
              <a:t> </a:t>
            </a:r>
            <a:r>
              <a:rPr lang="en-US" sz="2400" b="1" strike="noStrike" spc="-1" dirty="0" err="1">
                <a:solidFill>
                  <a:srgbClr val="1C4587"/>
                </a:solidFill>
                <a:latin typeface="Cambria Math"/>
                <a:ea typeface="Cambria Math"/>
              </a:rPr>
              <a:t>Huy</a:t>
            </a:r>
            <a:r>
              <a:rPr lang="en-US" sz="2400" b="1" strike="noStrike" spc="-1" dirty="0">
                <a:solidFill>
                  <a:srgbClr val="1C4587"/>
                </a:solidFill>
                <a:latin typeface="Cambria Math"/>
                <a:ea typeface="Cambria Math"/>
              </a:rPr>
              <a:t> – 1612272</a:t>
            </a:r>
          </a:p>
          <a:p>
            <a:pPr marL="457200" indent="-456840">
              <a:lnSpc>
                <a:spcPct val="150000"/>
              </a:lnSpc>
              <a:buClr>
                <a:srgbClr val="1C4587"/>
              </a:buClr>
              <a:buFont typeface="Sniglet"/>
              <a:buAutoNum type="arabicPeriod"/>
            </a:pPr>
            <a:r>
              <a:rPr lang="en-US" sz="2400" b="1" spc="-1" dirty="0" err="1">
                <a:solidFill>
                  <a:srgbClr val="1C4587"/>
                </a:solidFill>
                <a:latin typeface="Cambria Math"/>
                <a:ea typeface="Cambria Math"/>
              </a:rPr>
              <a:t>Nguyễn</a:t>
            </a:r>
            <a:r>
              <a:rPr lang="en-US" sz="2400" b="1" spc="-1" dirty="0">
                <a:solidFill>
                  <a:srgbClr val="1C4587"/>
                </a:solidFill>
                <a:latin typeface="Cambria Math"/>
                <a:ea typeface="Cambria Math"/>
              </a:rPr>
              <a:t> </a:t>
            </a:r>
            <a:r>
              <a:rPr lang="en-US" sz="2400" b="1" spc="-1" dirty="0" err="1">
                <a:solidFill>
                  <a:srgbClr val="1C4587"/>
                </a:solidFill>
                <a:latin typeface="Cambria Math"/>
                <a:ea typeface="Cambria Math"/>
              </a:rPr>
              <a:t>Duy</a:t>
            </a:r>
            <a:r>
              <a:rPr lang="en-US" sz="2400" b="1" spc="-1" dirty="0">
                <a:solidFill>
                  <a:srgbClr val="1C4587"/>
                </a:solidFill>
                <a:latin typeface="Cambria Math"/>
                <a:ea typeface="Cambria Math"/>
              </a:rPr>
              <a:t> H</a:t>
            </a:r>
            <a:r>
              <a:rPr lang="vi-VN" sz="2400" b="1" spc="-1" dirty="0">
                <a:solidFill>
                  <a:srgbClr val="1C4587"/>
                </a:solidFill>
                <a:latin typeface="Cambria Math"/>
                <a:ea typeface="Cambria Math"/>
              </a:rPr>
              <a:t>ư</a:t>
            </a:r>
            <a:r>
              <a:rPr lang="en-US" sz="2400" b="1" spc="-1" dirty="0">
                <a:solidFill>
                  <a:srgbClr val="1C4587"/>
                </a:solidFill>
                <a:latin typeface="Cambria Math"/>
                <a:ea typeface="Cambria Math"/>
              </a:rPr>
              <a:t>ng - 1512222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889" name="CustomShape 4"/>
          <p:cNvSpPr/>
          <p:nvPr/>
        </p:nvSpPr>
        <p:spPr>
          <a:xfrm>
            <a:off x="388800" y="397080"/>
            <a:ext cx="8381520" cy="2101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6000" b="1" strike="noStrike" spc="-1" dirty="0" err="1">
                <a:solidFill>
                  <a:srgbClr val="000000"/>
                </a:solidFill>
                <a:latin typeface="Cambria Math"/>
                <a:ea typeface="Cambria Math"/>
              </a:rPr>
              <a:t>Báo</a:t>
            </a:r>
            <a:r>
              <a:rPr lang="en-US" sz="6000" b="1" strike="noStrike" spc="-1" dirty="0">
                <a:solidFill>
                  <a:srgbClr val="000000"/>
                </a:solidFill>
                <a:latin typeface="Cambria Math"/>
                <a:ea typeface="Cambria Math"/>
              </a:rPr>
              <a:t> </a:t>
            </a:r>
            <a:r>
              <a:rPr lang="en-US" sz="6000" b="1" strike="noStrike" spc="-1" dirty="0" err="1">
                <a:solidFill>
                  <a:srgbClr val="000000"/>
                </a:solidFill>
                <a:latin typeface="Cambria Math"/>
                <a:ea typeface="Cambria Math"/>
              </a:rPr>
              <a:t>cáo</a:t>
            </a:r>
            <a:r>
              <a:rPr lang="en-US" sz="6000" b="1" strike="noStrike" spc="-1" dirty="0">
                <a:solidFill>
                  <a:srgbClr val="000000"/>
                </a:solidFill>
                <a:latin typeface="Cambria Math"/>
                <a:ea typeface="Cambria Math"/>
              </a:rPr>
              <a:t> </a:t>
            </a:r>
            <a:r>
              <a:rPr lang="en-US" sz="6000" b="1" strike="noStrike" spc="-1" dirty="0" err="1">
                <a:solidFill>
                  <a:srgbClr val="000000"/>
                </a:solidFill>
                <a:latin typeface="Cambria Math"/>
                <a:ea typeface="Cambria Math"/>
              </a:rPr>
              <a:t>đồ</a:t>
            </a:r>
            <a:r>
              <a:rPr lang="en-US" sz="6000" b="1" strike="noStrike" spc="-1" dirty="0">
                <a:solidFill>
                  <a:srgbClr val="000000"/>
                </a:solidFill>
                <a:latin typeface="Cambria Math"/>
                <a:ea typeface="Cambria Math"/>
              </a:rPr>
              <a:t> </a:t>
            </a:r>
            <a:r>
              <a:rPr lang="en-US" sz="6000" b="1" strike="noStrike" spc="-1" dirty="0" err="1">
                <a:solidFill>
                  <a:srgbClr val="000000"/>
                </a:solidFill>
                <a:latin typeface="Cambria Math"/>
                <a:ea typeface="Cambria Math"/>
              </a:rPr>
              <a:t>án</a:t>
            </a:r>
            <a:r>
              <a:rPr lang="en-US" sz="6000" b="1" strike="noStrike" spc="-1" dirty="0">
                <a:solidFill>
                  <a:srgbClr val="000000"/>
                </a:solidFill>
                <a:latin typeface="Cambria Math"/>
                <a:ea typeface="Cambria Math"/>
              </a:rPr>
              <a:t> </a:t>
            </a:r>
          </a:p>
          <a:p>
            <a:pPr algn="ctr">
              <a:lnSpc>
                <a:spcPct val="100000"/>
              </a:lnSpc>
            </a:pPr>
            <a:r>
              <a:rPr lang="en-US" sz="6000" b="1" strike="noStrike" spc="-1" dirty="0" err="1">
                <a:solidFill>
                  <a:srgbClr val="000000"/>
                </a:solidFill>
                <a:latin typeface="Cambria Math"/>
                <a:ea typeface="Cambria Math"/>
              </a:rPr>
              <a:t>cuối</a:t>
            </a:r>
            <a:r>
              <a:rPr lang="en-US" sz="6000" b="1" strike="noStrike" spc="-1" dirty="0">
                <a:solidFill>
                  <a:srgbClr val="000000"/>
                </a:solidFill>
                <a:latin typeface="Cambria Math"/>
                <a:ea typeface="Cambria Math"/>
              </a:rPr>
              <a:t> </a:t>
            </a:r>
            <a:r>
              <a:rPr lang="en-US" sz="6000" b="1" strike="noStrike" spc="-1" dirty="0" err="1">
                <a:solidFill>
                  <a:srgbClr val="000000"/>
                </a:solidFill>
                <a:latin typeface="Cambria Math"/>
                <a:ea typeface="Cambria Math"/>
              </a:rPr>
              <a:t>kỳ</a:t>
            </a:r>
            <a:endParaRPr lang="en-US" sz="60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818B0C8-5C8C-49CF-89E4-5E69E6CC9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820" y="254140"/>
            <a:ext cx="6797160" cy="847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 spc="-1" dirty="0" err="1">
                <a:solidFill>
                  <a:srgbClr val="000000"/>
                </a:solidFill>
              </a:rPr>
              <a:t>Các</a:t>
            </a:r>
            <a:r>
              <a:rPr lang="en-US" sz="3200" spc="-1" dirty="0">
                <a:solidFill>
                  <a:srgbClr val="000000"/>
                </a:solidFill>
              </a:rPr>
              <a:t> </a:t>
            </a:r>
            <a:r>
              <a:rPr lang="en-US" sz="3200" spc="-1" dirty="0" err="1">
                <a:solidFill>
                  <a:srgbClr val="000000"/>
                </a:solidFill>
              </a:rPr>
              <a:t>thí</a:t>
            </a:r>
            <a:r>
              <a:rPr lang="en-US" sz="3200" spc="-1" dirty="0">
                <a:solidFill>
                  <a:srgbClr val="000000"/>
                </a:solidFill>
              </a:rPr>
              <a:t> </a:t>
            </a:r>
            <a:r>
              <a:rPr lang="en-US" sz="3200" spc="-1" dirty="0" err="1">
                <a:solidFill>
                  <a:srgbClr val="000000"/>
                </a:solidFill>
              </a:rPr>
              <a:t>nghiệm</a:t>
            </a:r>
            <a:r>
              <a:rPr lang="en-US" sz="3200" spc="-1" dirty="0">
                <a:solidFill>
                  <a:srgbClr val="000000"/>
                </a:solidFill>
              </a:rPr>
              <a:t> </a:t>
            </a:r>
            <a:r>
              <a:rPr lang="en-US" sz="3200" spc="-1" dirty="0" err="1">
                <a:solidFill>
                  <a:srgbClr val="000000"/>
                </a:solidFill>
              </a:rPr>
              <a:t>mà</a:t>
            </a:r>
            <a:r>
              <a:rPr lang="en-US" sz="3200" spc="-1" dirty="0">
                <a:solidFill>
                  <a:srgbClr val="000000"/>
                </a:solidFill>
              </a:rPr>
              <a:t> </a:t>
            </a:r>
            <a:r>
              <a:rPr lang="en-US" sz="3200" spc="-1" dirty="0" err="1">
                <a:solidFill>
                  <a:srgbClr val="000000"/>
                </a:solidFill>
              </a:rPr>
              <a:t>nhóm</a:t>
            </a:r>
            <a:r>
              <a:rPr lang="en-US" sz="3200" spc="-1" dirty="0">
                <a:solidFill>
                  <a:srgbClr val="000000"/>
                </a:solidFill>
              </a:rPr>
              <a:t> </a:t>
            </a:r>
            <a:r>
              <a:rPr lang="en-US" sz="3200" spc="-1" dirty="0" err="1">
                <a:solidFill>
                  <a:srgbClr val="000000"/>
                </a:solidFill>
              </a:rPr>
              <a:t>thực</a:t>
            </a:r>
            <a:r>
              <a:rPr lang="en-US" sz="3200" spc="-1" dirty="0">
                <a:solidFill>
                  <a:srgbClr val="000000"/>
                </a:solidFill>
              </a:rPr>
              <a:t> </a:t>
            </a:r>
            <a:r>
              <a:rPr lang="en-US" sz="3200" spc="-1" dirty="0" err="1">
                <a:solidFill>
                  <a:srgbClr val="000000"/>
                </a:solidFill>
              </a:rPr>
              <a:t>hiện</a:t>
            </a:r>
            <a:endParaRPr lang="en-US" sz="3200" spc="-1" dirty="0">
              <a:solidFill>
                <a:srgbClr val="000000"/>
              </a:solidFill>
            </a:endParaRPr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3C4B6643-6F4F-4D3C-AFB8-20A772D5BA6E}"/>
              </a:ext>
            </a:extLst>
          </p:cNvPr>
          <p:cNvSpPr txBox="1"/>
          <p:nvPr/>
        </p:nvSpPr>
        <p:spPr>
          <a:xfrm>
            <a:off x="119270" y="943047"/>
            <a:ext cx="7951304" cy="958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Thí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nghiệm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2: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Nhóm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giữ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nguyên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các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thuộc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tính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ban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đầu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không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thêm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hay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xóa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bất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kỳ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cột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nào</a:t>
            </a:r>
            <a:endParaRPr lang="en-US" sz="2000" dirty="0">
              <a:solidFill>
                <a:schemeClr val="accent1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4E11FB-2DC0-4E0D-B681-204EADAA12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1643"/>
            <a:ext cx="9144000" cy="1460500"/>
          </a:xfrm>
          <a:prstGeom prst="rect">
            <a:avLst/>
          </a:prstGeom>
        </p:spPr>
      </p:pic>
      <p:sp>
        <p:nvSpPr>
          <p:cNvPr id="5" name="Hộp Văn bản 2">
            <a:extLst>
              <a:ext uri="{FF2B5EF4-FFF2-40B4-BE49-F238E27FC236}">
                <a16:creationId xmlns:a16="http://schemas.microsoft.com/office/drawing/2014/main" id="{109FF07D-681B-45B8-8A88-ED0DD7895D21}"/>
              </a:ext>
            </a:extLst>
          </p:cNvPr>
          <p:cNvSpPr txBox="1"/>
          <p:nvPr/>
        </p:nvSpPr>
        <p:spPr>
          <a:xfrm>
            <a:off x="194748" y="3472887"/>
            <a:ext cx="7951304" cy="496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NX: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Độ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lỗi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là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0.055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với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median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và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PCA=6 </a:t>
            </a:r>
          </a:p>
        </p:txBody>
      </p:sp>
    </p:spTree>
    <p:extLst>
      <p:ext uri="{BB962C8B-B14F-4D97-AF65-F5344CB8AC3E}">
        <p14:creationId xmlns:p14="http://schemas.microsoft.com/office/powerpoint/2010/main" val="40395629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818B0C8-5C8C-49CF-89E4-5E69E6CC9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820" y="254140"/>
            <a:ext cx="6797160" cy="847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 spc="-1" dirty="0" err="1">
                <a:solidFill>
                  <a:srgbClr val="000000"/>
                </a:solidFill>
              </a:rPr>
              <a:t>Các</a:t>
            </a:r>
            <a:r>
              <a:rPr lang="en-US" sz="3200" spc="-1" dirty="0">
                <a:solidFill>
                  <a:srgbClr val="000000"/>
                </a:solidFill>
              </a:rPr>
              <a:t> </a:t>
            </a:r>
            <a:r>
              <a:rPr lang="en-US" sz="3200" spc="-1" dirty="0" err="1">
                <a:solidFill>
                  <a:srgbClr val="000000"/>
                </a:solidFill>
              </a:rPr>
              <a:t>thí</a:t>
            </a:r>
            <a:r>
              <a:rPr lang="en-US" sz="3200" spc="-1" dirty="0">
                <a:solidFill>
                  <a:srgbClr val="000000"/>
                </a:solidFill>
              </a:rPr>
              <a:t> </a:t>
            </a:r>
            <a:r>
              <a:rPr lang="en-US" sz="3200" spc="-1" dirty="0" err="1">
                <a:solidFill>
                  <a:srgbClr val="000000"/>
                </a:solidFill>
              </a:rPr>
              <a:t>nghiệm</a:t>
            </a:r>
            <a:r>
              <a:rPr lang="en-US" sz="3200" spc="-1" dirty="0">
                <a:solidFill>
                  <a:srgbClr val="000000"/>
                </a:solidFill>
              </a:rPr>
              <a:t> </a:t>
            </a:r>
            <a:r>
              <a:rPr lang="en-US" sz="3200" spc="-1" dirty="0" err="1">
                <a:solidFill>
                  <a:srgbClr val="000000"/>
                </a:solidFill>
              </a:rPr>
              <a:t>mà</a:t>
            </a:r>
            <a:r>
              <a:rPr lang="en-US" sz="3200" spc="-1" dirty="0">
                <a:solidFill>
                  <a:srgbClr val="000000"/>
                </a:solidFill>
              </a:rPr>
              <a:t> </a:t>
            </a:r>
            <a:r>
              <a:rPr lang="en-US" sz="3200" spc="-1" dirty="0" err="1">
                <a:solidFill>
                  <a:srgbClr val="000000"/>
                </a:solidFill>
              </a:rPr>
              <a:t>nhóm</a:t>
            </a:r>
            <a:r>
              <a:rPr lang="en-US" sz="3200" spc="-1" dirty="0">
                <a:solidFill>
                  <a:srgbClr val="000000"/>
                </a:solidFill>
              </a:rPr>
              <a:t> </a:t>
            </a:r>
            <a:r>
              <a:rPr lang="en-US" sz="3200" spc="-1" dirty="0" err="1">
                <a:solidFill>
                  <a:srgbClr val="000000"/>
                </a:solidFill>
              </a:rPr>
              <a:t>thực</a:t>
            </a:r>
            <a:r>
              <a:rPr lang="en-US" sz="3200" spc="-1" dirty="0">
                <a:solidFill>
                  <a:srgbClr val="000000"/>
                </a:solidFill>
              </a:rPr>
              <a:t> </a:t>
            </a:r>
            <a:r>
              <a:rPr lang="en-US" sz="3200" spc="-1" dirty="0" err="1">
                <a:solidFill>
                  <a:srgbClr val="000000"/>
                </a:solidFill>
              </a:rPr>
              <a:t>hiện</a:t>
            </a:r>
            <a:endParaRPr lang="en-US" sz="3200" spc="-1" dirty="0">
              <a:solidFill>
                <a:srgbClr val="000000"/>
              </a:solidFill>
            </a:endParaRPr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3C4B6643-6F4F-4D3C-AFB8-20A772D5BA6E}"/>
              </a:ext>
            </a:extLst>
          </p:cNvPr>
          <p:cNvSpPr txBox="1"/>
          <p:nvPr/>
        </p:nvSpPr>
        <p:spPr>
          <a:xfrm>
            <a:off x="127221" y="896185"/>
            <a:ext cx="5664356" cy="1154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Thí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nghiệm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3: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Nhóm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sử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dụng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Pearson’s Correlation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để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chọn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đặc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tr</a:t>
            </a:r>
            <a:r>
              <a:rPr lang="vi-VN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ư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ng (temperature,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apparentTemperature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, dewpoint, humidity, pressure,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windSpeed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, visibility</a:t>
            </a:r>
          </a:p>
        </p:txBody>
      </p:sp>
      <p:sp>
        <p:nvSpPr>
          <p:cNvPr id="5" name="Hộp Văn bản 2">
            <a:extLst>
              <a:ext uri="{FF2B5EF4-FFF2-40B4-BE49-F238E27FC236}">
                <a16:creationId xmlns:a16="http://schemas.microsoft.com/office/drawing/2014/main" id="{E501AF97-A660-41C7-958D-4C66CA374FFF}"/>
              </a:ext>
            </a:extLst>
          </p:cNvPr>
          <p:cNvSpPr txBox="1"/>
          <p:nvPr/>
        </p:nvSpPr>
        <p:spPr>
          <a:xfrm>
            <a:off x="194748" y="4251348"/>
            <a:ext cx="7951304" cy="496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NX: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Độ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lỗi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là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0.056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với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median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16A3AA-E675-46FF-9BD8-7B276F3DD6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6543" y="1676696"/>
            <a:ext cx="3951798" cy="34668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E24CD7C-72D1-4E07-B3E7-536E7B3F1B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453" y="2124528"/>
            <a:ext cx="2992613" cy="1986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8392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818B0C8-5C8C-49CF-89E4-5E69E6CC9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820" y="254140"/>
            <a:ext cx="6797160" cy="847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 spc="-1" dirty="0" err="1">
                <a:solidFill>
                  <a:srgbClr val="000000"/>
                </a:solidFill>
              </a:rPr>
              <a:t>Các</a:t>
            </a:r>
            <a:r>
              <a:rPr lang="en-US" sz="3200" spc="-1" dirty="0">
                <a:solidFill>
                  <a:srgbClr val="000000"/>
                </a:solidFill>
              </a:rPr>
              <a:t> </a:t>
            </a:r>
            <a:r>
              <a:rPr lang="en-US" sz="3200" spc="-1" dirty="0" err="1">
                <a:solidFill>
                  <a:srgbClr val="000000"/>
                </a:solidFill>
              </a:rPr>
              <a:t>thí</a:t>
            </a:r>
            <a:r>
              <a:rPr lang="en-US" sz="3200" spc="-1" dirty="0">
                <a:solidFill>
                  <a:srgbClr val="000000"/>
                </a:solidFill>
              </a:rPr>
              <a:t> </a:t>
            </a:r>
            <a:r>
              <a:rPr lang="en-US" sz="3200" spc="-1" dirty="0" err="1">
                <a:solidFill>
                  <a:srgbClr val="000000"/>
                </a:solidFill>
              </a:rPr>
              <a:t>nghiệm</a:t>
            </a:r>
            <a:r>
              <a:rPr lang="en-US" sz="3200" spc="-1" dirty="0">
                <a:solidFill>
                  <a:srgbClr val="000000"/>
                </a:solidFill>
              </a:rPr>
              <a:t> </a:t>
            </a:r>
            <a:r>
              <a:rPr lang="en-US" sz="3200" spc="-1" dirty="0" err="1">
                <a:solidFill>
                  <a:srgbClr val="000000"/>
                </a:solidFill>
              </a:rPr>
              <a:t>mà</a:t>
            </a:r>
            <a:r>
              <a:rPr lang="en-US" sz="3200" spc="-1" dirty="0">
                <a:solidFill>
                  <a:srgbClr val="000000"/>
                </a:solidFill>
              </a:rPr>
              <a:t> </a:t>
            </a:r>
            <a:r>
              <a:rPr lang="en-US" sz="3200" spc="-1" dirty="0" err="1">
                <a:solidFill>
                  <a:srgbClr val="000000"/>
                </a:solidFill>
              </a:rPr>
              <a:t>nhóm</a:t>
            </a:r>
            <a:r>
              <a:rPr lang="en-US" sz="3200" spc="-1" dirty="0">
                <a:solidFill>
                  <a:srgbClr val="000000"/>
                </a:solidFill>
              </a:rPr>
              <a:t> </a:t>
            </a:r>
            <a:r>
              <a:rPr lang="en-US" sz="3200" spc="-1" dirty="0" err="1">
                <a:solidFill>
                  <a:srgbClr val="000000"/>
                </a:solidFill>
              </a:rPr>
              <a:t>thực</a:t>
            </a:r>
            <a:r>
              <a:rPr lang="en-US" sz="3200" spc="-1" dirty="0">
                <a:solidFill>
                  <a:srgbClr val="000000"/>
                </a:solidFill>
              </a:rPr>
              <a:t> </a:t>
            </a:r>
            <a:r>
              <a:rPr lang="en-US" sz="3200" spc="-1" dirty="0" err="1">
                <a:solidFill>
                  <a:srgbClr val="000000"/>
                </a:solidFill>
              </a:rPr>
              <a:t>hiện</a:t>
            </a:r>
            <a:endParaRPr lang="en-US" sz="3200" spc="-1" dirty="0">
              <a:solidFill>
                <a:srgbClr val="000000"/>
              </a:solidFill>
            </a:endParaRPr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3C4B6643-6F4F-4D3C-AFB8-20A772D5BA6E}"/>
              </a:ext>
            </a:extLst>
          </p:cNvPr>
          <p:cNvSpPr txBox="1"/>
          <p:nvPr/>
        </p:nvSpPr>
        <p:spPr>
          <a:xfrm>
            <a:off x="119269" y="901314"/>
            <a:ext cx="7951304" cy="1420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Thí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nghiệm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4: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Nhóm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lựa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chọn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đặc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tr</a:t>
            </a:r>
            <a:r>
              <a:rPr lang="vi-VN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ư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ng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bằng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SelectKBest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(temperature,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apparentTemperature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dewPoint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windSpeed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, visibility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927931-81E6-46C5-8DB8-08D749B2E1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6931" y="1853578"/>
            <a:ext cx="4867069" cy="3193083"/>
          </a:xfrm>
          <a:prstGeom prst="rect">
            <a:avLst/>
          </a:prstGeom>
        </p:spPr>
      </p:pic>
      <p:sp>
        <p:nvSpPr>
          <p:cNvPr id="5" name="Hộp Văn bản 2">
            <a:extLst>
              <a:ext uri="{FF2B5EF4-FFF2-40B4-BE49-F238E27FC236}">
                <a16:creationId xmlns:a16="http://schemas.microsoft.com/office/drawing/2014/main" id="{69706C98-D9AC-46A0-9B23-20E14734AF00}"/>
              </a:ext>
            </a:extLst>
          </p:cNvPr>
          <p:cNvSpPr txBox="1"/>
          <p:nvPr/>
        </p:nvSpPr>
        <p:spPr>
          <a:xfrm>
            <a:off x="119269" y="4549730"/>
            <a:ext cx="4157662" cy="496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NX: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Độ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lỗi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là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0.056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với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median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E93CDA-6A45-4980-9230-35D6E7071C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370" y="2221163"/>
            <a:ext cx="3527460" cy="2217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4177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818B0C8-5C8C-49CF-89E4-5E69E6CC9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820" y="254140"/>
            <a:ext cx="6797160" cy="847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 spc="-1" dirty="0" err="1">
                <a:solidFill>
                  <a:srgbClr val="000000"/>
                </a:solidFill>
              </a:rPr>
              <a:t>Các</a:t>
            </a:r>
            <a:r>
              <a:rPr lang="en-US" sz="3200" spc="-1" dirty="0">
                <a:solidFill>
                  <a:srgbClr val="000000"/>
                </a:solidFill>
              </a:rPr>
              <a:t> </a:t>
            </a:r>
            <a:r>
              <a:rPr lang="en-US" sz="3200" spc="-1" dirty="0" err="1">
                <a:solidFill>
                  <a:srgbClr val="000000"/>
                </a:solidFill>
              </a:rPr>
              <a:t>thí</a:t>
            </a:r>
            <a:r>
              <a:rPr lang="en-US" sz="3200" spc="-1" dirty="0">
                <a:solidFill>
                  <a:srgbClr val="000000"/>
                </a:solidFill>
              </a:rPr>
              <a:t> </a:t>
            </a:r>
            <a:r>
              <a:rPr lang="en-US" sz="3200" spc="-1" dirty="0" err="1">
                <a:solidFill>
                  <a:srgbClr val="000000"/>
                </a:solidFill>
              </a:rPr>
              <a:t>nghiệm</a:t>
            </a:r>
            <a:r>
              <a:rPr lang="en-US" sz="3200" spc="-1" dirty="0">
                <a:solidFill>
                  <a:srgbClr val="000000"/>
                </a:solidFill>
              </a:rPr>
              <a:t> </a:t>
            </a:r>
            <a:r>
              <a:rPr lang="en-US" sz="3200" spc="-1" dirty="0" err="1">
                <a:solidFill>
                  <a:srgbClr val="000000"/>
                </a:solidFill>
              </a:rPr>
              <a:t>mà</a:t>
            </a:r>
            <a:r>
              <a:rPr lang="en-US" sz="3200" spc="-1" dirty="0">
                <a:solidFill>
                  <a:srgbClr val="000000"/>
                </a:solidFill>
              </a:rPr>
              <a:t> </a:t>
            </a:r>
            <a:r>
              <a:rPr lang="en-US" sz="3200" spc="-1" dirty="0" err="1">
                <a:solidFill>
                  <a:srgbClr val="000000"/>
                </a:solidFill>
              </a:rPr>
              <a:t>nhóm</a:t>
            </a:r>
            <a:r>
              <a:rPr lang="en-US" sz="3200" spc="-1" dirty="0">
                <a:solidFill>
                  <a:srgbClr val="000000"/>
                </a:solidFill>
              </a:rPr>
              <a:t> </a:t>
            </a:r>
            <a:r>
              <a:rPr lang="en-US" sz="3200" spc="-1" dirty="0" err="1">
                <a:solidFill>
                  <a:srgbClr val="000000"/>
                </a:solidFill>
              </a:rPr>
              <a:t>thực</a:t>
            </a:r>
            <a:r>
              <a:rPr lang="en-US" sz="3200" spc="-1" dirty="0">
                <a:solidFill>
                  <a:srgbClr val="000000"/>
                </a:solidFill>
              </a:rPr>
              <a:t> </a:t>
            </a:r>
            <a:r>
              <a:rPr lang="en-US" sz="3200" spc="-1" dirty="0" err="1">
                <a:solidFill>
                  <a:srgbClr val="000000"/>
                </a:solidFill>
              </a:rPr>
              <a:t>hiện</a:t>
            </a:r>
            <a:endParaRPr lang="en-US" sz="3200" spc="-1" dirty="0">
              <a:solidFill>
                <a:srgbClr val="000000"/>
              </a:solidFill>
            </a:endParaRPr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3C4B6643-6F4F-4D3C-AFB8-20A772D5BA6E}"/>
              </a:ext>
            </a:extLst>
          </p:cNvPr>
          <p:cNvSpPr txBox="1"/>
          <p:nvPr/>
        </p:nvSpPr>
        <p:spPr>
          <a:xfrm>
            <a:off x="103367" y="877394"/>
            <a:ext cx="7951304" cy="1420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Thí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nghiệm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5: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Nhóm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lựa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chọn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đặc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tr</a:t>
            </a:r>
            <a:r>
              <a:rPr lang="vi-VN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ư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ng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bằng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Feature Importance (time, temperature,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apparentTemperature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dewPoint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, humidity, visibility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EF610A-40A0-463F-8AA8-36A92C1254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0400" y="1820848"/>
            <a:ext cx="4977779" cy="3322652"/>
          </a:xfrm>
          <a:prstGeom prst="rect">
            <a:avLst/>
          </a:prstGeom>
        </p:spPr>
      </p:pic>
      <p:sp>
        <p:nvSpPr>
          <p:cNvPr id="5" name="Hộp Văn bản 2">
            <a:extLst>
              <a:ext uri="{FF2B5EF4-FFF2-40B4-BE49-F238E27FC236}">
                <a16:creationId xmlns:a16="http://schemas.microsoft.com/office/drawing/2014/main" id="{2F1C8F81-47B4-4D4A-B077-1E56C99FECC7}"/>
              </a:ext>
            </a:extLst>
          </p:cNvPr>
          <p:cNvSpPr txBox="1"/>
          <p:nvPr/>
        </p:nvSpPr>
        <p:spPr>
          <a:xfrm>
            <a:off x="159026" y="4528092"/>
            <a:ext cx="4067033" cy="496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NX: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Độ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lỗi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là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0.057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với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mean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ADD6EC7-17BD-49A1-9F09-61DB9A77D6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85" y="2237589"/>
            <a:ext cx="3298398" cy="218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1311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818B0C8-5C8C-49CF-89E4-5E69E6CC9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820" y="254140"/>
            <a:ext cx="6797160" cy="847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 spc="-1" dirty="0" err="1">
                <a:solidFill>
                  <a:srgbClr val="000000"/>
                </a:solidFill>
              </a:rPr>
              <a:t>Các</a:t>
            </a:r>
            <a:r>
              <a:rPr lang="en-US" sz="3200" spc="-1" dirty="0">
                <a:solidFill>
                  <a:srgbClr val="000000"/>
                </a:solidFill>
              </a:rPr>
              <a:t> </a:t>
            </a:r>
            <a:r>
              <a:rPr lang="en-US" sz="3200" spc="-1" dirty="0" err="1">
                <a:solidFill>
                  <a:srgbClr val="000000"/>
                </a:solidFill>
              </a:rPr>
              <a:t>thí</a:t>
            </a:r>
            <a:r>
              <a:rPr lang="en-US" sz="3200" spc="-1" dirty="0">
                <a:solidFill>
                  <a:srgbClr val="000000"/>
                </a:solidFill>
              </a:rPr>
              <a:t> </a:t>
            </a:r>
            <a:r>
              <a:rPr lang="en-US" sz="3200" spc="-1" dirty="0" err="1">
                <a:solidFill>
                  <a:srgbClr val="000000"/>
                </a:solidFill>
              </a:rPr>
              <a:t>nghiệm</a:t>
            </a:r>
            <a:r>
              <a:rPr lang="en-US" sz="3200" spc="-1" dirty="0">
                <a:solidFill>
                  <a:srgbClr val="000000"/>
                </a:solidFill>
              </a:rPr>
              <a:t> </a:t>
            </a:r>
            <a:r>
              <a:rPr lang="en-US" sz="3200" spc="-1" dirty="0" err="1">
                <a:solidFill>
                  <a:srgbClr val="000000"/>
                </a:solidFill>
              </a:rPr>
              <a:t>mà</a:t>
            </a:r>
            <a:r>
              <a:rPr lang="en-US" sz="3200" spc="-1" dirty="0">
                <a:solidFill>
                  <a:srgbClr val="000000"/>
                </a:solidFill>
              </a:rPr>
              <a:t> </a:t>
            </a:r>
            <a:r>
              <a:rPr lang="en-US" sz="3200" spc="-1" dirty="0" err="1">
                <a:solidFill>
                  <a:srgbClr val="000000"/>
                </a:solidFill>
              </a:rPr>
              <a:t>nhóm</a:t>
            </a:r>
            <a:r>
              <a:rPr lang="en-US" sz="3200" spc="-1" dirty="0">
                <a:solidFill>
                  <a:srgbClr val="000000"/>
                </a:solidFill>
              </a:rPr>
              <a:t> </a:t>
            </a:r>
            <a:r>
              <a:rPr lang="en-US" sz="3200" spc="-1" dirty="0" err="1">
                <a:solidFill>
                  <a:srgbClr val="000000"/>
                </a:solidFill>
              </a:rPr>
              <a:t>thực</a:t>
            </a:r>
            <a:r>
              <a:rPr lang="en-US" sz="3200" spc="-1" dirty="0">
                <a:solidFill>
                  <a:srgbClr val="000000"/>
                </a:solidFill>
              </a:rPr>
              <a:t> </a:t>
            </a:r>
            <a:r>
              <a:rPr lang="en-US" sz="3200" spc="-1" dirty="0" err="1">
                <a:solidFill>
                  <a:srgbClr val="000000"/>
                </a:solidFill>
              </a:rPr>
              <a:t>hiện</a:t>
            </a:r>
            <a:endParaRPr lang="en-US" sz="3200" spc="-1" dirty="0">
              <a:solidFill>
                <a:srgbClr val="000000"/>
              </a:solidFill>
            </a:endParaRPr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3C4B6643-6F4F-4D3C-AFB8-20A772D5BA6E}"/>
              </a:ext>
            </a:extLst>
          </p:cNvPr>
          <p:cNvSpPr txBox="1"/>
          <p:nvPr/>
        </p:nvSpPr>
        <p:spPr>
          <a:xfrm>
            <a:off x="119270" y="964424"/>
            <a:ext cx="7951304" cy="958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Thí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nghiệm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6: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Nhóm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sử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dụng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mô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hình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Neural Network,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với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tất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cả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các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đặc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tr</a:t>
            </a:r>
            <a:r>
              <a:rPr lang="vi-VN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ư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ng</a:t>
            </a:r>
          </a:p>
        </p:txBody>
      </p:sp>
      <p:sp>
        <p:nvSpPr>
          <p:cNvPr id="5" name="Hộp Văn bản 2">
            <a:extLst>
              <a:ext uri="{FF2B5EF4-FFF2-40B4-BE49-F238E27FC236}">
                <a16:creationId xmlns:a16="http://schemas.microsoft.com/office/drawing/2014/main" id="{F3BB0BEB-2917-4896-873C-A7E0F104A0F9}"/>
              </a:ext>
            </a:extLst>
          </p:cNvPr>
          <p:cNvSpPr txBox="1"/>
          <p:nvPr/>
        </p:nvSpPr>
        <p:spPr>
          <a:xfrm>
            <a:off x="194748" y="4384555"/>
            <a:ext cx="7951304" cy="496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NX: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Độ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lỗi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là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0.07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với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alpha=0.1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và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hidden layer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là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F16F01-A340-4AD6-9CB2-738F2DB439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0374" y="1426524"/>
            <a:ext cx="7060758" cy="297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4233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818B0C8-5C8C-49CF-89E4-5E69E6CC9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820" y="254140"/>
            <a:ext cx="6797160" cy="847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 spc="-1" dirty="0" err="1">
                <a:solidFill>
                  <a:srgbClr val="000000"/>
                </a:solidFill>
              </a:rPr>
              <a:t>Các</a:t>
            </a:r>
            <a:r>
              <a:rPr lang="en-US" sz="3200" spc="-1" dirty="0">
                <a:solidFill>
                  <a:srgbClr val="000000"/>
                </a:solidFill>
              </a:rPr>
              <a:t> </a:t>
            </a:r>
            <a:r>
              <a:rPr lang="en-US" sz="3200" spc="-1" dirty="0" err="1">
                <a:solidFill>
                  <a:srgbClr val="000000"/>
                </a:solidFill>
              </a:rPr>
              <a:t>thí</a:t>
            </a:r>
            <a:r>
              <a:rPr lang="en-US" sz="3200" spc="-1" dirty="0">
                <a:solidFill>
                  <a:srgbClr val="000000"/>
                </a:solidFill>
              </a:rPr>
              <a:t> </a:t>
            </a:r>
            <a:r>
              <a:rPr lang="en-US" sz="3200" spc="-1" dirty="0" err="1">
                <a:solidFill>
                  <a:srgbClr val="000000"/>
                </a:solidFill>
              </a:rPr>
              <a:t>nghiệm</a:t>
            </a:r>
            <a:r>
              <a:rPr lang="en-US" sz="3200" spc="-1" dirty="0">
                <a:solidFill>
                  <a:srgbClr val="000000"/>
                </a:solidFill>
              </a:rPr>
              <a:t> </a:t>
            </a:r>
            <a:r>
              <a:rPr lang="en-US" sz="3200" spc="-1" dirty="0" err="1">
                <a:solidFill>
                  <a:srgbClr val="000000"/>
                </a:solidFill>
              </a:rPr>
              <a:t>mà</a:t>
            </a:r>
            <a:r>
              <a:rPr lang="en-US" sz="3200" spc="-1" dirty="0">
                <a:solidFill>
                  <a:srgbClr val="000000"/>
                </a:solidFill>
              </a:rPr>
              <a:t> </a:t>
            </a:r>
            <a:r>
              <a:rPr lang="en-US" sz="3200" spc="-1" dirty="0" err="1">
                <a:solidFill>
                  <a:srgbClr val="000000"/>
                </a:solidFill>
              </a:rPr>
              <a:t>nhóm</a:t>
            </a:r>
            <a:r>
              <a:rPr lang="en-US" sz="3200" spc="-1" dirty="0">
                <a:solidFill>
                  <a:srgbClr val="000000"/>
                </a:solidFill>
              </a:rPr>
              <a:t> </a:t>
            </a:r>
            <a:r>
              <a:rPr lang="en-US" sz="3200" spc="-1" dirty="0" err="1">
                <a:solidFill>
                  <a:srgbClr val="000000"/>
                </a:solidFill>
              </a:rPr>
              <a:t>thực</a:t>
            </a:r>
            <a:r>
              <a:rPr lang="en-US" sz="3200" spc="-1" dirty="0">
                <a:solidFill>
                  <a:srgbClr val="000000"/>
                </a:solidFill>
              </a:rPr>
              <a:t> </a:t>
            </a:r>
            <a:r>
              <a:rPr lang="en-US" sz="3200" spc="-1" dirty="0" err="1">
                <a:solidFill>
                  <a:srgbClr val="000000"/>
                </a:solidFill>
              </a:rPr>
              <a:t>hiện</a:t>
            </a:r>
            <a:endParaRPr lang="en-US" sz="3200" spc="-1" dirty="0">
              <a:solidFill>
                <a:srgbClr val="000000"/>
              </a:solidFill>
            </a:endParaRPr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3C4B6643-6F4F-4D3C-AFB8-20A772D5BA6E}"/>
              </a:ext>
            </a:extLst>
          </p:cNvPr>
          <p:cNvSpPr txBox="1"/>
          <p:nvPr/>
        </p:nvSpPr>
        <p:spPr>
          <a:xfrm>
            <a:off x="119270" y="964424"/>
            <a:ext cx="7951304" cy="958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Thí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nghiệm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7: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Nhóm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sẽ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lựa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chọn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humidity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của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k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ngày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tr</a:t>
            </a:r>
            <a:r>
              <a:rPr lang="vi-VN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ước đó với k chạy từ 1 đến 14</a:t>
            </a:r>
            <a:endParaRPr lang="en-US" sz="2000" dirty="0">
              <a:solidFill>
                <a:schemeClr val="accent1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" name="Hộp Văn bản 2">
            <a:extLst>
              <a:ext uri="{FF2B5EF4-FFF2-40B4-BE49-F238E27FC236}">
                <a16:creationId xmlns:a16="http://schemas.microsoft.com/office/drawing/2014/main" id="{F3BB0BEB-2917-4896-873C-A7E0F104A0F9}"/>
              </a:ext>
            </a:extLst>
          </p:cNvPr>
          <p:cNvSpPr txBox="1"/>
          <p:nvPr/>
        </p:nvSpPr>
        <p:spPr>
          <a:xfrm>
            <a:off x="194748" y="4384555"/>
            <a:ext cx="7951304" cy="496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NX: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Độ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lỗi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là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0.045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với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k=7 =&gt;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Đây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là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mô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hình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tốt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nhất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của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nhóm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88E6DE-6463-49C6-BEBC-237A38D674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748" y="1923020"/>
            <a:ext cx="3688122" cy="23059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EE0979E-014C-4F5B-BD78-1B43FD0753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923020"/>
            <a:ext cx="3538704" cy="2285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0604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818B0C8-5C8C-49CF-89E4-5E69E6CC9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820" y="254140"/>
            <a:ext cx="6797160" cy="847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 spc="-1" dirty="0" err="1">
                <a:solidFill>
                  <a:srgbClr val="000000"/>
                </a:solidFill>
              </a:rPr>
              <a:t>Thí</a:t>
            </a:r>
            <a:r>
              <a:rPr lang="en-US" sz="3200" spc="-1" dirty="0">
                <a:solidFill>
                  <a:srgbClr val="000000"/>
                </a:solidFill>
              </a:rPr>
              <a:t> </a:t>
            </a:r>
            <a:r>
              <a:rPr lang="en-US" sz="3200" spc="-1" dirty="0" err="1">
                <a:solidFill>
                  <a:srgbClr val="000000"/>
                </a:solidFill>
              </a:rPr>
              <a:t>nghiệm</a:t>
            </a:r>
            <a:r>
              <a:rPr lang="en-US" sz="3200" spc="-1" dirty="0">
                <a:solidFill>
                  <a:srgbClr val="000000"/>
                </a:solidFill>
              </a:rPr>
              <a:t> </a:t>
            </a:r>
            <a:r>
              <a:rPr lang="en-US" sz="3200" spc="-1" dirty="0" err="1">
                <a:solidFill>
                  <a:srgbClr val="000000"/>
                </a:solidFill>
              </a:rPr>
              <a:t>trên</a:t>
            </a:r>
            <a:r>
              <a:rPr lang="en-US" sz="3200" spc="-1" dirty="0">
                <a:solidFill>
                  <a:srgbClr val="000000"/>
                </a:solidFill>
              </a:rPr>
              <a:t> </a:t>
            </a:r>
            <a:r>
              <a:rPr lang="en-US" sz="3200" spc="-1" dirty="0" err="1">
                <a:solidFill>
                  <a:srgbClr val="000000"/>
                </a:solidFill>
              </a:rPr>
              <a:t>tập</a:t>
            </a:r>
            <a:r>
              <a:rPr lang="en-US" sz="3200" spc="-1" dirty="0">
                <a:solidFill>
                  <a:srgbClr val="000000"/>
                </a:solidFill>
              </a:rPr>
              <a:t> test</a:t>
            </a:r>
          </a:p>
        </p:txBody>
      </p:sp>
      <p:sp>
        <p:nvSpPr>
          <p:cNvPr id="5" name="Hộp Văn bản 2">
            <a:extLst>
              <a:ext uri="{FF2B5EF4-FFF2-40B4-BE49-F238E27FC236}">
                <a16:creationId xmlns:a16="http://schemas.microsoft.com/office/drawing/2014/main" id="{F3BB0BEB-2917-4896-873C-A7E0F104A0F9}"/>
              </a:ext>
            </a:extLst>
          </p:cNvPr>
          <p:cNvSpPr txBox="1"/>
          <p:nvPr/>
        </p:nvSpPr>
        <p:spPr>
          <a:xfrm>
            <a:off x="194748" y="4384555"/>
            <a:ext cx="7951304" cy="496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NX: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Độ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lỗi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trên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tập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validation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là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0.045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5A91B60-60F1-4E25-8370-FBC3EC96AA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4075" y="1041280"/>
            <a:ext cx="4895850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8845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818B0C8-5C8C-49CF-89E4-5E69E6CC9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820" y="254140"/>
            <a:ext cx="6797160" cy="847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 spc="-1" dirty="0" err="1">
                <a:solidFill>
                  <a:srgbClr val="000000"/>
                </a:solidFill>
              </a:rPr>
              <a:t>Tổng</a:t>
            </a:r>
            <a:r>
              <a:rPr lang="en-US" sz="3200" spc="-1" dirty="0">
                <a:solidFill>
                  <a:srgbClr val="000000"/>
                </a:solidFill>
              </a:rPr>
              <a:t> </a:t>
            </a:r>
            <a:r>
              <a:rPr lang="en-US" sz="3200" spc="-1" dirty="0" err="1">
                <a:solidFill>
                  <a:srgbClr val="000000"/>
                </a:solidFill>
              </a:rPr>
              <a:t>kết</a:t>
            </a:r>
            <a:endParaRPr lang="en-US" sz="3200" spc="-1" dirty="0">
              <a:solidFill>
                <a:srgbClr val="000000"/>
              </a:solidFill>
            </a:endParaRPr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3C4B6643-6F4F-4D3C-AFB8-20A772D5BA6E}"/>
              </a:ext>
            </a:extLst>
          </p:cNvPr>
          <p:cNvSpPr txBox="1"/>
          <p:nvPr/>
        </p:nvSpPr>
        <p:spPr>
          <a:xfrm>
            <a:off x="119270" y="1149780"/>
            <a:ext cx="7951304" cy="2343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Các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thí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nghiệm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mà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nhóm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thực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hiện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có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kết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quả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không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thay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đổi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nhiều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khi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sử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dụng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nhiều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ph</a:t>
            </a:r>
            <a:r>
              <a:rPr lang="vi-VN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ư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ơng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pháp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khác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nhau</a:t>
            </a:r>
            <a:endParaRPr lang="en-US" sz="2000" dirty="0">
              <a:solidFill>
                <a:schemeClr val="accent1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Nhóm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nghĩ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có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thể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nguyên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nhân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là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: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Dữ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liệu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có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nhiễu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nh</a:t>
            </a:r>
            <a:r>
              <a:rPr lang="vi-VN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ư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ng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nhóm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xử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lý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ch</a:t>
            </a:r>
            <a:r>
              <a:rPr lang="vi-VN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ư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tốt</a:t>
            </a:r>
            <a:endParaRPr lang="en-US" sz="2000" dirty="0">
              <a:solidFill>
                <a:schemeClr val="accent1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Mô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hình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Linear Regression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bị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underfitting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với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dữ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liệu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này</a:t>
            </a:r>
            <a:endParaRPr lang="en-US" sz="2000" dirty="0">
              <a:solidFill>
                <a:schemeClr val="accent1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554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CustomShape 1"/>
          <p:cNvSpPr/>
          <p:nvPr/>
        </p:nvSpPr>
        <p:spPr>
          <a:xfrm>
            <a:off x="988551" y="884272"/>
            <a:ext cx="8138880" cy="4121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 marL="457200" indent="-456840">
              <a:lnSpc>
                <a:spcPct val="150000"/>
              </a:lnSpc>
              <a:buClr>
                <a:srgbClr val="1C4587"/>
              </a:buClr>
              <a:buFont typeface="Wingdings" charset="2"/>
              <a:buChar char=""/>
            </a:pPr>
            <a:r>
              <a:rPr lang="en-US" sz="2400" spc="-1" dirty="0" err="1">
                <a:solidFill>
                  <a:srgbClr val="1C4587"/>
                </a:solidFill>
                <a:latin typeface="Cambria Math"/>
                <a:ea typeface="Cambria Math"/>
              </a:rPr>
              <a:t>Phát</a:t>
            </a:r>
            <a:r>
              <a:rPr lang="en-US" sz="2400" spc="-1" dirty="0">
                <a:solidFill>
                  <a:srgbClr val="1C4587"/>
                </a:solidFill>
                <a:latin typeface="Cambria Math"/>
                <a:ea typeface="Cambria Math"/>
              </a:rPr>
              <a:t> </a:t>
            </a:r>
            <a:r>
              <a:rPr lang="en-US" sz="2400" spc="-1" dirty="0" err="1">
                <a:solidFill>
                  <a:srgbClr val="1C4587"/>
                </a:solidFill>
                <a:latin typeface="Cambria Math"/>
                <a:ea typeface="Cambria Math"/>
              </a:rPr>
              <a:t>biểu</a:t>
            </a:r>
            <a:r>
              <a:rPr lang="en-US" sz="2400" spc="-1" dirty="0">
                <a:solidFill>
                  <a:srgbClr val="1C4587"/>
                </a:solidFill>
                <a:latin typeface="Cambria Math"/>
                <a:ea typeface="Cambria Math"/>
              </a:rPr>
              <a:t> </a:t>
            </a:r>
            <a:r>
              <a:rPr lang="en-US" sz="2400" spc="-1" dirty="0" err="1">
                <a:solidFill>
                  <a:srgbClr val="1C4587"/>
                </a:solidFill>
                <a:latin typeface="Cambria Math"/>
                <a:ea typeface="Cambria Math"/>
              </a:rPr>
              <a:t>bài</a:t>
            </a:r>
            <a:r>
              <a:rPr lang="en-US" sz="2400" spc="-1" dirty="0">
                <a:solidFill>
                  <a:srgbClr val="1C4587"/>
                </a:solidFill>
                <a:latin typeface="Cambria Math"/>
                <a:ea typeface="Cambria Math"/>
              </a:rPr>
              <a:t> </a:t>
            </a:r>
            <a:r>
              <a:rPr lang="en-US" sz="2400" spc="-1" dirty="0" err="1">
                <a:solidFill>
                  <a:srgbClr val="1C4587"/>
                </a:solidFill>
                <a:latin typeface="Cambria Math"/>
                <a:ea typeface="Cambria Math"/>
              </a:rPr>
              <a:t>toán</a:t>
            </a:r>
            <a:endParaRPr lang="en-US" sz="2400" spc="-1" dirty="0">
              <a:solidFill>
                <a:srgbClr val="1C4587"/>
              </a:solidFill>
              <a:latin typeface="Cambria Math"/>
              <a:ea typeface="Cambria Math"/>
            </a:endParaRPr>
          </a:p>
          <a:p>
            <a:pPr marL="457200" indent="-456840">
              <a:lnSpc>
                <a:spcPct val="150000"/>
              </a:lnSpc>
              <a:buClr>
                <a:srgbClr val="1C4587"/>
              </a:buClr>
              <a:buFont typeface="Wingdings" charset="2"/>
              <a:buChar char=""/>
            </a:pPr>
            <a:r>
              <a:rPr lang="en-US" sz="2400" spc="-1" dirty="0">
                <a:solidFill>
                  <a:srgbClr val="1C4587"/>
                </a:solidFill>
                <a:latin typeface="Cambria Math"/>
                <a:ea typeface="Cambria Math"/>
              </a:rPr>
              <a:t>Thu </a:t>
            </a:r>
            <a:r>
              <a:rPr lang="en-US" sz="2400" spc="-1" dirty="0" err="1">
                <a:solidFill>
                  <a:srgbClr val="1C4587"/>
                </a:solidFill>
                <a:latin typeface="Cambria Math"/>
                <a:ea typeface="Cambria Math"/>
              </a:rPr>
              <a:t>thập</a:t>
            </a:r>
            <a:r>
              <a:rPr lang="en-US" sz="2400" spc="-1" dirty="0">
                <a:solidFill>
                  <a:srgbClr val="1C4587"/>
                </a:solidFill>
                <a:latin typeface="Cambria Math"/>
                <a:ea typeface="Cambria Math"/>
              </a:rPr>
              <a:t> </a:t>
            </a:r>
            <a:r>
              <a:rPr lang="en-US" sz="2400" spc="-1" dirty="0" err="1">
                <a:solidFill>
                  <a:srgbClr val="1C4587"/>
                </a:solidFill>
                <a:latin typeface="Cambria Math"/>
                <a:ea typeface="Cambria Math"/>
              </a:rPr>
              <a:t>dữ</a:t>
            </a:r>
            <a:r>
              <a:rPr lang="en-US" sz="2400" spc="-1" dirty="0">
                <a:solidFill>
                  <a:srgbClr val="1C4587"/>
                </a:solidFill>
                <a:latin typeface="Cambria Math"/>
                <a:ea typeface="Cambria Math"/>
              </a:rPr>
              <a:t> </a:t>
            </a:r>
            <a:r>
              <a:rPr lang="en-US" sz="2400" spc="-1" dirty="0" err="1">
                <a:solidFill>
                  <a:srgbClr val="1C4587"/>
                </a:solidFill>
                <a:latin typeface="Cambria Math"/>
                <a:ea typeface="Cambria Math"/>
              </a:rPr>
              <a:t>liệu</a:t>
            </a:r>
            <a:endParaRPr lang="en-US" sz="2400" spc="-1" dirty="0">
              <a:solidFill>
                <a:srgbClr val="1C4587"/>
              </a:solidFill>
              <a:latin typeface="Cambria Math"/>
              <a:ea typeface="Cambria Math"/>
            </a:endParaRPr>
          </a:p>
          <a:p>
            <a:pPr marL="457200" indent="-456840">
              <a:lnSpc>
                <a:spcPct val="150000"/>
              </a:lnSpc>
              <a:buClr>
                <a:srgbClr val="1C4587"/>
              </a:buClr>
              <a:buFont typeface="Wingdings" charset="2"/>
              <a:buChar char=""/>
            </a:pPr>
            <a:r>
              <a:rPr lang="en-US" sz="2400" spc="-1" dirty="0" err="1">
                <a:solidFill>
                  <a:srgbClr val="1C4587"/>
                </a:solidFill>
                <a:latin typeface="Cambria Math"/>
                <a:ea typeface="Cambria Math"/>
              </a:rPr>
              <a:t>Tiền</a:t>
            </a:r>
            <a:r>
              <a:rPr lang="en-US" sz="2400" spc="-1" dirty="0">
                <a:solidFill>
                  <a:srgbClr val="1C4587"/>
                </a:solidFill>
                <a:latin typeface="Cambria Math"/>
                <a:ea typeface="Cambria Math"/>
              </a:rPr>
              <a:t> </a:t>
            </a:r>
            <a:r>
              <a:rPr lang="en-US" sz="2400" spc="-1" dirty="0" err="1">
                <a:solidFill>
                  <a:srgbClr val="1C4587"/>
                </a:solidFill>
                <a:latin typeface="Cambria Math"/>
                <a:ea typeface="Cambria Math"/>
              </a:rPr>
              <a:t>xử</a:t>
            </a:r>
            <a:r>
              <a:rPr lang="en-US" sz="2400" spc="-1" dirty="0">
                <a:solidFill>
                  <a:srgbClr val="1C4587"/>
                </a:solidFill>
                <a:latin typeface="Cambria Math"/>
                <a:ea typeface="Cambria Math"/>
              </a:rPr>
              <a:t> </a:t>
            </a:r>
            <a:r>
              <a:rPr lang="en-US" sz="2400" spc="-1" dirty="0" err="1">
                <a:solidFill>
                  <a:srgbClr val="1C4587"/>
                </a:solidFill>
                <a:latin typeface="Cambria Math"/>
                <a:ea typeface="Cambria Math"/>
              </a:rPr>
              <a:t>lý</a:t>
            </a:r>
            <a:r>
              <a:rPr lang="en-US" sz="2400" spc="-1" dirty="0">
                <a:solidFill>
                  <a:srgbClr val="1C4587"/>
                </a:solidFill>
                <a:latin typeface="Cambria Math"/>
                <a:ea typeface="Cambria Math"/>
              </a:rPr>
              <a:t> </a:t>
            </a:r>
            <a:r>
              <a:rPr lang="en-US" sz="2400" spc="-1" dirty="0" err="1">
                <a:solidFill>
                  <a:srgbClr val="1C4587"/>
                </a:solidFill>
                <a:latin typeface="Cambria Math"/>
                <a:ea typeface="Cambria Math"/>
              </a:rPr>
              <a:t>dữ</a:t>
            </a:r>
            <a:r>
              <a:rPr lang="en-US" sz="2400" spc="-1" dirty="0">
                <a:solidFill>
                  <a:srgbClr val="1C4587"/>
                </a:solidFill>
                <a:latin typeface="Cambria Math"/>
                <a:ea typeface="Cambria Math"/>
              </a:rPr>
              <a:t> </a:t>
            </a:r>
            <a:r>
              <a:rPr lang="en-US" sz="2400" spc="-1" dirty="0" err="1">
                <a:solidFill>
                  <a:srgbClr val="1C4587"/>
                </a:solidFill>
                <a:latin typeface="Cambria Math"/>
                <a:ea typeface="Cambria Math"/>
              </a:rPr>
              <a:t>liệu</a:t>
            </a:r>
            <a:endParaRPr lang="en-US" sz="2400" spc="-1" dirty="0">
              <a:solidFill>
                <a:srgbClr val="1C4587"/>
              </a:solidFill>
              <a:latin typeface="Cambria Math"/>
              <a:ea typeface="Cambria Math"/>
            </a:endParaRPr>
          </a:p>
          <a:p>
            <a:pPr marL="457200" indent="-456840">
              <a:lnSpc>
                <a:spcPct val="150000"/>
              </a:lnSpc>
              <a:buClr>
                <a:srgbClr val="1C4587"/>
              </a:buClr>
              <a:buFont typeface="Wingdings" charset="2"/>
              <a:buChar char=""/>
            </a:pPr>
            <a:r>
              <a:rPr lang="en-US" sz="2400" spc="-1" dirty="0" err="1">
                <a:solidFill>
                  <a:srgbClr val="1C4587"/>
                </a:solidFill>
                <a:latin typeface="Cambria Math"/>
                <a:ea typeface="Cambria Math"/>
              </a:rPr>
              <a:t>Các</a:t>
            </a:r>
            <a:r>
              <a:rPr lang="en-US" sz="2400" spc="-1" dirty="0">
                <a:solidFill>
                  <a:srgbClr val="1C4587"/>
                </a:solidFill>
                <a:latin typeface="Cambria Math"/>
                <a:ea typeface="Cambria Math"/>
              </a:rPr>
              <a:t> </a:t>
            </a:r>
            <a:r>
              <a:rPr lang="en-US" sz="2400" spc="-1" dirty="0" err="1">
                <a:solidFill>
                  <a:srgbClr val="1C4587"/>
                </a:solidFill>
                <a:latin typeface="Cambria Math"/>
                <a:ea typeface="Cambria Math"/>
              </a:rPr>
              <a:t>thí</a:t>
            </a:r>
            <a:r>
              <a:rPr lang="en-US" sz="2400" spc="-1" dirty="0">
                <a:solidFill>
                  <a:srgbClr val="1C4587"/>
                </a:solidFill>
                <a:latin typeface="Cambria Math"/>
                <a:ea typeface="Cambria Math"/>
              </a:rPr>
              <a:t> </a:t>
            </a:r>
            <a:r>
              <a:rPr lang="en-US" sz="2400" spc="-1" dirty="0" err="1">
                <a:solidFill>
                  <a:srgbClr val="1C4587"/>
                </a:solidFill>
                <a:latin typeface="Cambria Math"/>
                <a:ea typeface="Cambria Math"/>
              </a:rPr>
              <a:t>nghiệm</a:t>
            </a:r>
            <a:r>
              <a:rPr lang="en-US" sz="2400" spc="-1" dirty="0">
                <a:solidFill>
                  <a:srgbClr val="1C4587"/>
                </a:solidFill>
                <a:latin typeface="Cambria Math"/>
                <a:ea typeface="Cambria Math"/>
              </a:rPr>
              <a:t> </a:t>
            </a:r>
            <a:r>
              <a:rPr lang="en-US" sz="2400" spc="-1" dirty="0" err="1">
                <a:solidFill>
                  <a:srgbClr val="1C4587"/>
                </a:solidFill>
                <a:latin typeface="Cambria Math"/>
                <a:ea typeface="Cambria Math"/>
              </a:rPr>
              <a:t>mà</a:t>
            </a:r>
            <a:r>
              <a:rPr lang="en-US" sz="2400" spc="-1" dirty="0">
                <a:solidFill>
                  <a:srgbClr val="1C4587"/>
                </a:solidFill>
                <a:latin typeface="Cambria Math"/>
                <a:ea typeface="Cambria Math"/>
              </a:rPr>
              <a:t> </a:t>
            </a:r>
            <a:r>
              <a:rPr lang="en-US" sz="2400" spc="-1" dirty="0" err="1">
                <a:solidFill>
                  <a:srgbClr val="1C4587"/>
                </a:solidFill>
                <a:latin typeface="Cambria Math"/>
                <a:ea typeface="Cambria Math"/>
              </a:rPr>
              <a:t>nhóm</a:t>
            </a:r>
            <a:r>
              <a:rPr lang="en-US" sz="2400" spc="-1" dirty="0">
                <a:solidFill>
                  <a:srgbClr val="1C4587"/>
                </a:solidFill>
                <a:latin typeface="Cambria Math"/>
                <a:ea typeface="Cambria Math"/>
              </a:rPr>
              <a:t> </a:t>
            </a:r>
            <a:r>
              <a:rPr lang="en-US" sz="2400" spc="-1" dirty="0" err="1">
                <a:solidFill>
                  <a:srgbClr val="1C4587"/>
                </a:solidFill>
                <a:latin typeface="Cambria Math"/>
                <a:ea typeface="Cambria Math"/>
              </a:rPr>
              <a:t>thực</a:t>
            </a:r>
            <a:r>
              <a:rPr lang="en-US" sz="2400" spc="-1" dirty="0">
                <a:solidFill>
                  <a:srgbClr val="1C4587"/>
                </a:solidFill>
                <a:latin typeface="Cambria Math"/>
                <a:ea typeface="Cambria Math"/>
              </a:rPr>
              <a:t> </a:t>
            </a:r>
            <a:r>
              <a:rPr lang="en-US" sz="2400" spc="-1" dirty="0" err="1">
                <a:solidFill>
                  <a:srgbClr val="1C4587"/>
                </a:solidFill>
                <a:latin typeface="Cambria Math"/>
                <a:ea typeface="Cambria Math"/>
              </a:rPr>
              <a:t>hiện</a:t>
            </a:r>
            <a:endParaRPr lang="en-US" sz="2400" spc="-1" dirty="0">
              <a:solidFill>
                <a:srgbClr val="1C4587"/>
              </a:solidFill>
              <a:latin typeface="Cambria Math"/>
              <a:ea typeface="Cambria Math"/>
            </a:endParaRPr>
          </a:p>
          <a:p>
            <a:pPr marL="457200" indent="-456840">
              <a:lnSpc>
                <a:spcPct val="150000"/>
              </a:lnSpc>
              <a:buClr>
                <a:srgbClr val="1C4587"/>
              </a:buClr>
              <a:buFont typeface="Wingdings" charset="2"/>
              <a:buChar char=""/>
            </a:pPr>
            <a:r>
              <a:rPr lang="en-US" sz="2400" spc="-1" dirty="0" err="1">
                <a:solidFill>
                  <a:srgbClr val="1C4587"/>
                </a:solidFill>
                <a:latin typeface="Cambria Math"/>
                <a:ea typeface="Cambria Math"/>
              </a:rPr>
              <a:t>Tổng</a:t>
            </a:r>
            <a:r>
              <a:rPr lang="en-US" sz="2400" spc="-1" dirty="0">
                <a:solidFill>
                  <a:srgbClr val="1C4587"/>
                </a:solidFill>
                <a:latin typeface="Cambria Math"/>
                <a:ea typeface="Cambria Math"/>
              </a:rPr>
              <a:t> </a:t>
            </a:r>
            <a:r>
              <a:rPr lang="en-US" sz="2400" spc="-1" dirty="0" err="1">
                <a:solidFill>
                  <a:srgbClr val="1C4587"/>
                </a:solidFill>
                <a:latin typeface="Cambria Math"/>
                <a:ea typeface="Cambria Math"/>
              </a:rPr>
              <a:t>kết</a:t>
            </a:r>
            <a:endParaRPr lang="en-US" sz="2400" spc="-1" dirty="0">
              <a:solidFill>
                <a:srgbClr val="1C4587"/>
              </a:solidFill>
              <a:latin typeface="Cambria Math"/>
              <a:ea typeface="Cambria Math"/>
            </a:endParaRPr>
          </a:p>
          <a:p>
            <a:pPr marL="457200" indent="-456840">
              <a:lnSpc>
                <a:spcPct val="150000"/>
              </a:lnSpc>
              <a:buClr>
                <a:srgbClr val="1C4587"/>
              </a:buClr>
              <a:buFont typeface="Wingdings" charset="2"/>
              <a:buChar char=""/>
            </a:pPr>
            <a:endParaRPr lang="en-US" sz="2400" spc="-1" dirty="0">
              <a:solidFill>
                <a:srgbClr val="1C4587"/>
              </a:solidFill>
              <a:latin typeface="Cambria Math"/>
              <a:ea typeface="Cambria Math"/>
            </a:endParaRPr>
          </a:p>
        </p:txBody>
      </p:sp>
      <p:sp>
        <p:nvSpPr>
          <p:cNvPr id="891" name="CustomShape 2"/>
          <p:cNvSpPr/>
          <p:nvPr/>
        </p:nvSpPr>
        <p:spPr>
          <a:xfrm>
            <a:off x="2951280" y="231120"/>
            <a:ext cx="3241080" cy="460800"/>
          </a:xfrm>
          <a:prstGeom prst="roundRect">
            <a:avLst>
              <a:gd name="adj" fmla="val 16667"/>
            </a:avLst>
          </a:prstGeom>
          <a:ln>
            <a:solidFill>
              <a:srgbClr val="53A5B3"/>
            </a:solidFill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3200" b="1" strike="noStrike" spc="-1">
                <a:solidFill>
                  <a:srgbClr val="1D405D"/>
                </a:solidFill>
                <a:latin typeface="Cambria Math"/>
                <a:ea typeface="Cambria Math"/>
              </a:rPr>
              <a:t>CONTENTS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892" name="CustomShape 3"/>
          <p:cNvSpPr/>
          <p:nvPr/>
        </p:nvSpPr>
        <p:spPr>
          <a:xfrm rot="1030800">
            <a:off x="85680" y="2461320"/>
            <a:ext cx="990720" cy="729360"/>
          </a:xfrm>
          <a:custGeom>
            <a:avLst/>
            <a:gdLst/>
            <a:ahLst/>
            <a:cxnLst/>
            <a:rect l="l" t="t" r="r" b="b"/>
            <a:pathLst>
              <a:path w="17398" h="14965">
                <a:moveTo>
                  <a:pt x="4258" y="12069"/>
                </a:moveTo>
                <a:lnTo>
                  <a:pt x="4599" y="12093"/>
                </a:lnTo>
                <a:lnTo>
                  <a:pt x="4769" y="12093"/>
                </a:lnTo>
                <a:lnTo>
                  <a:pt x="4721" y="12264"/>
                </a:lnTo>
                <a:lnTo>
                  <a:pt x="4672" y="12458"/>
                </a:lnTo>
                <a:lnTo>
                  <a:pt x="4672" y="12580"/>
                </a:lnTo>
                <a:lnTo>
                  <a:pt x="4477" y="12580"/>
                </a:lnTo>
                <a:lnTo>
                  <a:pt x="4307" y="12215"/>
                </a:lnTo>
                <a:lnTo>
                  <a:pt x="4258" y="12069"/>
                </a:lnTo>
                <a:close/>
                <a:moveTo>
                  <a:pt x="3991" y="12069"/>
                </a:moveTo>
                <a:lnTo>
                  <a:pt x="3991" y="12166"/>
                </a:lnTo>
                <a:lnTo>
                  <a:pt x="3991" y="12239"/>
                </a:lnTo>
                <a:lnTo>
                  <a:pt x="4015" y="12434"/>
                </a:lnTo>
                <a:lnTo>
                  <a:pt x="4064" y="12580"/>
                </a:lnTo>
                <a:lnTo>
                  <a:pt x="3553" y="12629"/>
                </a:lnTo>
                <a:lnTo>
                  <a:pt x="3529" y="12531"/>
                </a:lnTo>
                <a:lnTo>
                  <a:pt x="3504" y="12434"/>
                </a:lnTo>
                <a:lnTo>
                  <a:pt x="3480" y="12361"/>
                </a:lnTo>
                <a:lnTo>
                  <a:pt x="3456" y="12118"/>
                </a:lnTo>
                <a:lnTo>
                  <a:pt x="3456" y="12093"/>
                </a:lnTo>
                <a:lnTo>
                  <a:pt x="3991" y="12069"/>
                </a:lnTo>
                <a:close/>
                <a:moveTo>
                  <a:pt x="4940" y="12093"/>
                </a:moveTo>
                <a:lnTo>
                  <a:pt x="5499" y="12166"/>
                </a:lnTo>
                <a:lnTo>
                  <a:pt x="5475" y="12264"/>
                </a:lnTo>
                <a:lnTo>
                  <a:pt x="5451" y="12361"/>
                </a:lnTo>
                <a:lnTo>
                  <a:pt x="5451" y="12483"/>
                </a:lnTo>
                <a:lnTo>
                  <a:pt x="5475" y="12629"/>
                </a:lnTo>
                <a:lnTo>
                  <a:pt x="5378" y="12604"/>
                </a:lnTo>
                <a:lnTo>
                  <a:pt x="5061" y="12604"/>
                </a:lnTo>
                <a:lnTo>
                  <a:pt x="5061" y="12531"/>
                </a:lnTo>
                <a:lnTo>
                  <a:pt x="4988" y="12312"/>
                </a:lnTo>
                <a:lnTo>
                  <a:pt x="4940" y="12093"/>
                </a:lnTo>
                <a:close/>
                <a:moveTo>
                  <a:pt x="13699" y="12069"/>
                </a:moveTo>
                <a:lnTo>
                  <a:pt x="13651" y="12215"/>
                </a:lnTo>
                <a:lnTo>
                  <a:pt x="13602" y="12361"/>
                </a:lnTo>
                <a:lnTo>
                  <a:pt x="13602" y="12653"/>
                </a:lnTo>
                <a:lnTo>
                  <a:pt x="13188" y="12653"/>
                </a:lnTo>
                <a:lnTo>
                  <a:pt x="13115" y="12385"/>
                </a:lnTo>
                <a:lnTo>
                  <a:pt x="13091" y="12093"/>
                </a:lnTo>
                <a:lnTo>
                  <a:pt x="13699" y="12069"/>
                </a:lnTo>
                <a:close/>
                <a:moveTo>
                  <a:pt x="13845" y="12069"/>
                </a:moveTo>
                <a:lnTo>
                  <a:pt x="14381" y="12093"/>
                </a:lnTo>
                <a:lnTo>
                  <a:pt x="14332" y="12215"/>
                </a:lnTo>
                <a:lnTo>
                  <a:pt x="14283" y="12361"/>
                </a:lnTo>
                <a:lnTo>
                  <a:pt x="14283" y="12507"/>
                </a:lnTo>
                <a:lnTo>
                  <a:pt x="14283" y="12677"/>
                </a:lnTo>
                <a:lnTo>
                  <a:pt x="13943" y="12653"/>
                </a:lnTo>
                <a:lnTo>
                  <a:pt x="13943" y="12361"/>
                </a:lnTo>
                <a:lnTo>
                  <a:pt x="13894" y="12215"/>
                </a:lnTo>
                <a:lnTo>
                  <a:pt x="13845" y="12069"/>
                </a:lnTo>
                <a:close/>
                <a:moveTo>
                  <a:pt x="3188" y="12093"/>
                </a:moveTo>
                <a:lnTo>
                  <a:pt x="3139" y="12215"/>
                </a:lnTo>
                <a:lnTo>
                  <a:pt x="3139" y="12434"/>
                </a:lnTo>
                <a:lnTo>
                  <a:pt x="3139" y="12556"/>
                </a:lnTo>
                <a:lnTo>
                  <a:pt x="3164" y="12653"/>
                </a:lnTo>
                <a:lnTo>
                  <a:pt x="2750" y="12726"/>
                </a:lnTo>
                <a:lnTo>
                  <a:pt x="2677" y="12726"/>
                </a:lnTo>
                <a:lnTo>
                  <a:pt x="2701" y="12677"/>
                </a:lnTo>
                <a:lnTo>
                  <a:pt x="2701" y="12629"/>
                </a:lnTo>
                <a:lnTo>
                  <a:pt x="2701" y="12580"/>
                </a:lnTo>
                <a:lnTo>
                  <a:pt x="2653" y="12531"/>
                </a:lnTo>
                <a:lnTo>
                  <a:pt x="2628" y="12458"/>
                </a:lnTo>
                <a:lnTo>
                  <a:pt x="2604" y="12361"/>
                </a:lnTo>
                <a:lnTo>
                  <a:pt x="2580" y="12166"/>
                </a:lnTo>
                <a:lnTo>
                  <a:pt x="3188" y="12093"/>
                </a:lnTo>
                <a:close/>
                <a:moveTo>
                  <a:pt x="5694" y="12215"/>
                </a:moveTo>
                <a:lnTo>
                  <a:pt x="5986" y="12288"/>
                </a:lnTo>
                <a:lnTo>
                  <a:pt x="6278" y="12361"/>
                </a:lnTo>
                <a:lnTo>
                  <a:pt x="6229" y="12507"/>
                </a:lnTo>
                <a:lnTo>
                  <a:pt x="6229" y="12677"/>
                </a:lnTo>
                <a:lnTo>
                  <a:pt x="6229" y="12726"/>
                </a:lnTo>
                <a:lnTo>
                  <a:pt x="5791" y="12653"/>
                </a:lnTo>
                <a:lnTo>
                  <a:pt x="5767" y="12531"/>
                </a:lnTo>
                <a:lnTo>
                  <a:pt x="5743" y="12410"/>
                </a:lnTo>
                <a:lnTo>
                  <a:pt x="5694" y="12215"/>
                </a:lnTo>
                <a:close/>
                <a:moveTo>
                  <a:pt x="13383" y="487"/>
                </a:moveTo>
                <a:lnTo>
                  <a:pt x="13699" y="511"/>
                </a:lnTo>
                <a:lnTo>
                  <a:pt x="14308" y="584"/>
                </a:lnTo>
                <a:lnTo>
                  <a:pt x="14648" y="657"/>
                </a:lnTo>
                <a:lnTo>
                  <a:pt x="14989" y="730"/>
                </a:lnTo>
                <a:lnTo>
                  <a:pt x="15305" y="827"/>
                </a:lnTo>
                <a:lnTo>
                  <a:pt x="15646" y="949"/>
                </a:lnTo>
                <a:lnTo>
                  <a:pt x="15938" y="1095"/>
                </a:lnTo>
                <a:lnTo>
                  <a:pt x="16230" y="1265"/>
                </a:lnTo>
                <a:lnTo>
                  <a:pt x="16498" y="1484"/>
                </a:lnTo>
                <a:lnTo>
                  <a:pt x="16741" y="1728"/>
                </a:lnTo>
                <a:lnTo>
                  <a:pt x="16741" y="1801"/>
                </a:lnTo>
                <a:lnTo>
                  <a:pt x="16790" y="2020"/>
                </a:lnTo>
                <a:lnTo>
                  <a:pt x="16838" y="2214"/>
                </a:lnTo>
                <a:lnTo>
                  <a:pt x="16887" y="2652"/>
                </a:lnTo>
                <a:lnTo>
                  <a:pt x="16887" y="3066"/>
                </a:lnTo>
                <a:lnTo>
                  <a:pt x="16911" y="3504"/>
                </a:lnTo>
                <a:lnTo>
                  <a:pt x="16887" y="4477"/>
                </a:lnTo>
                <a:lnTo>
                  <a:pt x="16863" y="5475"/>
                </a:lnTo>
                <a:lnTo>
                  <a:pt x="16814" y="6983"/>
                </a:lnTo>
                <a:lnTo>
                  <a:pt x="16790" y="8492"/>
                </a:lnTo>
                <a:lnTo>
                  <a:pt x="16838" y="10244"/>
                </a:lnTo>
                <a:lnTo>
                  <a:pt x="16838" y="11120"/>
                </a:lnTo>
                <a:lnTo>
                  <a:pt x="16790" y="11996"/>
                </a:lnTo>
                <a:lnTo>
                  <a:pt x="16473" y="11947"/>
                </a:lnTo>
                <a:lnTo>
                  <a:pt x="16181" y="11874"/>
                </a:lnTo>
                <a:lnTo>
                  <a:pt x="15622" y="11753"/>
                </a:lnTo>
                <a:lnTo>
                  <a:pt x="15354" y="11680"/>
                </a:lnTo>
                <a:lnTo>
                  <a:pt x="15062" y="11655"/>
                </a:lnTo>
                <a:lnTo>
                  <a:pt x="14405" y="11607"/>
                </a:lnTo>
                <a:lnTo>
                  <a:pt x="13724" y="11582"/>
                </a:lnTo>
                <a:lnTo>
                  <a:pt x="13067" y="11607"/>
                </a:lnTo>
                <a:lnTo>
                  <a:pt x="12385" y="11655"/>
                </a:lnTo>
                <a:lnTo>
                  <a:pt x="11850" y="11704"/>
                </a:lnTo>
                <a:lnTo>
                  <a:pt x="11315" y="11801"/>
                </a:lnTo>
                <a:lnTo>
                  <a:pt x="10780" y="11923"/>
                </a:lnTo>
                <a:lnTo>
                  <a:pt x="10269" y="12118"/>
                </a:lnTo>
                <a:lnTo>
                  <a:pt x="10025" y="12215"/>
                </a:lnTo>
                <a:lnTo>
                  <a:pt x="9733" y="12361"/>
                </a:lnTo>
                <a:lnTo>
                  <a:pt x="9417" y="12531"/>
                </a:lnTo>
                <a:lnTo>
                  <a:pt x="9149" y="12726"/>
                </a:lnTo>
                <a:lnTo>
                  <a:pt x="9101" y="11363"/>
                </a:lnTo>
                <a:lnTo>
                  <a:pt x="9052" y="10001"/>
                </a:lnTo>
                <a:lnTo>
                  <a:pt x="8979" y="8662"/>
                </a:lnTo>
                <a:lnTo>
                  <a:pt x="8955" y="7300"/>
                </a:lnTo>
                <a:lnTo>
                  <a:pt x="8955" y="5913"/>
                </a:lnTo>
                <a:lnTo>
                  <a:pt x="8930" y="4526"/>
                </a:lnTo>
                <a:lnTo>
                  <a:pt x="8930" y="3942"/>
                </a:lnTo>
                <a:lnTo>
                  <a:pt x="8930" y="3358"/>
                </a:lnTo>
                <a:lnTo>
                  <a:pt x="8930" y="2774"/>
                </a:lnTo>
                <a:lnTo>
                  <a:pt x="8930" y="2214"/>
                </a:lnTo>
                <a:lnTo>
                  <a:pt x="8930" y="2166"/>
                </a:lnTo>
                <a:lnTo>
                  <a:pt x="9222" y="2020"/>
                </a:lnTo>
                <a:lnTo>
                  <a:pt x="9490" y="1849"/>
                </a:lnTo>
                <a:lnTo>
                  <a:pt x="9758" y="1679"/>
                </a:lnTo>
                <a:lnTo>
                  <a:pt x="10001" y="1533"/>
                </a:lnTo>
                <a:lnTo>
                  <a:pt x="10877" y="1046"/>
                </a:lnTo>
                <a:lnTo>
                  <a:pt x="11339" y="827"/>
                </a:lnTo>
                <a:lnTo>
                  <a:pt x="11777" y="657"/>
                </a:lnTo>
                <a:lnTo>
                  <a:pt x="12069" y="560"/>
                </a:lnTo>
                <a:lnTo>
                  <a:pt x="12385" y="511"/>
                </a:lnTo>
                <a:lnTo>
                  <a:pt x="12702" y="487"/>
                </a:lnTo>
                <a:close/>
                <a:moveTo>
                  <a:pt x="12872" y="12093"/>
                </a:moveTo>
                <a:lnTo>
                  <a:pt x="12823" y="12166"/>
                </a:lnTo>
                <a:lnTo>
                  <a:pt x="12775" y="12264"/>
                </a:lnTo>
                <a:lnTo>
                  <a:pt x="12750" y="12361"/>
                </a:lnTo>
                <a:lnTo>
                  <a:pt x="12750" y="12458"/>
                </a:lnTo>
                <a:lnTo>
                  <a:pt x="12775" y="12677"/>
                </a:lnTo>
                <a:lnTo>
                  <a:pt x="12215" y="12726"/>
                </a:lnTo>
                <a:lnTo>
                  <a:pt x="12215" y="12702"/>
                </a:lnTo>
                <a:lnTo>
                  <a:pt x="12191" y="12629"/>
                </a:lnTo>
                <a:lnTo>
                  <a:pt x="12166" y="12580"/>
                </a:lnTo>
                <a:lnTo>
                  <a:pt x="12166" y="12434"/>
                </a:lnTo>
                <a:lnTo>
                  <a:pt x="12166" y="12191"/>
                </a:lnTo>
                <a:lnTo>
                  <a:pt x="12166" y="12166"/>
                </a:lnTo>
                <a:lnTo>
                  <a:pt x="12677" y="12118"/>
                </a:lnTo>
                <a:lnTo>
                  <a:pt x="12872" y="12093"/>
                </a:lnTo>
                <a:close/>
                <a:moveTo>
                  <a:pt x="14673" y="12093"/>
                </a:moveTo>
                <a:lnTo>
                  <a:pt x="15232" y="12166"/>
                </a:lnTo>
                <a:lnTo>
                  <a:pt x="15184" y="12239"/>
                </a:lnTo>
                <a:lnTo>
                  <a:pt x="15135" y="12312"/>
                </a:lnTo>
                <a:lnTo>
                  <a:pt x="15111" y="12410"/>
                </a:lnTo>
                <a:lnTo>
                  <a:pt x="15111" y="12483"/>
                </a:lnTo>
                <a:lnTo>
                  <a:pt x="15135" y="12629"/>
                </a:lnTo>
                <a:lnTo>
                  <a:pt x="15159" y="12775"/>
                </a:lnTo>
                <a:lnTo>
                  <a:pt x="15159" y="12775"/>
                </a:lnTo>
                <a:lnTo>
                  <a:pt x="14648" y="12702"/>
                </a:lnTo>
                <a:lnTo>
                  <a:pt x="14673" y="12410"/>
                </a:lnTo>
                <a:lnTo>
                  <a:pt x="14673" y="12239"/>
                </a:lnTo>
                <a:lnTo>
                  <a:pt x="14673" y="12093"/>
                </a:lnTo>
                <a:close/>
                <a:moveTo>
                  <a:pt x="6521" y="12458"/>
                </a:moveTo>
                <a:lnTo>
                  <a:pt x="6838" y="12580"/>
                </a:lnTo>
                <a:lnTo>
                  <a:pt x="6789" y="12702"/>
                </a:lnTo>
                <a:lnTo>
                  <a:pt x="6765" y="12848"/>
                </a:lnTo>
                <a:lnTo>
                  <a:pt x="6667" y="12799"/>
                </a:lnTo>
                <a:lnTo>
                  <a:pt x="6570" y="12629"/>
                </a:lnTo>
                <a:lnTo>
                  <a:pt x="6521" y="12458"/>
                </a:lnTo>
                <a:close/>
                <a:moveTo>
                  <a:pt x="2215" y="12239"/>
                </a:moveTo>
                <a:lnTo>
                  <a:pt x="2190" y="12361"/>
                </a:lnTo>
                <a:lnTo>
                  <a:pt x="2215" y="12507"/>
                </a:lnTo>
                <a:lnTo>
                  <a:pt x="2239" y="12629"/>
                </a:lnTo>
                <a:lnTo>
                  <a:pt x="2312" y="12750"/>
                </a:lnTo>
                <a:lnTo>
                  <a:pt x="2336" y="12775"/>
                </a:lnTo>
                <a:lnTo>
                  <a:pt x="1850" y="12872"/>
                </a:lnTo>
                <a:lnTo>
                  <a:pt x="1850" y="12604"/>
                </a:lnTo>
                <a:lnTo>
                  <a:pt x="1850" y="12312"/>
                </a:lnTo>
                <a:lnTo>
                  <a:pt x="2215" y="12239"/>
                </a:lnTo>
                <a:close/>
                <a:moveTo>
                  <a:pt x="11850" y="12191"/>
                </a:moveTo>
                <a:lnTo>
                  <a:pt x="11826" y="12385"/>
                </a:lnTo>
                <a:lnTo>
                  <a:pt x="11826" y="12580"/>
                </a:lnTo>
                <a:lnTo>
                  <a:pt x="11850" y="12775"/>
                </a:lnTo>
                <a:lnTo>
                  <a:pt x="11315" y="12848"/>
                </a:lnTo>
                <a:lnTo>
                  <a:pt x="11242" y="12872"/>
                </a:lnTo>
                <a:lnTo>
                  <a:pt x="11193" y="12823"/>
                </a:lnTo>
                <a:lnTo>
                  <a:pt x="11193" y="12775"/>
                </a:lnTo>
                <a:lnTo>
                  <a:pt x="11193" y="12580"/>
                </a:lnTo>
                <a:lnTo>
                  <a:pt x="11193" y="12410"/>
                </a:lnTo>
                <a:lnTo>
                  <a:pt x="11169" y="12337"/>
                </a:lnTo>
                <a:lnTo>
                  <a:pt x="11510" y="12239"/>
                </a:lnTo>
                <a:lnTo>
                  <a:pt x="11850" y="12191"/>
                </a:lnTo>
                <a:close/>
                <a:moveTo>
                  <a:pt x="4842" y="511"/>
                </a:moveTo>
                <a:lnTo>
                  <a:pt x="5183" y="535"/>
                </a:lnTo>
                <a:lnTo>
                  <a:pt x="5548" y="584"/>
                </a:lnTo>
                <a:lnTo>
                  <a:pt x="5889" y="657"/>
                </a:lnTo>
                <a:lnTo>
                  <a:pt x="6229" y="754"/>
                </a:lnTo>
                <a:lnTo>
                  <a:pt x="6546" y="876"/>
                </a:lnTo>
                <a:lnTo>
                  <a:pt x="6862" y="1022"/>
                </a:lnTo>
                <a:lnTo>
                  <a:pt x="7178" y="1168"/>
                </a:lnTo>
                <a:lnTo>
                  <a:pt x="7470" y="1363"/>
                </a:lnTo>
                <a:lnTo>
                  <a:pt x="7738" y="1557"/>
                </a:lnTo>
                <a:lnTo>
                  <a:pt x="8006" y="1801"/>
                </a:lnTo>
                <a:lnTo>
                  <a:pt x="8225" y="2044"/>
                </a:lnTo>
                <a:lnTo>
                  <a:pt x="8444" y="2287"/>
                </a:lnTo>
                <a:lnTo>
                  <a:pt x="8492" y="2360"/>
                </a:lnTo>
                <a:lnTo>
                  <a:pt x="8444" y="2847"/>
                </a:lnTo>
                <a:lnTo>
                  <a:pt x="8419" y="3358"/>
                </a:lnTo>
                <a:lnTo>
                  <a:pt x="8444" y="4331"/>
                </a:lnTo>
                <a:lnTo>
                  <a:pt x="8468" y="5718"/>
                </a:lnTo>
                <a:lnTo>
                  <a:pt x="8468" y="7105"/>
                </a:lnTo>
                <a:lnTo>
                  <a:pt x="8468" y="7835"/>
                </a:lnTo>
                <a:lnTo>
                  <a:pt x="8492" y="8565"/>
                </a:lnTo>
                <a:lnTo>
                  <a:pt x="8541" y="10049"/>
                </a:lnTo>
                <a:lnTo>
                  <a:pt x="8614" y="11509"/>
                </a:lnTo>
                <a:lnTo>
                  <a:pt x="8663" y="12969"/>
                </a:lnTo>
                <a:lnTo>
                  <a:pt x="8663" y="12969"/>
                </a:lnTo>
                <a:lnTo>
                  <a:pt x="7860" y="12507"/>
                </a:lnTo>
                <a:lnTo>
                  <a:pt x="7446" y="12288"/>
                </a:lnTo>
                <a:lnTo>
                  <a:pt x="7032" y="12069"/>
                </a:lnTo>
                <a:lnTo>
                  <a:pt x="6765" y="11947"/>
                </a:lnTo>
                <a:lnTo>
                  <a:pt x="6497" y="11850"/>
                </a:lnTo>
                <a:lnTo>
                  <a:pt x="6205" y="11777"/>
                </a:lnTo>
                <a:lnTo>
                  <a:pt x="5937" y="11704"/>
                </a:lnTo>
                <a:lnTo>
                  <a:pt x="5353" y="11607"/>
                </a:lnTo>
                <a:lnTo>
                  <a:pt x="4769" y="11534"/>
                </a:lnTo>
                <a:lnTo>
                  <a:pt x="3650" y="11534"/>
                </a:lnTo>
                <a:lnTo>
                  <a:pt x="3066" y="11558"/>
                </a:lnTo>
                <a:lnTo>
                  <a:pt x="2507" y="11631"/>
                </a:lnTo>
                <a:lnTo>
                  <a:pt x="2044" y="11704"/>
                </a:lnTo>
                <a:lnTo>
                  <a:pt x="1533" y="11801"/>
                </a:lnTo>
                <a:lnTo>
                  <a:pt x="1290" y="11874"/>
                </a:lnTo>
                <a:lnTo>
                  <a:pt x="1047" y="11947"/>
                </a:lnTo>
                <a:lnTo>
                  <a:pt x="828" y="12045"/>
                </a:lnTo>
                <a:lnTo>
                  <a:pt x="609" y="12166"/>
                </a:lnTo>
                <a:lnTo>
                  <a:pt x="609" y="12166"/>
                </a:lnTo>
                <a:lnTo>
                  <a:pt x="633" y="11972"/>
                </a:lnTo>
                <a:lnTo>
                  <a:pt x="657" y="11777"/>
                </a:lnTo>
                <a:lnTo>
                  <a:pt x="657" y="11485"/>
                </a:lnTo>
                <a:lnTo>
                  <a:pt x="584" y="10147"/>
                </a:lnTo>
                <a:lnTo>
                  <a:pt x="536" y="9490"/>
                </a:lnTo>
                <a:lnTo>
                  <a:pt x="536" y="8833"/>
                </a:lnTo>
                <a:lnTo>
                  <a:pt x="560" y="7908"/>
                </a:lnTo>
                <a:lnTo>
                  <a:pt x="609" y="7008"/>
                </a:lnTo>
                <a:lnTo>
                  <a:pt x="657" y="6083"/>
                </a:lnTo>
                <a:lnTo>
                  <a:pt x="657" y="5645"/>
                </a:lnTo>
                <a:lnTo>
                  <a:pt x="657" y="5183"/>
                </a:lnTo>
                <a:lnTo>
                  <a:pt x="609" y="4234"/>
                </a:lnTo>
                <a:lnTo>
                  <a:pt x="584" y="3309"/>
                </a:lnTo>
                <a:lnTo>
                  <a:pt x="584" y="2896"/>
                </a:lnTo>
                <a:lnTo>
                  <a:pt x="609" y="2506"/>
                </a:lnTo>
                <a:lnTo>
                  <a:pt x="657" y="1728"/>
                </a:lnTo>
                <a:lnTo>
                  <a:pt x="949" y="1582"/>
                </a:lnTo>
                <a:lnTo>
                  <a:pt x="1241" y="1460"/>
                </a:lnTo>
                <a:lnTo>
                  <a:pt x="1801" y="1241"/>
                </a:lnTo>
                <a:lnTo>
                  <a:pt x="2653" y="949"/>
                </a:lnTo>
                <a:lnTo>
                  <a:pt x="3504" y="681"/>
                </a:lnTo>
                <a:lnTo>
                  <a:pt x="3821" y="608"/>
                </a:lnTo>
                <a:lnTo>
                  <a:pt x="4161" y="535"/>
                </a:lnTo>
                <a:lnTo>
                  <a:pt x="4502" y="511"/>
                </a:lnTo>
                <a:close/>
                <a:moveTo>
                  <a:pt x="15354" y="12191"/>
                </a:moveTo>
                <a:lnTo>
                  <a:pt x="15646" y="12239"/>
                </a:lnTo>
                <a:lnTo>
                  <a:pt x="15938" y="12337"/>
                </a:lnTo>
                <a:lnTo>
                  <a:pt x="15889" y="12507"/>
                </a:lnTo>
                <a:lnTo>
                  <a:pt x="15889" y="12653"/>
                </a:lnTo>
                <a:lnTo>
                  <a:pt x="15889" y="12994"/>
                </a:lnTo>
                <a:lnTo>
                  <a:pt x="15524" y="12872"/>
                </a:lnTo>
                <a:lnTo>
                  <a:pt x="15500" y="12702"/>
                </a:lnTo>
                <a:lnTo>
                  <a:pt x="15427" y="12507"/>
                </a:lnTo>
                <a:lnTo>
                  <a:pt x="15378" y="12337"/>
                </a:lnTo>
                <a:lnTo>
                  <a:pt x="15330" y="12191"/>
                </a:lnTo>
                <a:close/>
                <a:moveTo>
                  <a:pt x="1509" y="12385"/>
                </a:moveTo>
                <a:lnTo>
                  <a:pt x="1460" y="12677"/>
                </a:lnTo>
                <a:lnTo>
                  <a:pt x="1436" y="12848"/>
                </a:lnTo>
                <a:lnTo>
                  <a:pt x="1460" y="13018"/>
                </a:lnTo>
                <a:lnTo>
                  <a:pt x="1290" y="13091"/>
                </a:lnTo>
                <a:lnTo>
                  <a:pt x="1290" y="12969"/>
                </a:lnTo>
                <a:lnTo>
                  <a:pt x="1290" y="12726"/>
                </a:lnTo>
                <a:lnTo>
                  <a:pt x="1266" y="12580"/>
                </a:lnTo>
                <a:lnTo>
                  <a:pt x="1241" y="12458"/>
                </a:lnTo>
                <a:lnTo>
                  <a:pt x="1509" y="12385"/>
                </a:lnTo>
                <a:close/>
                <a:moveTo>
                  <a:pt x="10926" y="12385"/>
                </a:moveTo>
                <a:lnTo>
                  <a:pt x="10877" y="12531"/>
                </a:lnTo>
                <a:lnTo>
                  <a:pt x="10828" y="12750"/>
                </a:lnTo>
                <a:lnTo>
                  <a:pt x="10804" y="12969"/>
                </a:lnTo>
                <a:lnTo>
                  <a:pt x="10366" y="13091"/>
                </a:lnTo>
                <a:lnTo>
                  <a:pt x="10366" y="12921"/>
                </a:lnTo>
                <a:lnTo>
                  <a:pt x="10366" y="12750"/>
                </a:lnTo>
                <a:lnTo>
                  <a:pt x="10366" y="12677"/>
                </a:lnTo>
                <a:lnTo>
                  <a:pt x="10342" y="12604"/>
                </a:lnTo>
                <a:lnTo>
                  <a:pt x="10536" y="12531"/>
                </a:lnTo>
                <a:lnTo>
                  <a:pt x="10926" y="12385"/>
                </a:lnTo>
                <a:close/>
                <a:moveTo>
                  <a:pt x="7105" y="12726"/>
                </a:moveTo>
                <a:lnTo>
                  <a:pt x="7641" y="13018"/>
                </a:lnTo>
                <a:lnTo>
                  <a:pt x="7616" y="13115"/>
                </a:lnTo>
                <a:lnTo>
                  <a:pt x="7616" y="13140"/>
                </a:lnTo>
                <a:lnTo>
                  <a:pt x="7397" y="13042"/>
                </a:lnTo>
                <a:lnTo>
                  <a:pt x="7178" y="12969"/>
                </a:lnTo>
                <a:lnTo>
                  <a:pt x="7130" y="12823"/>
                </a:lnTo>
                <a:lnTo>
                  <a:pt x="7105" y="12726"/>
                </a:lnTo>
                <a:close/>
                <a:moveTo>
                  <a:pt x="16181" y="12410"/>
                </a:moveTo>
                <a:lnTo>
                  <a:pt x="16303" y="12458"/>
                </a:lnTo>
                <a:lnTo>
                  <a:pt x="16254" y="12604"/>
                </a:lnTo>
                <a:lnTo>
                  <a:pt x="16230" y="12775"/>
                </a:lnTo>
                <a:lnTo>
                  <a:pt x="16206" y="13140"/>
                </a:lnTo>
                <a:lnTo>
                  <a:pt x="16157" y="13115"/>
                </a:lnTo>
                <a:lnTo>
                  <a:pt x="16206" y="13067"/>
                </a:lnTo>
                <a:lnTo>
                  <a:pt x="16206" y="12994"/>
                </a:lnTo>
                <a:lnTo>
                  <a:pt x="16181" y="12702"/>
                </a:lnTo>
                <a:lnTo>
                  <a:pt x="16181" y="12410"/>
                </a:lnTo>
                <a:close/>
                <a:moveTo>
                  <a:pt x="10025" y="12750"/>
                </a:moveTo>
                <a:lnTo>
                  <a:pt x="9977" y="12994"/>
                </a:lnTo>
                <a:lnTo>
                  <a:pt x="9928" y="13213"/>
                </a:lnTo>
                <a:lnTo>
                  <a:pt x="9928" y="13261"/>
                </a:lnTo>
                <a:lnTo>
                  <a:pt x="9563" y="13432"/>
                </a:lnTo>
                <a:lnTo>
                  <a:pt x="9563" y="13286"/>
                </a:lnTo>
                <a:lnTo>
                  <a:pt x="9563" y="13164"/>
                </a:lnTo>
                <a:lnTo>
                  <a:pt x="9539" y="13067"/>
                </a:lnTo>
                <a:lnTo>
                  <a:pt x="9539" y="13042"/>
                </a:lnTo>
                <a:lnTo>
                  <a:pt x="9563" y="13018"/>
                </a:lnTo>
                <a:lnTo>
                  <a:pt x="9782" y="12896"/>
                </a:lnTo>
                <a:lnTo>
                  <a:pt x="10025" y="12750"/>
                </a:lnTo>
                <a:close/>
                <a:moveTo>
                  <a:pt x="8030" y="13261"/>
                </a:moveTo>
                <a:lnTo>
                  <a:pt x="8322" y="13432"/>
                </a:lnTo>
                <a:lnTo>
                  <a:pt x="8614" y="13553"/>
                </a:lnTo>
                <a:lnTo>
                  <a:pt x="8565" y="13675"/>
                </a:lnTo>
                <a:lnTo>
                  <a:pt x="8541" y="13870"/>
                </a:lnTo>
                <a:lnTo>
                  <a:pt x="8419" y="13724"/>
                </a:lnTo>
                <a:lnTo>
                  <a:pt x="8298" y="13602"/>
                </a:lnTo>
                <a:lnTo>
                  <a:pt x="8030" y="13383"/>
                </a:lnTo>
                <a:lnTo>
                  <a:pt x="8030" y="13261"/>
                </a:lnTo>
                <a:close/>
                <a:moveTo>
                  <a:pt x="9247" y="13261"/>
                </a:moveTo>
                <a:lnTo>
                  <a:pt x="9247" y="13383"/>
                </a:lnTo>
                <a:lnTo>
                  <a:pt x="9271" y="13578"/>
                </a:lnTo>
                <a:lnTo>
                  <a:pt x="9052" y="13724"/>
                </a:lnTo>
                <a:lnTo>
                  <a:pt x="8857" y="13894"/>
                </a:lnTo>
                <a:lnTo>
                  <a:pt x="8857" y="13699"/>
                </a:lnTo>
                <a:lnTo>
                  <a:pt x="8857" y="13626"/>
                </a:lnTo>
                <a:lnTo>
                  <a:pt x="8930" y="13602"/>
                </a:lnTo>
                <a:lnTo>
                  <a:pt x="8979" y="13553"/>
                </a:lnTo>
                <a:lnTo>
                  <a:pt x="9052" y="13456"/>
                </a:lnTo>
                <a:lnTo>
                  <a:pt x="9101" y="13407"/>
                </a:lnTo>
                <a:lnTo>
                  <a:pt x="9149" y="13334"/>
                </a:lnTo>
                <a:lnTo>
                  <a:pt x="9247" y="13261"/>
                </a:lnTo>
                <a:close/>
                <a:moveTo>
                  <a:pt x="4550" y="0"/>
                </a:moveTo>
                <a:lnTo>
                  <a:pt x="4185" y="24"/>
                </a:lnTo>
                <a:lnTo>
                  <a:pt x="3845" y="49"/>
                </a:lnTo>
                <a:lnTo>
                  <a:pt x="3504" y="122"/>
                </a:lnTo>
                <a:lnTo>
                  <a:pt x="3042" y="243"/>
                </a:lnTo>
                <a:lnTo>
                  <a:pt x="2580" y="414"/>
                </a:lnTo>
                <a:lnTo>
                  <a:pt x="1679" y="754"/>
                </a:lnTo>
                <a:lnTo>
                  <a:pt x="1290" y="876"/>
                </a:lnTo>
                <a:lnTo>
                  <a:pt x="852" y="1046"/>
                </a:lnTo>
                <a:lnTo>
                  <a:pt x="633" y="1168"/>
                </a:lnTo>
                <a:lnTo>
                  <a:pt x="438" y="1290"/>
                </a:lnTo>
                <a:lnTo>
                  <a:pt x="292" y="1436"/>
                </a:lnTo>
                <a:lnTo>
                  <a:pt x="195" y="1606"/>
                </a:lnTo>
                <a:lnTo>
                  <a:pt x="171" y="1703"/>
                </a:lnTo>
                <a:lnTo>
                  <a:pt x="195" y="1801"/>
                </a:lnTo>
                <a:lnTo>
                  <a:pt x="122" y="2093"/>
                </a:lnTo>
                <a:lnTo>
                  <a:pt x="73" y="2409"/>
                </a:lnTo>
                <a:lnTo>
                  <a:pt x="49" y="2725"/>
                </a:lnTo>
                <a:lnTo>
                  <a:pt x="49" y="3066"/>
                </a:lnTo>
                <a:lnTo>
                  <a:pt x="73" y="3699"/>
                </a:lnTo>
                <a:lnTo>
                  <a:pt x="98" y="4331"/>
                </a:lnTo>
                <a:lnTo>
                  <a:pt x="122" y="5183"/>
                </a:lnTo>
                <a:lnTo>
                  <a:pt x="122" y="6034"/>
                </a:lnTo>
                <a:lnTo>
                  <a:pt x="98" y="6886"/>
                </a:lnTo>
                <a:lnTo>
                  <a:pt x="25" y="7738"/>
                </a:lnTo>
                <a:lnTo>
                  <a:pt x="0" y="8468"/>
                </a:lnTo>
                <a:lnTo>
                  <a:pt x="0" y="9198"/>
                </a:lnTo>
                <a:lnTo>
                  <a:pt x="0" y="9928"/>
                </a:lnTo>
                <a:lnTo>
                  <a:pt x="49" y="10633"/>
                </a:lnTo>
                <a:lnTo>
                  <a:pt x="122" y="11680"/>
                </a:lnTo>
                <a:lnTo>
                  <a:pt x="122" y="12045"/>
                </a:lnTo>
                <a:lnTo>
                  <a:pt x="122" y="12166"/>
                </a:lnTo>
                <a:lnTo>
                  <a:pt x="171" y="12264"/>
                </a:lnTo>
                <a:lnTo>
                  <a:pt x="195" y="12337"/>
                </a:lnTo>
                <a:lnTo>
                  <a:pt x="292" y="12385"/>
                </a:lnTo>
                <a:lnTo>
                  <a:pt x="341" y="12410"/>
                </a:lnTo>
                <a:lnTo>
                  <a:pt x="365" y="12507"/>
                </a:lnTo>
                <a:lnTo>
                  <a:pt x="414" y="12580"/>
                </a:lnTo>
                <a:lnTo>
                  <a:pt x="487" y="12629"/>
                </a:lnTo>
                <a:lnTo>
                  <a:pt x="584" y="12629"/>
                </a:lnTo>
                <a:lnTo>
                  <a:pt x="803" y="12580"/>
                </a:lnTo>
                <a:lnTo>
                  <a:pt x="803" y="12896"/>
                </a:lnTo>
                <a:lnTo>
                  <a:pt x="803" y="13188"/>
                </a:lnTo>
                <a:lnTo>
                  <a:pt x="828" y="13334"/>
                </a:lnTo>
                <a:lnTo>
                  <a:pt x="876" y="13480"/>
                </a:lnTo>
                <a:lnTo>
                  <a:pt x="925" y="13529"/>
                </a:lnTo>
                <a:lnTo>
                  <a:pt x="998" y="13578"/>
                </a:lnTo>
                <a:lnTo>
                  <a:pt x="1144" y="13578"/>
                </a:lnTo>
                <a:lnTo>
                  <a:pt x="1217" y="13553"/>
                </a:lnTo>
                <a:lnTo>
                  <a:pt x="1241" y="13529"/>
                </a:lnTo>
                <a:lnTo>
                  <a:pt x="1363" y="13529"/>
                </a:lnTo>
                <a:lnTo>
                  <a:pt x="1485" y="13505"/>
                </a:lnTo>
                <a:lnTo>
                  <a:pt x="1704" y="13432"/>
                </a:lnTo>
                <a:lnTo>
                  <a:pt x="2142" y="13310"/>
                </a:lnTo>
                <a:lnTo>
                  <a:pt x="2604" y="13213"/>
                </a:lnTo>
                <a:lnTo>
                  <a:pt x="3188" y="13140"/>
                </a:lnTo>
                <a:lnTo>
                  <a:pt x="3772" y="13091"/>
                </a:lnTo>
                <a:lnTo>
                  <a:pt x="4356" y="13067"/>
                </a:lnTo>
                <a:lnTo>
                  <a:pt x="4940" y="13091"/>
                </a:lnTo>
                <a:lnTo>
                  <a:pt x="5402" y="13115"/>
                </a:lnTo>
                <a:lnTo>
                  <a:pt x="5937" y="13164"/>
                </a:lnTo>
                <a:lnTo>
                  <a:pt x="6473" y="13261"/>
                </a:lnTo>
                <a:lnTo>
                  <a:pt x="6740" y="13334"/>
                </a:lnTo>
                <a:lnTo>
                  <a:pt x="7008" y="13407"/>
                </a:lnTo>
                <a:lnTo>
                  <a:pt x="7251" y="13505"/>
                </a:lnTo>
                <a:lnTo>
                  <a:pt x="7495" y="13626"/>
                </a:lnTo>
                <a:lnTo>
                  <a:pt x="7714" y="13772"/>
                </a:lnTo>
                <a:lnTo>
                  <a:pt x="7908" y="13918"/>
                </a:lnTo>
                <a:lnTo>
                  <a:pt x="8079" y="14088"/>
                </a:lnTo>
                <a:lnTo>
                  <a:pt x="8225" y="14307"/>
                </a:lnTo>
                <a:lnTo>
                  <a:pt x="8322" y="14526"/>
                </a:lnTo>
                <a:lnTo>
                  <a:pt x="8371" y="14794"/>
                </a:lnTo>
                <a:lnTo>
                  <a:pt x="8419" y="14891"/>
                </a:lnTo>
                <a:lnTo>
                  <a:pt x="8468" y="14940"/>
                </a:lnTo>
                <a:lnTo>
                  <a:pt x="8565" y="14964"/>
                </a:lnTo>
                <a:lnTo>
                  <a:pt x="8638" y="14964"/>
                </a:lnTo>
                <a:lnTo>
                  <a:pt x="8736" y="14916"/>
                </a:lnTo>
                <a:lnTo>
                  <a:pt x="8809" y="14843"/>
                </a:lnTo>
                <a:lnTo>
                  <a:pt x="8857" y="14770"/>
                </a:lnTo>
                <a:lnTo>
                  <a:pt x="8857" y="14648"/>
                </a:lnTo>
                <a:lnTo>
                  <a:pt x="8833" y="14599"/>
                </a:lnTo>
                <a:lnTo>
                  <a:pt x="9052" y="14332"/>
                </a:lnTo>
                <a:lnTo>
                  <a:pt x="9247" y="14113"/>
                </a:lnTo>
                <a:lnTo>
                  <a:pt x="9514" y="13943"/>
                </a:lnTo>
                <a:lnTo>
                  <a:pt x="9806" y="13772"/>
                </a:lnTo>
                <a:lnTo>
                  <a:pt x="10220" y="13602"/>
                </a:lnTo>
                <a:lnTo>
                  <a:pt x="10658" y="13456"/>
                </a:lnTo>
                <a:lnTo>
                  <a:pt x="11096" y="13334"/>
                </a:lnTo>
                <a:lnTo>
                  <a:pt x="11534" y="13261"/>
                </a:lnTo>
                <a:lnTo>
                  <a:pt x="12045" y="13188"/>
                </a:lnTo>
                <a:lnTo>
                  <a:pt x="12580" y="13140"/>
                </a:lnTo>
                <a:lnTo>
                  <a:pt x="13626" y="13091"/>
                </a:lnTo>
                <a:lnTo>
                  <a:pt x="13967" y="13091"/>
                </a:lnTo>
                <a:lnTo>
                  <a:pt x="14308" y="13115"/>
                </a:lnTo>
                <a:lnTo>
                  <a:pt x="14648" y="13140"/>
                </a:lnTo>
                <a:lnTo>
                  <a:pt x="14965" y="13188"/>
                </a:lnTo>
                <a:lnTo>
                  <a:pt x="15305" y="13261"/>
                </a:lnTo>
                <a:lnTo>
                  <a:pt x="15622" y="13359"/>
                </a:lnTo>
                <a:lnTo>
                  <a:pt x="15938" y="13480"/>
                </a:lnTo>
                <a:lnTo>
                  <a:pt x="16254" y="13651"/>
                </a:lnTo>
                <a:lnTo>
                  <a:pt x="16303" y="13675"/>
                </a:lnTo>
                <a:lnTo>
                  <a:pt x="16376" y="13675"/>
                </a:lnTo>
                <a:lnTo>
                  <a:pt x="16425" y="13651"/>
                </a:lnTo>
                <a:lnTo>
                  <a:pt x="16473" y="13626"/>
                </a:lnTo>
                <a:lnTo>
                  <a:pt x="16522" y="13578"/>
                </a:lnTo>
                <a:lnTo>
                  <a:pt x="16546" y="13529"/>
                </a:lnTo>
                <a:lnTo>
                  <a:pt x="16571" y="13456"/>
                </a:lnTo>
                <a:lnTo>
                  <a:pt x="16571" y="13407"/>
                </a:lnTo>
                <a:lnTo>
                  <a:pt x="16595" y="13310"/>
                </a:lnTo>
                <a:lnTo>
                  <a:pt x="16595" y="12921"/>
                </a:lnTo>
                <a:lnTo>
                  <a:pt x="16571" y="12531"/>
                </a:lnTo>
                <a:lnTo>
                  <a:pt x="16765" y="12556"/>
                </a:lnTo>
                <a:lnTo>
                  <a:pt x="16911" y="12556"/>
                </a:lnTo>
                <a:lnTo>
                  <a:pt x="17082" y="12531"/>
                </a:lnTo>
                <a:lnTo>
                  <a:pt x="17228" y="12483"/>
                </a:lnTo>
                <a:lnTo>
                  <a:pt x="17301" y="12458"/>
                </a:lnTo>
                <a:lnTo>
                  <a:pt x="17325" y="12410"/>
                </a:lnTo>
                <a:lnTo>
                  <a:pt x="17374" y="12361"/>
                </a:lnTo>
                <a:lnTo>
                  <a:pt x="17374" y="12312"/>
                </a:lnTo>
                <a:lnTo>
                  <a:pt x="17398" y="12264"/>
                </a:lnTo>
                <a:lnTo>
                  <a:pt x="17374" y="12191"/>
                </a:lnTo>
                <a:lnTo>
                  <a:pt x="17349" y="12142"/>
                </a:lnTo>
                <a:lnTo>
                  <a:pt x="17301" y="12118"/>
                </a:lnTo>
                <a:lnTo>
                  <a:pt x="17325" y="11972"/>
                </a:lnTo>
                <a:lnTo>
                  <a:pt x="17349" y="11826"/>
                </a:lnTo>
                <a:lnTo>
                  <a:pt x="17349" y="11558"/>
                </a:lnTo>
                <a:lnTo>
                  <a:pt x="17325" y="10998"/>
                </a:lnTo>
                <a:lnTo>
                  <a:pt x="17301" y="8881"/>
                </a:lnTo>
                <a:lnTo>
                  <a:pt x="17301" y="7178"/>
                </a:lnTo>
                <a:lnTo>
                  <a:pt x="17301" y="6326"/>
                </a:lnTo>
                <a:lnTo>
                  <a:pt x="17349" y="5475"/>
                </a:lnTo>
                <a:lnTo>
                  <a:pt x="17374" y="4380"/>
                </a:lnTo>
                <a:lnTo>
                  <a:pt x="17374" y="3820"/>
                </a:lnTo>
                <a:lnTo>
                  <a:pt x="17374" y="3285"/>
                </a:lnTo>
                <a:lnTo>
                  <a:pt x="17349" y="2920"/>
                </a:lnTo>
                <a:lnTo>
                  <a:pt x="17325" y="2531"/>
                </a:lnTo>
                <a:lnTo>
                  <a:pt x="17301" y="2336"/>
                </a:lnTo>
                <a:lnTo>
                  <a:pt x="17276" y="2141"/>
                </a:lnTo>
                <a:lnTo>
                  <a:pt x="17228" y="1971"/>
                </a:lnTo>
                <a:lnTo>
                  <a:pt x="17130" y="1801"/>
                </a:lnTo>
                <a:lnTo>
                  <a:pt x="17179" y="1728"/>
                </a:lnTo>
                <a:lnTo>
                  <a:pt x="17203" y="1630"/>
                </a:lnTo>
                <a:lnTo>
                  <a:pt x="17203" y="1557"/>
                </a:lnTo>
                <a:lnTo>
                  <a:pt x="17155" y="1460"/>
                </a:lnTo>
                <a:lnTo>
                  <a:pt x="16911" y="1217"/>
                </a:lnTo>
                <a:lnTo>
                  <a:pt x="16644" y="998"/>
                </a:lnTo>
                <a:lnTo>
                  <a:pt x="16352" y="803"/>
                </a:lnTo>
                <a:lnTo>
                  <a:pt x="16035" y="633"/>
                </a:lnTo>
                <a:lnTo>
                  <a:pt x="15719" y="487"/>
                </a:lnTo>
                <a:lnTo>
                  <a:pt x="15378" y="365"/>
                </a:lnTo>
                <a:lnTo>
                  <a:pt x="15038" y="268"/>
                </a:lnTo>
                <a:lnTo>
                  <a:pt x="14697" y="195"/>
                </a:lnTo>
                <a:lnTo>
                  <a:pt x="14356" y="146"/>
                </a:lnTo>
                <a:lnTo>
                  <a:pt x="14016" y="97"/>
                </a:lnTo>
                <a:lnTo>
                  <a:pt x="13626" y="49"/>
                </a:lnTo>
                <a:lnTo>
                  <a:pt x="13261" y="24"/>
                </a:lnTo>
                <a:lnTo>
                  <a:pt x="12896" y="24"/>
                </a:lnTo>
                <a:lnTo>
                  <a:pt x="12531" y="49"/>
                </a:lnTo>
                <a:lnTo>
                  <a:pt x="12166" y="97"/>
                </a:lnTo>
                <a:lnTo>
                  <a:pt x="11826" y="170"/>
                </a:lnTo>
                <a:lnTo>
                  <a:pt x="11583" y="243"/>
                </a:lnTo>
                <a:lnTo>
                  <a:pt x="11339" y="316"/>
                </a:lnTo>
                <a:lnTo>
                  <a:pt x="10877" y="560"/>
                </a:lnTo>
                <a:lnTo>
                  <a:pt x="10415" y="803"/>
                </a:lnTo>
                <a:lnTo>
                  <a:pt x="9977" y="1046"/>
                </a:lnTo>
                <a:lnTo>
                  <a:pt x="9441" y="1338"/>
                </a:lnTo>
                <a:lnTo>
                  <a:pt x="9125" y="1509"/>
                </a:lnTo>
                <a:lnTo>
                  <a:pt x="8857" y="1703"/>
                </a:lnTo>
                <a:lnTo>
                  <a:pt x="8809" y="1679"/>
                </a:lnTo>
                <a:lnTo>
                  <a:pt x="8687" y="1679"/>
                </a:lnTo>
                <a:lnTo>
                  <a:pt x="8638" y="1728"/>
                </a:lnTo>
                <a:lnTo>
                  <a:pt x="8419" y="1460"/>
                </a:lnTo>
                <a:lnTo>
                  <a:pt x="8152" y="1217"/>
                </a:lnTo>
                <a:lnTo>
                  <a:pt x="7884" y="1022"/>
                </a:lnTo>
                <a:lnTo>
                  <a:pt x="7592" y="803"/>
                </a:lnTo>
                <a:lnTo>
                  <a:pt x="7276" y="633"/>
                </a:lnTo>
                <a:lnTo>
                  <a:pt x="6959" y="487"/>
                </a:lnTo>
                <a:lnTo>
                  <a:pt x="6643" y="341"/>
                </a:lnTo>
                <a:lnTo>
                  <a:pt x="6302" y="243"/>
                </a:lnTo>
                <a:lnTo>
                  <a:pt x="5962" y="146"/>
                </a:lnTo>
                <a:lnTo>
                  <a:pt x="5597" y="73"/>
                </a:lnTo>
                <a:lnTo>
                  <a:pt x="5256" y="24"/>
                </a:lnTo>
                <a:lnTo>
                  <a:pt x="489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818B0C8-5C8C-49CF-89E4-5E69E6CC9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820" y="254140"/>
            <a:ext cx="6797160" cy="847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 spc="-1" dirty="0" err="1">
                <a:solidFill>
                  <a:srgbClr val="000000"/>
                </a:solidFill>
              </a:rPr>
              <a:t>Phát</a:t>
            </a:r>
            <a:r>
              <a:rPr lang="en-US" sz="3200" spc="-1" dirty="0">
                <a:solidFill>
                  <a:srgbClr val="000000"/>
                </a:solidFill>
              </a:rPr>
              <a:t> </a:t>
            </a:r>
            <a:r>
              <a:rPr lang="en-US" sz="3200" spc="-1" dirty="0" err="1">
                <a:solidFill>
                  <a:srgbClr val="000000"/>
                </a:solidFill>
              </a:rPr>
              <a:t>biểu</a:t>
            </a:r>
            <a:r>
              <a:rPr lang="en-US" sz="3200" spc="-1" dirty="0">
                <a:solidFill>
                  <a:srgbClr val="000000"/>
                </a:solidFill>
              </a:rPr>
              <a:t> </a:t>
            </a:r>
            <a:r>
              <a:rPr lang="en-US" sz="3200" spc="-1" dirty="0" err="1">
                <a:solidFill>
                  <a:srgbClr val="000000"/>
                </a:solidFill>
              </a:rPr>
              <a:t>bài</a:t>
            </a:r>
            <a:r>
              <a:rPr lang="en-US" sz="3200" spc="-1" dirty="0">
                <a:solidFill>
                  <a:srgbClr val="000000"/>
                </a:solidFill>
              </a:rPr>
              <a:t> </a:t>
            </a:r>
            <a:r>
              <a:rPr lang="en-US" sz="3200" spc="-1" dirty="0" err="1">
                <a:solidFill>
                  <a:srgbClr val="000000"/>
                </a:solidFill>
              </a:rPr>
              <a:t>toán</a:t>
            </a:r>
            <a:endParaRPr lang="en-US" sz="3200" spc="-1" dirty="0">
              <a:solidFill>
                <a:srgbClr val="000000"/>
              </a:solidFill>
            </a:endParaRPr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3C4B6643-6F4F-4D3C-AFB8-20A772D5BA6E}"/>
              </a:ext>
            </a:extLst>
          </p:cNvPr>
          <p:cNvSpPr txBox="1"/>
          <p:nvPr/>
        </p:nvSpPr>
        <p:spPr>
          <a:xfrm>
            <a:off x="119270" y="1149780"/>
            <a:ext cx="7951304" cy="3728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Nhóm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muốn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dự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đoán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độ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ẩm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của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ngày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hôm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sau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dựa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vào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dữ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liệu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của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ngày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hôm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tr</a:t>
            </a:r>
            <a:r>
              <a:rPr lang="vi-VN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ư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ớc</a:t>
            </a:r>
            <a:endParaRPr lang="en-US" sz="2000" dirty="0">
              <a:solidFill>
                <a:schemeClr val="accent1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Input: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Dữ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liệu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thời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tiết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của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ngày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hôm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tr</a:t>
            </a:r>
            <a:r>
              <a:rPr lang="vi-VN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ư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ớc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(temperature, humidity, …)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Output: Humidity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của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ngày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hôm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sau</a:t>
            </a:r>
            <a:endParaRPr lang="en-US" sz="2000" dirty="0">
              <a:solidFill>
                <a:schemeClr val="accent1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Lợi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ích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: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Chúng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ta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có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thể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dự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đoán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tr</a:t>
            </a:r>
            <a:r>
              <a:rPr lang="vi-VN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ư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ớc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đ</a:t>
            </a:r>
            <a:r>
              <a:rPr lang="vi-VN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ư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ợc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humidity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của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một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ngày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nào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đó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.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Phục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vụ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cho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nông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nghiệp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hoặc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dự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báo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thời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tiết</a:t>
            </a:r>
            <a:endParaRPr lang="en-US" sz="2000" dirty="0">
              <a:solidFill>
                <a:schemeClr val="accent1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Nguồn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gốc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: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Nhóm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tự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đặt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ra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câu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hỏi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này</a:t>
            </a:r>
            <a:endParaRPr lang="en-US" sz="2000" dirty="0">
              <a:solidFill>
                <a:schemeClr val="accent1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9973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818B0C8-5C8C-49CF-89E4-5E69E6CC9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820" y="254140"/>
            <a:ext cx="6797160" cy="847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 spc="-1" dirty="0">
                <a:solidFill>
                  <a:srgbClr val="000000"/>
                </a:solidFill>
              </a:rPr>
              <a:t>Thu </a:t>
            </a:r>
            <a:r>
              <a:rPr lang="en-US" sz="3200" spc="-1" dirty="0" err="1">
                <a:solidFill>
                  <a:srgbClr val="000000"/>
                </a:solidFill>
              </a:rPr>
              <a:t>thập</a:t>
            </a:r>
            <a:r>
              <a:rPr lang="en-US" sz="3200" spc="-1" dirty="0">
                <a:solidFill>
                  <a:srgbClr val="000000"/>
                </a:solidFill>
              </a:rPr>
              <a:t> </a:t>
            </a:r>
            <a:r>
              <a:rPr lang="en-US" sz="3200" spc="-1" dirty="0" err="1">
                <a:solidFill>
                  <a:srgbClr val="000000"/>
                </a:solidFill>
              </a:rPr>
              <a:t>dữ</a:t>
            </a:r>
            <a:r>
              <a:rPr lang="en-US" sz="3200" spc="-1" dirty="0">
                <a:solidFill>
                  <a:srgbClr val="000000"/>
                </a:solidFill>
              </a:rPr>
              <a:t> </a:t>
            </a:r>
            <a:r>
              <a:rPr lang="en-US" sz="3200" spc="-1" dirty="0" err="1">
                <a:solidFill>
                  <a:srgbClr val="000000"/>
                </a:solidFill>
              </a:rPr>
              <a:t>liệu</a:t>
            </a:r>
            <a:endParaRPr lang="en-US" sz="3200" spc="-1" dirty="0">
              <a:solidFill>
                <a:srgbClr val="000000"/>
              </a:solidFill>
            </a:endParaRPr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3C4B6643-6F4F-4D3C-AFB8-20A772D5BA6E}"/>
              </a:ext>
            </a:extLst>
          </p:cNvPr>
          <p:cNvSpPr txBox="1"/>
          <p:nvPr/>
        </p:nvSpPr>
        <p:spPr>
          <a:xfrm>
            <a:off x="119270" y="1149780"/>
            <a:ext cx="7951304" cy="1420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Dữ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liệu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của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nhóm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đ</a:t>
            </a:r>
            <a:r>
              <a:rPr lang="vi-VN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ư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ợc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lấy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từ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API Dark Sky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Đây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là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dữ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liệu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thời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tiết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từ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01-01-2010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đến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31-12-2011 ở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thành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phố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Hồ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Chí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Minh,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Việt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Nam</a:t>
            </a:r>
          </a:p>
        </p:txBody>
      </p:sp>
    </p:spTree>
    <p:extLst>
      <p:ext uri="{BB962C8B-B14F-4D97-AF65-F5344CB8AC3E}">
        <p14:creationId xmlns:p14="http://schemas.microsoft.com/office/powerpoint/2010/main" val="141214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818B0C8-5C8C-49CF-89E4-5E69E6CC9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820" y="254140"/>
            <a:ext cx="6797160" cy="847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 spc="-1" dirty="0" err="1">
                <a:solidFill>
                  <a:srgbClr val="000000"/>
                </a:solidFill>
              </a:rPr>
              <a:t>Tiền</a:t>
            </a:r>
            <a:r>
              <a:rPr lang="en-US" sz="3200" spc="-1" dirty="0">
                <a:solidFill>
                  <a:srgbClr val="000000"/>
                </a:solidFill>
              </a:rPr>
              <a:t> </a:t>
            </a:r>
            <a:r>
              <a:rPr lang="en-US" sz="3200" spc="-1" dirty="0" err="1">
                <a:solidFill>
                  <a:srgbClr val="000000"/>
                </a:solidFill>
              </a:rPr>
              <a:t>xử</a:t>
            </a:r>
            <a:r>
              <a:rPr lang="en-US" sz="3200" spc="-1" dirty="0">
                <a:solidFill>
                  <a:srgbClr val="000000"/>
                </a:solidFill>
              </a:rPr>
              <a:t> </a:t>
            </a:r>
            <a:r>
              <a:rPr lang="en-US" sz="3200" spc="-1" dirty="0" err="1">
                <a:solidFill>
                  <a:srgbClr val="000000"/>
                </a:solidFill>
              </a:rPr>
              <a:t>lý</a:t>
            </a:r>
            <a:r>
              <a:rPr lang="en-US" sz="3200" spc="-1" dirty="0">
                <a:solidFill>
                  <a:srgbClr val="000000"/>
                </a:solidFill>
              </a:rPr>
              <a:t> </a:t>
            </a:r>
            <a:r>
              <a:rPr lang="en-US" sz="3200" spc="-1" dirty="0" err="1">
                <a:solidFill>
                  <a:srgbClr val="000000"/>
                </a:solidFill>
              </a:rPr>
              <a:t>dữ</a:t>
            </a:r>
            <a:r>
              <a:rPr lang="en-US" sz="3200" spc="-1" dirty="0">
                <a:solidFill>
                  <a:srgbClr val="000000"/>
                </a:solidFill>
              </a:rPr>
              <a:t> </a:t>
            </a:r>
            <a:r>
              <a:rPr lang="en-US" sz="3200" spc="-1" dirty="0" err="1">
                <a:solidFill>
                  <a:srgbClr val="000000"/>
                </a:solidFill>
              </a:rPr>
              <a:t>liệu</a:t>
            </a:r>
            <a:endParaRPr lang="en-US" sz="3200" spc="-1" dirty="0">
              <a:solidFill>
                <a:srgbClr val="000000"/>
              </a:solidFill>
            </a:endParaRPr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3C4B6643-6F4F-4D3C-AFB8-20A772D5BA6E}"/>
              </a:ext>
            </a:extLst>
          </p:cNvPr>
          <p:cNvSpPr txBox="1"/>
          <p:nvPr/>
        </p:nvSpPr>
        <p:spPr>
          <a:xfrm>
            <a:off x="119270" y="1149780"/>
            <a:ext cx="5242841" cy="2343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Các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cột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mà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nhóm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tiền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xử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lý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: humidity,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apparentTemperature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dewPoint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, pressure, temperature, visibility,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windBearing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, windspeed.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2000" dirty="0">
              <a:solidFill>
                <a:schemeClr val="accent1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A6789B-1CC4-4E55-8D67-F7467B681F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2111" y="1038330"/>
            <a:ext cx="3781889" cy="3601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674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818B0C8-5C8C-49CF-89E4-5E69E6CC9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820" y="254140"/>
            <a:ext cx="6797160" cy="847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 spc="-1" dirty="0" err="1">
                <a:solidFill>
                  <a:srgbClr val="000000"/>
                </a:solidFill>
              </a:rPr>
              <a:t>Tiền</a:t>
            </a:r>
            <a:r>
              <a:rPr lang="en-US" sz="3200" spc="-1" dirty="0">
                <a:solidFill>
                  <a:srgbClr val="000000"/>
                </a:solidFill>
              </a:rPr>
              <a:t> </a:t>
            </a:r>
            <a:r>
              <a:rPr lang="en-US" sz="3200" spc="-1" dirty="0" err="1">
                <a:solidFill>
                  <a:srgbClr val="000000"/>
                </a:solidFill>
              </a:rPr>
              <a:t>xử</a:t>
            </a:r>
            <a:r>
              <a:rPr lang="en-US" sz="3200" spc="-1" dirty="0">
                <a:solidFill>
                  <a:srgbClr val="000000"/>
                </a:solidFill>
              </a:rPr>
              <a:t> </a:t>
            </a:r>
            <a:r>
              <a:rPr lang="en-US" sz="3200" spc="-1" dirty="0" err="1">
                <a:solidFill>
                  <a:srgbClr val="000000"/>
                </a:solidFill>
              </a:rPr>
              <a:t>lý</a:t>
            </a:r>
            <a:r>
              <a:rPr lang="en-US" sz="3200" spc="-1" dirty="0">
                <a:solidFill>
                  <a:srgbClr val="000000"/>
                </a:solidFill>
              </a:rPr>
              <a:t> </a:t>
            </a:r>
            <a:r>
              <a:rPr lang="en-US" sz="3200" spc="-1" dirty="0" err="1">
                <a:solidFill>
                  <a:srgbClr val="000000"/>
                </a:solidFill>
              </a:rPr>
              <a:t>dữ</a:t>
            </a:r>
            <a:r>
              <a:rPr lang="en-US" sz="3200" spc="-1" dirty="0">
                <a:solidFill>
                  <a:srgbClr val="000000"/>
                </a:solidFill>
              </a:rPr>
              <a:t> </a:t>
            </a:r>
            <a:r>
              <a:rPr lang="en-US" sz="3200" spc="-1" dirty="0" err="1">
                <a:solidFill>
                  <a:srgbClr val="000000"/>
                </a:solidFill>
              </a:rPr>
              <a:t>liệu</a:t>
            </a:r>
            <a:endParaRPr lang="en-US" sz="3200" spc="-1" dirty="0">
              <a:solidFill>
                <a:srgbClr val="000000"/>
              </a:solidFill>
            </a:endParaRPr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3C4B6643-6F4F-4D3C-AFB8-20A772D5BA6E}"/>
              </a:ext>
            </a:extLst>
          </p:cNvPr>
          <p:cNvSpPr txBox="1"/>
          <p:nvPr/>
        </p:nvSpPr>
        <p:spPr>
          <a:xfrm>
            <a:off x="127222" y="1012110"/>
            <a:ext cx="7967207" cy="1420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Giá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trị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nào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xuất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hiện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ít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sẽ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gom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vào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một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nhóm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và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lấy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trung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bình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nhóm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đó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(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các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cột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trừ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visibility)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2000" dirty="0">
              <a:solidFill>
                <a:schemeClr val="accent1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3B251F-2053-4BD0-9B14-D308AB2B7E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222" y="2016236"/>
            <a:ext cx="3904089" cy="255511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C3DD55C-4329-48A5-9AE2-BD2FD437B0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5800" y="1576362"/>
            <a:ext cx="2174430" cy="3434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4953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818B0C8-5C8C-49CF-89E4-5E69E6CC9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820" y="254140"/>
            <a:ext cx="6797160" cy="847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 spc="-1" dirty="0" err="1">
                <a:solidFill>
                  <a:srgbClr val="000000"/>
                </a:solidFill>
              </a:rPr>
              <a:t>Tiền</a:t>
            </a:r>
            <a:r>
              <a:rPr lang="en-US" sz="3200" spc="-1" dirty="0">
                <a:solidFill>
                  <a:srgbClr val="000000"/>
                </a:solidFill>
              </a:rPr>
              <a:t> </a:t>
            </a:r>
            <a:r>
              <a:rPr lang="en-US" sz="3200" spc="-1" dirty="0" err="1">
                <a:solidFill>
                  <a:srgbClr val="000000"/>
                </a:solidFill>
              </a:rPr>
              <a:t>xử</a:t>
            </a:r>
            <a:r>
              <a:rPr lang="en-US" sz="3200" spc="-1" dirty="0">
                <a:solidFill>
                  <a:srgbClr val="000000"/>
                </a:solidFill>
              </a:rPr>
              <a:t> </a:t>
            </a:r>
            <a:r>
              <a:rPr lang="en-US" sz="3200" spc="-1" dirty="0" err="1">
                <a:solidFill>
                  <a:srgbClr val="000000"/>
                </a:solidFill>
              </a:rPr>
              <a:t>lý</a:t>
            </a:r>
            <a:r>
              <a:rPr lang="en-US" sz="3200" spc="-1" dirty="0">
                <a:solidFill>
                  <a:srgbClr val="000000"/>
                </a:solidFill>
              </a:rPr>
              <a:t> </a:t>
            </a:r>
            <a:r>
              <a:rPr lang="en-US" sz="3200" spc="-1" dirty="0" err="1">
                <a:solidFill>
                  <a:srgbClr val="000000"/>
                </a:solidFill>
              </a:rPr>
              <a:t>dữ</a:t>
            </a:r>
            <a:r>
              <a:rPr lang="en-US" sz="3200" spc="-1" dirty="0">
                <a:solidFill>
                  <a:srgbClr val="000000"/>
                </a:solidFill>
              </a:rPr>
              <a:t> </a:t>
            </a:r>
            <a:r>
              <a:rPr lang="en-US" sz="3200" spc="-1" dirty="0" err="1">
                <a:solidFill>
                  <a:srgbClr val="000000"/>
                </a:solidFill>
              </a:rPr>
              <a:t>liệu</a:t>
            </a:r>
            <a:endParaRPr lang="en-US" sz="3200" spc="-1" dirty="0">
              <a:solidFill>
                <a:srgbClr val="000000"/>
              </a:solidFill>
            </a:endParaRPr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3C4B6643-6F4F-4D3C-AFB8-20A772D5BA6E}"/>
              </a:ext>
            </a:extLst>
          </p:cNvPr>
          <p:cNvSpPr txBox="1"/>
          <p:nvPr/>
        </p:nvSpPr>
        <p:spPr>
          <a:xfrm>
            <a:off x="127222" y="1012110"/>
            <a:ext cx="7967207" cy="958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Cột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nào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có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giá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trị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xuất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hiện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quá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trội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so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với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các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giá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trị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khác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thì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sẽ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chia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làm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bin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dựa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vào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ng</a:t>
            </a:r>
            <a:r>
              <a:rPr lang="vi-VN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ư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ỡng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nh</a:t>
            </a:r>
            <a:r>
              <a:rPr lang="vi-VN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ư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cột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visibility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F3E50F-2487-46A5-8541-08161A6FC7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9325" y="1970706"/>
            <a:ext cx="470535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722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818B0C8-5C8C-49CF-89E4-5E69E6CC9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820" y="254140"/>
            <a:ext cx="6797160" cy="847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 spc="-1" dirty="0" err="1">
                <a:solidFill>
                  <a:srgbClr val="000000"/>
                </a:solidFill>
              </a:rPr>
              <a:t>Các</a:t>
            </a:r>
            <a:r>
              <a:rPr lang="en-US" sz="3200" spc="-1" dirty="0">
                <a:solidFill>
                  <a:srgbClr val="000000"/>
                </a:solidFill>
              </a:rPr>
              <a:t> </a:t>
            </a:r>
            <a:r>
              <a:rPr lang="en-US" sz="3200" spc="-1" dirty="0" err="1">
                <a:solidFill>
                  <a:srgbClr val="000000"/>
                </a:solidFill>
              </a:rPr>
              <a:t>thí</a:t>
            </a:r>
            <a:r>
              <a:rPr lang="en-US" sz="3200" spc="-1" dirty="0">
                <a:solidFill>
                  <a:srgbClr val="000000"/>
                </a:solidFill>
              </a:rPr>
              <a:t> </a:t>
            </a:r>
            <a:r>
              <a:rPr lang="en-US" sz="3200" spc="-1" dirty="0" err="1">
                <a:solidFill>
                  <a:srgbClr val="000000"/>
                </a:solidFill>
              </a:rPr>
              <a:t>nghiệm</a:t>
            </a:r>
            <a:r>
              <a:rPr lang="en-US" sz="3200" spc="-1" dirty="0">
                <a:solidFill>
                  <a:srgbClr val="000000"/>
                </a:solidFill>
              </a:rPr>
              <a:t> </a:t>
            </a:r>
            <a:r>
              <a:rPr lang="en-US" sz="3200" spc="-1" dirty="0" err="1">
                <a:solidFill>
                  <a:srgbClr val="000000"/>
                </a:solidFill>
              </a:rPr>
              <a:t>mà</a:t>
            </a:r>
            <a:r>
              <a:rPr lang="en-US" sz="3200" spc="-1" dirty="0">
                <a:solidFill>
                  <a:srgbClr val="000000"/>
                </a:solidFill>
              </a:rPr>
              <a:t> </a:t>
            </a:r>
            <a:r>
              <a:rPr lang="en-US" sz="3200" spc="-1" dirty="0" err="1">
                <a:solidFill>
                  <a:srgbClr val="000000"/>
                </a:solidFill>
              </a:rPr>
              <a:t>nhóm</a:t>
            </a:r>
            <a:r>
              <a:rPr lang="en-US" sz="3200" spc="-1" dirty="0">
                <a:solidFill>
                  <a:srgbClr val="000000"/>
                </a:solidFill>
              </a:rPr>
              <a:t> </a:t>
            </a:r>
            <a:r>
              <a:rPr lang="en-US" sz="3200" spc="-1" dirty="0" err="1">
                <a:solidFill>
                  <a:srgbClr val="000000"/>
                </a:solidFill>
              </a:rPr>
              <a:t>thực</a:t>
            </a:r>
            <a:r>
              <a:rPr lang="en-US" sz="3200" spc="-1" dirty="0">
                <a:solidFill>
                  <a:srgbClr val="000000"/>
                </a:solidFill>
              </a:rPr>
              <a:t> </a:t>
            </a:r>
            <a:r>
              <a:rPr lang="en-US" sz="3200" spc="-1" dirty="0" err="1">
                <a:solidFill>
                  <a:srgbClr val="000000"/>
                </a:solidFill>
              </a:rPr>
              <a:t>hiện</a:t>
            </a:r>
            <a:endParaRPr lang="en-US" sz="3200" spc="-1" dirty="0">
              <a:solidFill>
                <a:srgbClr val="000000"/>
              </a:solidFill>
            </a:endParaRPr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3C4B6643-6F4F-4D3C-AFB8-20A772D5BA6E}"/>
              </a:ext>
            </a:extLst>
          </p:cNvPr>
          <p:cNvSpPr txBox="1"/>
          <p:nvPr/>
        </p:nvSpPr>
        <p:spPr>
          <a:xfrm>
            <a:off x="119270" y="1149780"/>
            <a:ext cx="7951304" cy="2343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Nhóm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sử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dụng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Linear Regression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và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MLPRegression</a:t>
            </a:r>
            <a:endParaRPr lang="en-US" sz="2000" dirty="0">
              <a:solidFill>
                <a:schemeClr val="accent1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Ph</a:t>
            </a:r>
            <a:r>
              <a:rPr lang="vi-VN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ư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ơng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pháp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đánh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giá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lỗi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: MAE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Các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ph</a:t>
            </a:r>
            <a:r>
              <a:rPr lang="vi-VN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ương pháp điền giá trị thiếu: mean, median, mode</a:t>
            </a:r>
            <a:endParaRPr lang="en-US" sz="2000" dirty="0">
              <a:solidFill>
                <a:schemeClr val="accent1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Các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ph</a:t>
            </a:r>
            <a:r>
              <a:rPr lang="vi-VN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ương pháp chọn đặc trưng: PCA, Pearson’s Correlation, SelectKBest, Feature Importance và một số nhóm tự nghĩ</a:t>
            </a:r>
            <a:endParaRPr lang="en-US" sz="2000" dirty="0">
              <a:solidFill>
                <a:schemeClr val="accent1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6238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818B0C8-5C8C-49CF-89E4-5E69E6CC9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820" y="254140"/>
            <a:ext cx="6797160" cy="847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 spc="-1" dirty="0" err="1">
                <a:solidFill>
                  <a:srgbClr val="000000"/>
                </a:solidFill>
              </a:rPr>
              <a:t>Các</a:t>
            </a:r>
            <a:r>
              <a:rPr lang="en-US" sz="3200" spc="-1" dirty="0">
                <a:solidFill>
                  <a:srgbClr val="000000"/>
                </a:solidFill>
              </a:rPr>
              <a:t> </a:t>
            </a:r>
            <a:r>
              <a:rPr lang="en-US" sz="3200" spc="-1" dirty="0" err="1">
                <a:solidFill>
                  <a:srgbClr val="000000"/>
                </a:solidFill>
              </a:rPr>
              <a:t>thí</a:t>
            </a:r>
            <a:r>
              <a:rPr lang="en-US" sz="3200" spc="-1" dirty="0">
                <a:solidFill>
                  <a:srgbClr val="000000"/>
                </a:solidFill>
              </a:rPr>
              <a:t> </a:t>
            </a:r>
            <a:r>
              <a:rPr lang="en-US" sz="3200" spc="-1" dirty="0" err="1">
                <a:solidFill>
                  <a:srgbClr val="000000"/>
                </a:solidFill>
              </a:rPr>
              <a:t>nghiệm</a:t>
            </a:r>
            <a:r>
              <a:rPr lang="en-US" sz="3200" spc="-1" dirty="0">
                <a:solidFill>
                  <a:srgbClr val="000000"/>
                </a:solidFill>
              </a:rPr>
              <a:t> </a:t>
            </a:r>
            <a:r>
              <a:rPr lang="en-US" sz="3200" spc="-1" dirty="0" err="1">
                <a:solidFill>
                  <a:srgbClr val="000000"/>
                </a:solidFill>
              </a:rPr>
              <a:t>mà</a:t>
            </a:r>
            <a:r>
              <a:rPr lang="en-US" sz="3200" spc="-1" dirty="0">
                <a:solidFill>
                  <a:srgbClr val="000000"/>
                </a:solidFill>
              </a:rPr>
              <a:t> </a:t>
            </a:r>
            <a:r>
              <a:rPr lang="en-US" sz="3200" spc="-1" dirty="0" err="1">
                <a:solidFill>
                  <a:srgbClr val="000000"/>
                </a:solidFill>
              </a:rPr>
              <a:t>nhóm</a:t>
            </a:r>
            <a:r>
              <a:rPr lang="en-US" sz="3200" spc="-1" dirty="0">
                <a:solidFill>
                  <a:srgbClr val="000000"/>
                </a:solidFill>
              </a:rPr>
              <a:t> </a:t>
            </a:r>
            <a:r>
              <a:rPr lang="en-US" sz="3200" spc="-1" dirty="0" err="1">
                <a:solidFill>
                  <a:srgbClr val="000000"/>
                </a:solidFill>
              </a:rPr>
              <a:t>thực</a:t>
            </a:r>
            <a:r>
              <a:rPr lang="en-US" sz="3200" spc="-1" dirty="0">
                <a:solidFill>
                  <a:srgbClr val="000000"/>
                </a:solidFill>
              </a:rPr>
              <a:t> </a:t>
            </a:r>
            <a:r>
              <a:rPr lang="en-US" sz="3200" spc="-1" dirty="0" err="1">
                <a:solidFill>
                  <a:srgbClr val="000000"/>
                </a:solidFill>
              </a:rPr>
              <a:t>hiện</a:t>
            </a:r>
            <a:endParaRPr lang="en-US" sz="3200" spc="-1" dirty="0">
              <a:solidFill>
                <a:srgbClr val="000000"/>
              </a:solidFill>
            </a:endParaRPr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3C4B6643-6F4F-4D3C-AFB8-20A772D5BA6E}"/>
              </a:ext>
            </a:extLst>
          </p:cNvPr>
          <p:cNvSpPr txBox="1"/>
          <p:nvPr/>
        </p:nvSpPr>
        <p:spPr>
          <a:xfrm>
            <a:off x="271670" y="3862015"/>
            <a:ext cx="7951304" cy="958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NX: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Độ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lỗi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MAE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trên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tập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validation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là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0.054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với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median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và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PCA=5.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Không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tốt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vì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std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của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cột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Humidity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là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0.08</a:t>
            </a:r>
          </a:p>
        </p:txBody>
      </p:sp>
      <p:sp>
        <p:nvSpPr>
          <p:cNvPr id="5" name="Hộp Văn bản 2">
            <a:extLst>
              <a:ext uri="{FF2B5EF4-FFF2-40B4-BE49-F238E27FC236}">
                <a16:creationId xmlns:a16="http://schemas.microsoft.com/office/drawing/2014/main" id="{E4B98A61-08D7-422C-A14C-885EE07D538D}"/>
              </a:ext>
            </a:extLst>
          </p:cNvPr>
          <p:cNvSpPr txBox="1"/>
          <p:nvPr/>
        </p:nvSpPr>
        <p:spPr>
          <a:xfrm>
            <a:off x="271670" y="871108"/>
            <a:ext cx="7951304" cy="1420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Thí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nghiệm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1: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Nhóm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tách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thuộc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tính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time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thành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day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và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month.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Bỏ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thuộc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tính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visibility,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apparentTemperature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.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Dùng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PCA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với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n_components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từ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[1:số l</a:t>
            </a:r>
            <a:r>
              <a:rPr lang="vi-VN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ư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ợng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cột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]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CB5BCCD-2010-4B6B-85A8-B05C220267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91369"/>
            <a:ext cx="9144000" cy="1648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0033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3549</TotalTime>
  <Words>713</Words>
  <Application>Microsoft Office PowerPoint</Application>
  <PresentationFormat>On-screen Show (16:9)</PresentationFormat>
  <Paragraphs>58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Arial</vt:lpstr>
      <vt:lpstr>Calibri</vt:lpstr>
      <vt:lpstr>Cambria Math</vt:lpstr>
      <vt:lpstr>Sniglet</vt:lpstr>
      <vt:lpstr>Symbol</vt:lpstr>
      <vt:lpstr>Wingdings</vt:lpstr>
      <vt:lpstr>Office Theme</vt:lpstr>
      <vt:lpstr>Office Theme</vt:lpstr>
      <vt:lpstr>Office Theme</vt:lpstr>
      <vt:lpstr>PowerPoint Presentation</vt:lpstr>
      <vt:lpstr>PowerPoint Presentation</vt:lpstr>
      <vt:lpstr>Phát biểu bài toán</vt:lpstr>
      <vt:lpstr>Thu thập dữ liệu</vt:lpstr>
      <vt:lpstr>Tiền xử lý dữ liệu</vt:lpstr>
      <vt:lpstr>Tiền xử lý dữ liệu</vt:lpstr>
      <vt:lpstr>Tiền xử lý dữ liệu</vt:lpstr>
      <vt:lpstr>Các thí nghiệm mà nhóm thực hiện</vt:lpstr>
      <vt:lpstr>Các thí nghiệm mà nhóm thực hiện</vt:lpstr>
      <vt:lpstr>Các thí nghiệm mà nhóm thực hiện</vt:lpstr>
      <vt:lpstr>Các thí nghiệm mà nhóm thực hiện</vt:lpstr>
      <vt:lpstr>Các thí nghiệm mà nhóm thực hiện</vt:lpstr>
      <vt:lpstr>Các thí nghiệm mà nhóm thực hiện</vt:lpstr>
      <vt:lpstr>Các thí nghiệm mà nhóm thực hiện</vt:lpstr>
      <vt:lpstr>Các thí nghiệm mà nhóm thực hiện</vt:lpstr>
      <vt:lpstr>Thí nghiệm trên tập test</vt:lpstr>
      <vt:lpstr>Tổng kết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subject/>
  <dc:creator>Minh Trần</dc:creator>
  <dc:description/>
  <cp:lastModifiedBy>TRẦN NHẬT HUY</cp:lastModifiedBy>
  <cp:revision>453</cp:revision>
  <dcterms:modified xsi:type="dcterms:W3CDTF">2020-01-08T15:00:35Z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6</vt:i4>
  </property>
  <property fmtid="{D5CDD505-2E9C-101B-9397-08002B2CF9AE}" pid="8" name="PresentationFormat">
    <vt:lpwstr>On-screen Show (16:9)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8</vt:i4>
  </property>
</Properties>
</file>