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80" r:id="rId6"/>
    <p:sldId id="281" r:id="rId7"/>
    <p:sldId id="282" r:id="rId8"/>
    <p:sldId id="283" r:id="rId9"/>
    <p:sldId id="284" r:id="rId10"/>
    <p:sldId id="285" r:id="rId11"/>
    <p:sldId id="290" r:id="rId12"/>
    <p:sldId id="286" r:id="rId13"/>
    <p:sldId id="287" r:id="rId14"/>
    <p:sldId id="288" r:id="rId15"/>
    <p:sldId id="289" r:id="rId16"/>
    <p:sldId id="291" r:id="rId17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06/01/2020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Duy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H</a:t>
            </a:r>
            <a:r>
              <a:rPr lang="vi-VN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ng - 1512222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Pearson’s Correlation</a:t>
            </a:r>
          </a:p>
        </p:txBody>
      </p:sp>
    </p:spTree>
    <p:extLst>
      <p:ext uri="{BB962C8B-B14F-4D97-AF65-F5344CB8AC3E}">
        <p14:creationId xmlns:p14="http://schemas.microsoft.com/office/powerpoint/2010/main" val="252349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SelectKBest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1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17013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7: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93442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Tổng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kết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nghĩ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nhân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nhiễu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thế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phù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hợp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underfitting</a:t>
            </a:r>
          </a:p>
        </p:txBody>
      </p:sp>
    </p:spTree>
    <p:extLst>
      <p:ext uri="{BB962C8B-B14F-4D97-AF65-F5344CB8AC3E}">
        <p14:creationId xmlns:p14="http://schemas.microsoft.com/office/powerpoint/2010/main" val="25455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Phát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biểu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bài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toán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Thu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thập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Tiền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xử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lý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Các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nghiệm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mà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nhóm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thực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hiện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Phát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biểu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bài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toán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ẩm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(temperature, humidity, …)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Output: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Lợi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ích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Chúng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Phục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vụ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Nguồn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gốc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hỏi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</a:rPr>
              <a:t>Thu </a:t>
            </a:r>
            <a:r>
              <a:rPr lang="en-US" sz="3200" spc="-1" dirty="0" err="1">
                <a:solidFill>
                  <a:srgbClr val="000000"/>
                </a:solidFill>
              </a:rPr>
              <a:t>thập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API Dark Sky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01-01-2010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31-12-2011 ở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phố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Hồ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Minh,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Việt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14121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Tiền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xử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lý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Điền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SimpleImputer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strategy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mean, median,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most_frequent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SelectKBest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Pearson +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ở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StandardScalar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Linear Regression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MLPRegression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đánh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MAE</a:t>
            </a:r>
          </a:p>
        </p:txBody>
      </p:sp>
    </p:spTree>
    <p:extLst>
      <p:ext uri="{BB962C8B-B14F-4D97-AF65-F5344CB8AC3E}">
        <p14:creationId xmlns:p14="http://schemas.microsoft.com/office/powerpoint/2010/main" val="24962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271670" y="4116457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validation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0.06.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F3B6E-5E10-4714-A073-7C99A09F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2280371"/>
            <a:ext cx="9024730" cy="1897007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E4B98A61-08D7-422C-A14C-885EE07D538D}"/>
              </a:ext>
            </a:extLst>
          </p:cNvPr>
          <p:cNvSpPr txBox="1"/>
          <p:nvPr/>
        </p:nvSpPr>
        <p:spPr>
          <a:xfrm>
            <a:off x="271670" y="101251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time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month.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visibility,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n_components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[1:số l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500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ban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6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đủ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ẩm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 =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D6B99-A288-4991-B8D4-B33C154C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041"/>
            <a:ext cx="9144000" cy="1154439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E501AF97-A660-41C7-958D-4C66CA374FFF}"/>
              </a:ext>
            </a:extLst>
          </p:cNvPr>
          <p:cNvSpPr txBox="1"/>
          <p:nvPr/>
        </p:nvSpPr>
        <p:spPr>
          <a:xfrm>
            <a:off x="194748" y="3723239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validation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</a:t>
            </a:r>
          </a:p>
        </p:txBody>
      </p:sp>
    </p:spTree>
    <p:extLst>
      <p:ext uri="{BB962C8B-B14F-4D97-AF65-F5344CB8AC3E}">
        <p14:creationId xmlns:p14="http://schemas.microsoft.com/office/powerpoint/2010/main" val="76883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3422</TotalTime>
  <Words>549</Words>
  <Application>Microsoft Office PowerPoint</Application>
  <PresentationFormat>On-screen Show (16:9)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Phát biểu bài toán</vt:lpstr>
      <vt:lpstr>Thu thập dữ liệu</vt:lpstr>
      <vt:lpstr>Tiền xử lý dữ liệu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nhathuy</cp:lastModifiedBy>
  <cp:revision>439</cp:revision>
  <dcterms:modified xsi:type="dcterms:W3CDTF">2020-01-06T14:00:43Z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