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90" r:id="rId12"/>
    <p:sldId id="286" r:id="rId13"/>
    <p:sldId id="292" r:id="rId14"/>
    <p:sldId id="287" r:id="rId15"/>
    <p:sldId id="293" r:id="rId16"/>
    <p:sldId id="288" r:id="rId17"/>
    <p:sldId id="294" r:id="rId18"/>
    <p:sldId id="289" r:id="rId19"/>
    <p:sldId id="291" r:id="rId20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06/01/2020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Duy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H</a:t>
            </a:r>
            <a:r>
              <a:rPr lang="vi-VN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ng - 1512222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Pearson’s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0F3CD-1592-4E4E-99CB-CB8EC23E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11" y="1694551"/>
            <a:ext cx="3971022" cy="33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Pearson’s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09E42-7F9A-4333-9ABC-38CED45A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711"/>
            <a:ext cx="9144000" cy="2421090"/>
          </a:xfrm>
          <a:prstGeom prst="rect">
            <a:avLst/>
          </a:prstGeom>
        </p:spPr>
      </p:pic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44DA7372-D649-4047-A7BF-FDD3D9409B52}"/>
              </a:ext>
            </a:extLst>
          </p:cNvPr>
          <p:cNvSpPr txBox="1"/>
          <p:nvPr/>
        </p:nvSpPr>
        <p:spPr>
          <a:xfrm>
            <a:off x="194748" y="414079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train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0.0653</a:t>
            </a:r>
          </a:p>
        </p:txBody>
      </p:sp>
    </p:spTree>
    <p:extLst>
      <p:ext uri="{BB962C8B-B14F-4D97-AF65-F5344CB8AC3E}">
        <p14:creationId xmlns:p14="http://schemas.microsoft.com/office/powerpoint/2010/main" val="211495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7931-81E6-46C5-8DB8-08D749B2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87" y="1694551"/>
            <a:ext cx="4867069" cy="31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1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E0B6-A7E3-4DF3-8323-43ACAAC8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551"/>
            <a:ext cx="9144000" cy="2560037"/>
          </a:xfrm>
          <a:prstGeom prst="rect">
            <a:avLst/>
          </a:prstGeom>
        </p:spPr>
      </p:pic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A135C00D-FBFE-417C-8665-B37B619FBBD2}"/>
              </a:ext>
            </a:extLst>
          </p:cNvPr>
          <p:cNvSpPr txBox="1"/>
          <p:nvPr/>
        </p:nvSpPr>
        <p:spPr>
          <a:xfrm>
            <a:off x="194748" y="4302428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train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đổi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0.06 </a:t>
            </a:r>
          </a:p>
        </p:txBody>
      </p:sp>
    </p:spTree>
    <p:extLst>
      <p:ext uri="{BB962C8B-B14F-4D97-AF65-F5344CB8AC3E}">
        <p14:creationId xmlns:p14="http://schemas.microsoft.com/office/powerpoint/2010/main" val="139564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F610A-40A0-463F-8AA8-36A92C12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70" y="1646711"/>
            <a:ext cx="5238660" cy="34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43780-8B34-4798-929C-91192B24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551"/>
            <a:ext cx="9144000" cy="2619594"/>
          </a:xfrm>
          <a:prstGeom prst="rect">
            <a:avLst/>
          </a:prstGeom>
        </p:spPr>
      </p:pic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1B79F3C6-2097-4561-97BE-59678A38083C}"/>
              </a:ext>
            </a:extLst>
          </p:cNvPr>
          <p:cNvSpPr txBox="1"/>
          <p:nvPr/>
        </p:nvSpPr>
        <p:spPr>
          <a:xfrm>
            <a:off x="194748" y="4180552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giống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0.0653</a:t>
            </a:r>
          </a:p>
        </p:txBody>
      </p:sp>
    </p:spTree>
    <p:extLst>
      <p:ext uri="{BB962C8B-B14F-4D97-AF65-F5344CB8AC3E}">
        <p14:creationId xmlns:p14="http://schemas.microsoft.com/office/powerpoint/2010/main" val="214660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BDA20-BEEC-4536-9DAA-F2128BC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89" y="1995570"/>
            <a:ext cx="3254022" cy="929721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399372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overfitting</a:t>
            </a:r>
          </a:p>
        </p:txBody>
      </p:sp>
    </p:spTree>
    <p:extLst>
      <p:ext uri="{BB962C8B-B14F-4D97-AF65-F5344CB8AC3E}">
        <p14:creationId xmlns:p14="http://schemas.microsoft.com/office/powerpoint/2010/main" val="29344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Tổng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kết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nhiễu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thế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phù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hợp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underfitting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4F293-19EE-4B22-8922-E14B03A0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14" y="2567717"/>
            <a:ext cx="3535986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Phát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biểu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bài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toán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Thu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thập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Tiền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xử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lý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Các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nghiệm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mà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nhóm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thực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hiện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Phát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biểu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bài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toán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humidity, …)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gốc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</a:rPr>
              <a:t>Thu </a:t>
            </a:r>
            <a:r>
              <a:rPr lang="en-US" sz="3200" spc="-1" dirty="0" err="1">
                <a:solidFill>
                  <a:srgbClr val="000000"/>
                </a:solidFill>
              </a:rPr>
              <a:t>thập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 Dark Sky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01-01-2010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31-12-2011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Hồ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Minh,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41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Điền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SimpleImputer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strategy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mean, median,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most_frequent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Pearson +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StandardScalar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MLPRegression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MAE</a:t>
            </a:r>
          </a:p>
        </p:txBody>
      </p:sp>
    </p:spTree>
    <p:extLst>
      <p:ext uri="{BB962C8B-B14F-4D97-AF65-F5344CB8AC3E}">
        <p14:creationId xmlns:p14="http://schemas.microsoft.com/office/powerpoint/2010/main" val="24962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271670" y="4116457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0.06.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3B6E-5E10-4714-A073-7C99A09F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280371"/>
            <a:ext cx="9024730" cy="1897007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4B98A61-08D7-422C-A14C-885EE07D538D}"/>
              </a:ext>
            </a:extLst>
          </p:cNvPr>
          <p:cNvSpPr txBox="1"/>
          <p:nvPr/>
        </p:nvSpPr>
        <p:spPr>
          <a:xfrm>
            <a:off x="271670" y="101251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time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month.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[1:số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50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đủ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=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D6B99-A288-4991-B8D4-B33C154C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41"/>
            <a:ext cx="9144000" cy="1154439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501AF97-A660-41C7-958D-4C66CA374FFF}"/>
              </a:ext>
            </a:extLst>
          </p:cNvPr>
          <p:cNvSpPr txBox="1"/>
          <p:nvPr/>
        </p:nvSpPr>
        <p:spPr>
          <a:xfrm>
            <a:off x="194748" y="3723239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</a:t>
            </a:r>
          </a:p>
        </p:txBody>
      </p:sp>
    </p:spTree>
    <p:extLst>
      <p:ext uri="{BB962C8B-B14F-4D97-AF65-F5344CB8AC3E}">
        <p14:creationId xmlns:p14="http://schemas.microsoft.com/office/powerpoint/2010/main" val="7688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673</Words>
  <Application>Microsoft Office PowerPoint</Application>
  <PresentationFormat>On-screen Show (16:9)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Phát biểu bài toán</vt:lpstr>
      <vt:lpstr>Thu thập dữ liệu</vt:lpstr>
      <vt:lpstr>Tiền xử lý dữ liệu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444</cp:revision>
  <dcterms:modified xsi:type="dcterms:W3CDTF">2020-01-06T14:39:29Z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