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60" r:id="rId2"/>
    <p:sldId id="263" r:id="rId3"/>
    <p:sldId id="276" r:id="rId4"/>
    <p:sldId id="261" r:id="rId5"/>
    <p:sldId id="264" r:id="rId6"/>
    <p:sldId id="266" r:id="rId7"/>
    <p:sldId id="273" r:id="rId8"/>
    <p:sldId id="274" r:id="rId9"/>
    <p:sldId id="275" r:id="rId10"/>
    <p:sldId id="270" r:id="rId11"/>
    <p:sldId id="271" r:id="rId12"/>
  </p:sldIdLst>
  <p:sldSz cx="12192000" cy="6858000"/>
  <p:notesSz cx="6858000" cy="9144000"/>
  <p:embeddedFontLst>
    <p:embeddedFont>
      <p:font typeface="Montserrat" panose="00000500000000000000" pitchFamily="2" charset="0"/>
      <p:regular r:id="rId14"/>
      <p:bold r:id="rId15"/>
      <p:italic r:id="rId16"/>
      <p:boldItalic r:id="rId17"/>
    </p:embeddedFont>
    <p:embeddedFont>
      <p:font typeface="Montserrat Black" panose="00000A00000000000000" pitchFamily="2" charset="0"/>
      <p:bold r:id="rId18"/>
      <p:boldItalic r:id="rId19"/>
    </p:embeddedFont>
    <p:embeddedFont>
      <p:font typeface="Montserrat ExtraBold" panose="00000900000000000000" pitchFamily="2" charset="0"/>
      <p:bold r:id="rId20"/>
      <p:boldItalic r:id="rId21"/>
    </p:embeddedFont>
    <p:embeddedFont>
      <p:font typeface="Montserrat Medium" panose="00000600000000000000" pitchFamily="2" charset="0"/>
      <p:regular r:id="rId22"/>
      <p:bold r:id="rId23"/>
      <p:italic r:id="rId24"/>
      <p:boldItalic r:id="rId25"/>
    </p:embeddedFont>
    <p:embeddedFont>
      <p:font typeface="Noto Sans Symbols" panose="020B0604020202020204" charset="0"/>
      <p:regular r:id="rId26"/>
      <p:bold r:id="rId27"/>
    </p:embeddedFont>
    <p:embeddedFont>
      <p:font typeface="Trebuchet MS" panose="020B0603020202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rXkCGjZF/d1qb7RGT2S1sXUuH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6" d="100"/>
          <a:sy n="106" d="100"/>
        </p:scale>
        <p:origin x="43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bb26f517d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11bb26f517d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pic>
        <p:nvPicPr>
          <p:cNvPr id="41" name="Google Shape;41;p34"/>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42" name="Google Shape;42;p34"/>
          <p:cNvSpPr txBox="1">
            <a:spLocks noGrp="1"/>
          </p:cNvSpPr>
          <p:nvPr>
            <p:ph type="ctrTitle"/>
          </p:nvPr>
        </p:nvSpPr>
        <p:spPr>
          <a:xfrm>
            <a:off x="1697669" y="3351966"/>
            <a:ext cx="7200000" cy="108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0000"/>
              </a:buClr>
              <a:buSzPts val="4000"/>
              <a:buFont typeface="Montserrat ExtraBold"/>
              <a:buNone/>
              <a:defRPr sz="4000">
                <a:solidFill>
                  <a:srgbClr val="000000"/>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rgbClr val="000000"/>
              </a:buClr>
              <a:buSzPts val="5200"/>
              <a:buNone/>
              <a:defRPr sz="5200">
                <a:solidFill>
                  <a:srgbClr val="000000"/>
                </a:solidFill>
              </a:defRPr>
            </a:lvl2pPr>
            <a:lvl3pPr lvl="2" algn="ctr">
              <a:lnSpc>
                <a:spcPct val="100000"/>
              </a:lnSpc>
              <a:spcBef>
                <a:spcPts val="0"/>
              </a:spcBef>
              <a:spcAft>
                <a:spcPts val="0"/>
              </a:spcAft>
              <a:buClr>
                <a:srgbClr val="000000"/>
              </a:buClr>
              <a:buSzPts val="5200"/>
              <a:buNone/>
              <a:defRPr sz="5200">
                <a:solidFill>
                  <a:srgbClr val="000000"/>
                </a:solidFill>
              </a:defRPr>
            </a:lvl3pPr>
            <a:lvl4pPr lvl="3" algn="ctr">
              <a:lnSpc>
                <a:spcPct val="100000"/>
              </a:lnSpc>
              <a:spcBef>
                <a:spcPts val="0"/>
              </a:spcBef>
              <a:spcAft>
                <a:spcPts val="0"/>
              </a:spcAft>
              <a:buClr>
                <a:srgbClr val="000000"/>
              </a:buClr>
              <a:buSzPts val="5200"/>
              <a:buNone/>
              <a:defRPr sz="5200">
                <a:solidFill>
                  <a:srgbClr val="000000"/>
                </a:solidFill>
              </a:defRPr>
            </a:lvl4pPr>
            <a:lvl5pPr lvl="4" algn="ctr">
              <a:lnSpc>
                <a:spcPct val="100000"/>
              </a:lnSpc>
              <a:spcBef>
                <a:spcPts val="0"/>
              </a:spcBef>
              <a:spcAft>
                <a:spcPts val="0"/>
              </a:spcAft>
              <a:buClr>
                <a:srgbClr val="000000"/>
              </a:buClr>
              <a:buSzPts val="5200"/>
              <a:buNone/>
              <a:defRPr sz="5200">
                <a:solidFill>
                  <a:srgbClr val="000000"/>
                </a:solidFill>
              </a:defRPr>
            </a:lvl5pPr>
            <a:lvl6pPr lvl="5" algn="ctr">
              <a:lnSpc>
                <a:spcPct val="100000"/>
              </a:lnSpc>
              <a:spcBef>
                <a:spcPts val="0"/>
              </a:spcBef>
              <a:spcAft>
                <a:spcPts val="0"/>
              </a:spcAft>
              <a:buClr>
                <a:srgbClr val="000000"/>
              </a:buClr>
              <a:buSzPts val="5200"/>
              <a:buNone/>
              <a:defRPr sz="5200">
                <a:solidFill>
                  <a:srgbClr val="000000"/>
                </a:solidFill>
              </a:defRPr>
            </a:lvl6pPr>
            <a:lvl7pPr lvl="6" algn="ctr">
              <a:lnSpc>
                <a:spcPct val="100000"/>
              </a:lnSpc>
              <a:spcBef>
                <a:spcPts val="0"/>
              </a:spcBef>
              <a:spcAft>
                <a:spcPts val="0"/>
              </a:spcAft>
              <a:buClr>
                <a:srgbClr val="000000"/>
              </a:buClr>
              <a:buSzPts val="5200"/>
              <a:buNone/>
              <a:defRPr sz="5200">
                <a:solidFill>
                  <a:srgbClr val="000000"/>
                </a:solidFill>
              </a:defRPr>
            </a:lvl7pPr>
            <a:lvl8pPr lvl="7" algn="ctr">
              <a:lnSpc>
                <a:spcPct val="100000"/>
              </a:lnSpc>
              <a:spcBef>
                <a:spcPts val="0"/>
              </a:spcBef>
              <a:spcAft>
                <a:spcPts val="0"/>
              </a:spcAft>
              <a:buClr>
                <a:srgbClr val="000000"/>
              </a:buClr>
              <a:buSzPts val="5200"/>
              <a:buNone/>
              <a:defRPr sz="5200">
                <a:solidFill>
                  <a:srgbClr val="000000"/>
                </a:solidFill>
              </a:defRPr>
            </a:lvl8pPr>
            <a:lvl9pPr lvl="8" algn="ctr">
              <a:lnSpc>
                <a:spcPct val="100000"/>
              </a:lnSpc>
              <a:spcBef>
                <a:spcPts val="0"/>
              </a:spcBef>
              <a:spcAft>
                <a:spcPts val="0"/>
              </a:spcAft>
              <a:buClr>
                <a:srgbClr val="000000"/>
              </a:buClr>
              <a:buSzPts val="5200"/>
              <a:buNone/>
              <a:defRPr sz="5200">
                <a:solidFill>
                  <a:srgbClr val="000000"/>
                </a:solidFill>
              </a:defRPr>
            </a:lvl9pPr>
          </a:lstStyle>
          <a:p>
            <a:endParaRPr/>
          </a:p>
        </p:txBody>
      </p:sp>
      <p:sp>
        <p:nvSpPr>
          <p:cNvPr id="43" name="Google Shape;43;p34"/>
          <p:cNvSpPr txBox="1">
            <a:spLocks noGrp="1"/>
          </p:cNvSpPr>
          <p:nvPr>
            <p:ph type="subTitle" idx="1"/>
          </p:nvPr>
        </p:nvSpPr>
        <p:spPr>
          <a:xfrm>
            <a:off x="1697669" y="4071966"/>
            <a:ext cx="5041797" cy="360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AEABAB"/>
              </a:buClr>
              <a:buSzPts val="2800"/>
              <a:buNone/>
              <a:defRPr>
                <a:solidFill>
                  <a:srgbClr val="AEABAB"/>
                </a:solidFill>
                <a:latin typeface="Montserrat Medium"/>
                <a:ea typeface="Montserrat Medium"/>
                <a:cs typeface="Montserrat Medium"/>
                <a:sym typeface="Montserrat Medium"/>
              </a:defRPr>
            </a:lvl1pPr>
            <a:lvl2pPr lvl="1" algn="l">
              <a:lnSpc>
                <a:spcPct val="90000"/>
              </a:lnSpc>
              <a:spcBef>
                <a:spcPts val="1600"/>
              </a:spcBef>
              <a:spcAft>
                <a:spcPts val="0"/>
              </a:spcAft>
              <a:buClr>
                <a:schemeClr val="dk1"/>
              </a:buClr>
              <a:buSzPts val="2400"/>
              <a:buNone/>
              <a:defRPr/>
            </a:lvl2pPr>
            <a:lvl3pPr lvl="2" algn="l">
              <a:lnSpc>
                <a:spcPct val="90000"/>
              </a:lnSpc>
              <a:spcBef>
                <a:spcPts val="1600"/>
              </a:spcBef>
              <a:spcAft>
                <a:spcPts val="0"/>
              </a:spcAft>
              <a:buClr>
                <a:schemeClr val="dk1"/>
              </a:buClr>
              <a:buSzPts val="2000"/>
              <a:buNone/>
              <a:defRPr/>
            </a:lvl3pPr>
            <a:lvl4pPr lvl="3" algn="l">
              <a:lnSpc>
                <a:spcPct val="90000"/>
              </a:lnSpc>
              <a:spcBef>
                <a:spcPts val="1600"/>
              </a:spcBef>
              <a:spcAft>
                <a:spcPts val="0"/>
              </a:spcAft>
              <a:buClr>
                <a:schemeClr val="dk1"/>
              </a:buClr>
              <a:buSzPts val="1800"/>
              <a:buNone/>
              <a:defRPr/>
            </a:lvl4pPr>
            <a:lvl5pPr lvl="4" algn="l">
              <a:lnSpc>
                <a:spcPct val="90000"/>
              </a:lnSpc>
              <a:spcBef>
                <a:spcPts val="1600"/>
              </a:spcBef>
              <a:spcAft>
                <a:spcPts val="0"/>
              </a:spcAft>
              <a:buClr>
                <a:schemeClr val="dk1"/>
              </a:buClr>
              <a:buSzPts val="1800"/>
              <a:buNone/>
              <a:defRPr/>
            </a:lvl5pPr>
            <a:lvl6pPr lvl="5" algn="l">
              <a:lnSpc>
                <a:spcPct val="90000"/>
              </a:lnSpc>
              <a:spcBef>
                <a:spcPts val="1600"/>
              </a:spcBef>
              <a:spcAft>
                <a:spcPts val="0"/>
              </a:spcAft>
              <a:buClr>
                <a:schemeClr val="dk1"/>
              </a:buClr>
              <a:buSzPts val="1800"/>
              <a:buNone/>
              <a:defRPr/>
            </a:lvl6pPr>
            <a:lvl7pPr lvl="6" algn="l">
              <a:lnSpc>
                <a:spcPct val="90000"/>
              </a:lnSpc>
              <a:spcBef>
                <a:spcPts val="1600"/>
              </a:spcBef>
              <a:spcAft>
                <a:spcPts val="0"/>
              </a:spcAft>
              <a:buClr>
                <a:schemeClr val="dk1"/>
              </a:buClr>
              <a:buSzPts val="1800"/>
              <a:buNone/>
              <a:defRPr/>
            </a:lvl7pPr>
            <a:lvl8pPr lvl="7" algn="l">
              <a:lnSpc>
                <a:spcPct val="90000"/>
              </a:lnSpc>
              <a:spcBef>
                <a:spcPts val="1600"/>
              </a:spcBef>
              <a:spcAft>
                <a:spcPts val="0"/>
              </a:spcAft>
              <a:buClr>
                <a:schemeClr val="dk1"/>
              </a:buClr>
              <a:buSzPts val="1800"/>
              <a:buNone/>
              <a:defRPr/>
            </a:lvl8pPr>
            <a:lvl9pPr lvl="8" algn="l">
              <a:lnSpc>
                <a:spcPct val="90000"/>
              </a:lnSpc>
              <a:spcBef>
                <a:spcPts val="1600"/>
              </a:spcBef>
              <a:spcAft>
                <a:spcPts val="1600"/>
              </a:spcAft>
              <a:buClr>
                <a:schemeClr val="dk1"/>
              </a:buClr>
              <a:buSzPts val="1800"/>
              <a:buNone/>
              <a:defRPr/>
            </a:lvl9pPr>
          </a:lstStyle>
          <a:p>
            <a:endParaRPr/>
          </a:p>
        </p:txBody>
      </p:sp>
      <p:pic>
        <p:nvPicPr>
          <p:cNvPr id="44" name="Google Shape;44;p34"/>
          <p:cNvPicPr preferRelativeResize="0"/>
          <p:nvPr/>
        </p:nvPicPr>
        <p:blipFill rotWithShape="1">
          <a:blip r:embed="rId3">
            <a:alphaModFix/>
          </a:blip>
          <a:srcRect/>
          <a:stretch/>
        </p:blipFill>
        <p:spPr>
          <a:xfrm>
            <a:off x="9349810" y="1223962"/>
            <a:ext cx="4438650" cy="4410075"/>
          </a:xfrm>
          <a:prstGeom prst="rect">
            <a:avLst/>
          </a:prstGeom>
          <a:noFill/>
          <a:ln>
            <a:noFill/>
          </a:ln>
        </p:spPr>
      </p:pic>
      <p:sp>
        <p:nvSpPr>
          <p:cNvPr id="45" name="Google Shape;45;p34"/>
          <p:cNvSpPr/>
          <p:nvPr/>
        </p:nvSpPr>
        <p:spPr>
          <a:xfrm rot="5400000">
            <a:off x="-307571" y="2821864"/>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6" name="Google Shape;46;p34"/>
          <p:cNvSpPr txBox="1">
            <a:spLocks noGrp="1"/>
          </p:cNvSpPr>
          <p:nvPr>
            <p:ph type="body" idx="2"/>
          </p:nvPr>
        </p:nvSpPr>
        <p:spPr>
          <a:xfrm>
            <a:off x="1562203" y="1974293"/>
            <a:ext cx="2978527" cy="1080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9600"/>
              <a:buNone/>
              <a:defRPr sz="96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47" name="Google Shape;47;p34"/>
          <p:cNvPicPr preferRelativeResize="0"/>
          <p:nvPr/>
        </p:nvPicPr>
        <p:blipFill rotWithShape="1">
          <a:blip r:embed="rId4">
            <a:alphaModFix/>
          </a:blip>
          <a:srcRect/>
          <a:stretch/>
        </p:blipFill>
        <p:spPr>
          <a:xfrm>
            <a:off x="4855325" y="5268225"/>
            <a:ext cx="2040576" cy="9953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33"/>
          <p:cNvPicPr preferRelativeResize="0"/>
          <p:nvPr/>
        </p:nvPicPr>
        <p:blipFill rotWithShape="1">
          <a:blip r:embed="rId2">
            <a:alphaModFix/>
          </a:blip>
          <a:srcRect/>
          <a:stretch/>
        </p:blipFill>
        <p:spPr>
          <a:xfrm>
            <a:off x="-160713" y="0"/>
            <a:ext cx="12352713" cy="6858000"/>
          </a:xfrm>
          <a:prstGeom prst="rect">
            <a:avLst/>
          </a:prstGeom>
          <a:noFill/>
          <a:ln>
            <a:noFill/>
          </a:ln>
        </p:spPr>
      </p:pic>
      <p:sp>
        <p:nvSpPr>
          <p:cNvPr id="102" name="Google Shape;102;p33"/>
          <p:cNvSpPr txBox="1">
            <a:spLocks noGrp="1"/>
          </p:cNvSpPr>
          <p:nvPr>
            <p:ph type="title"/>
          </p:nvPr>
        </p:nvSpPr>
        <p:spPr>
          <a:xfrm rot="5400000">
            <a:off x="-1225840" y="973773"/>
            <a:ext cx="4164099" cy="18454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Montserrat Black"/>
              <a:buNone/>
              <a:defRPr sz="6000" b="1">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04" name="Google Shape;104;p33"/>
          <p:cNvSpPr txBox="1">
            <a:spLocks noGrp="1"/>
          </p:cNvSpPr>
          <p:nvPr>
            <p:ph type="body" idx="1"/>
          </p:nvPr>
        </p:nvSpPr>
        <p:spPr>
          <a:xfrm>
            <a:off x="2394064" y="2759840"/>
            <a:ext cx="1122220"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3"/>
          <p:cNvSpPr txBox="1">
            <a:spLocks noGrp="1"/>
          </p:cNvSpPr>
          <p:nvPr>
            <p:ph type="body" idx="2"/>
          </p:nvPr>
        </p:nvSpPr>
        <p:spPr>
          <a:xfrm>
            <a:off x="3516284" y="28884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3"/>
          <p:cNvSpPr txBox="1">
            <a:spLocks noGrp="1"/>
          </p:cNvSpPr>
          <p:nvPr>
            <p:ph type="body" idx="3"/>
          </p:nvPr>
        </p:nvSpPr>
        <p:spPr>
          <a:xfrm>
            <a:off x="2310942" y="4349625"/>
            <a:ext cx="1205342"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3"/>
          <p:cNvSpPr txBox="1">
            <a:spLocks noGrp="1"/>
          </p:cNvSpPr>
          <p:nvPr>
            <p:ph type="body" idx="4"/>
          </p:nvPr>
        </p:nvSpPr>
        <p:spPr>
          <a:xfrm>
            <a:off x="3516284"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3"/>
          <p:cNvSpPr txBox="1">
            <a:spLocks noGrp="1"/>
          </p:cNvSpPr>
          <p:nvPr>
            <p:ph type="body" idx="5"/>
          </p:nvPr>
        </p:nvSpPr>
        <p:spPr>
          <a:xfrm>
            <a:off x="7245926" y="2759840"/>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3"/>
          <p:cNvSpPr txBox="1">
            <a:spLocks noGrp="1"/>
          </p:cNvSpPr>
          <p:nvPr>
            <p:ph type="body" idx="6"/>
          </p:nvPr>
        </p:nvSpPr>
        <p:spPr>
          <a:xfrm>
            <a:off x="8448502" y="2888427"/>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3"/>
          <p:cNvSpPr txBox="1">
            <a:spLocks noGrp="1"/>
          </p:cNvSpPr>
          <p:nvPr>
            <p:ph type="body" idx="7"/>
          </p:nvPr>
        </p:nvSpPr>
        <p:spPr>
          <a:xfrm>
            <a:off x="7245926" y="4349625"/>
            <a:ext cx="1202576" cy="1138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6000"/>
              <a:buFont typeface="Montserrat"/>
              <a:buNone/>
              <a:defRPr sz="6000" b="1">
                <a:solidFill>
                  <a:schemeClr val="lt1"/>
                </a:solidFill>
              </a:defRPr>
            </a:lvl1pPr>
            <a:lvl2pPr marL="914400" lvl="1" indent="-482600" algn="l">
              <a:lnSpc>
                <a:spcPct val="90000"/>
              </a:lnSpc>
              <a:spcBef>
                <a:spcPts val="500"/>
              </a:spcBef>
              <a:spcAft>
                <a:spcPts val="0"/>
              </a:spcAft>
              <a:buClr>
                <a:schemeClr val="lt1"/>
              </a:buClr>
              <a:buSzPts val="4000"/>
              <a:buChar char="•"/>
              <a:defRPr sz="4000" b="1">
                <a:solidFill>
                  <a:schemeClr val="lt1"/>
                </a:solidFill>
              </a:defRPr>
            </a:lvl2pPr>
            <a:lvl3pPr marL="1371600" lvl="2" indent="-482600" algn="l">
              <a:lnSpc>
                <a:spcPct val="90000"/>
              </a:lnSpc>
              <a:spcBef>
                <a:spcPts val="500"/>
              </a:spcBef>
              <a:spcAft>
                <a:spcPts val="0"/>
              </a:spcAft>
              <a:buClr>
                <a:schemeClr val="lt1"/>
              </a:buClr>
              <a:buSzPts val="4000"/>
              <a:buChar char="•"/>
              <a:defRPr sz="4000" b="1">
                <a:solidFill>
                  <a:schemeClr val="lt1"/>
                </a:solidFill>
              </a:defRPr>
            </a:lvl3pPr>
            <a:lvl4pPr marL="1828800" lvl="3" indent="-482600" algn="l">
              <a:lnSpc>
                <a:spcPct val="90000"/>
              </a:lnSpc>
              <a:spcBef>
                <a:spcPts val="500"/>
              </a:spcBef>
              <a:spcAft>
                <a:spcPts val="0"/>
              </a:spcAft>
              <a:buClr>
                <a:schemeClr val="lt1"/>
              </a:buClr>
              <a:buSzPts val="4000"/>
              <a:buChar char="•"/>
              <a:defRPr sz="4000" b="1">
                <a:solidFill>
                  <a:schemeClr val="lt1"/>
                </a:solidFill>
              </a:defRPr>
            </a:lvl4pPr>
            <a:lvl5pPr marL="2286000" lvl="4" indent="-482600" algn="l">
              <a:lnSpc>
                <a:spcPct val="90000"/>
              </a:lnSpc>
              <a:spcBef>
                <a:spcPts val="500"/>
              </a:spcBef>
              <a:spcAft>
                <a:spcPts val="0"/>
              </a:spcAft>
              <a:buClr>
                <a:schemeClr val="lt1"/>
              </a:buClr>
              <a:buSzPts val="4000"/>
              <a:buChar char="•"/>
              <a:defRPr sz="4000" b="1">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3"/>
          <p:cNvSpPr txBox="1">
            <a:spLocks noGrp="1"/>
          </p:cNvSpPr>
          <p:nvPr>
            <p:ph type="body" idx="8"/>
          </p:nvPr>
        </p:nvSpPr>
        <p:spPr>
          <a:xfrm>
            <a:off x="8448502" y="4478213"/>
            <a:ext cx="2733675" cy="5572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Montserrat"/>
              <a:buNone/>
              <a:defRPr sz="2000" b="1">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33"/>
          <p:cNvSpPr txBox="1">
            <a:spLocks noGrp="1"/>
          </p:cNvSpPr>
          <p:nvPr>
            <p:ph type="body" idx="9"/>
          </p:nvPr>
        </p:nvSpPr>
        <p:spPr>
          <a:xfrm>
            <a:off x="3516283" y="3284445"/>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3"/>
          <p:cNvSpPr txBox="1">
            <a:spLocks noGrp="1"/>
          </p:cNvSpPr>
          <p:nvPr>
            <p:ph type="body" idx="13"/>
          </p:nvPr>
        </p:nvSpPr>
        <p:spPr>
          <a:xfrm>
            <a:off x="3516283" y="4874231"/>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3"/>
          <p:cNvSpPr txBox="1">
            <a:spLocks noGrp="1"/>
          </p:cNvSpPr>
          <p:nvPr>
            <p:ph type="body" idx="14"/>
          </p:nvPr>
        </p:nvSpPr>
        <p:spPr>
          <a:xfrm>
            <a:off x="8448501" y="3284444"/>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3"/>
          <p:cNvSpPr txBox="1">
            <a:spLocks noGrp="1"/>
          </p:cNvSpPr>
          <p:nvPr>
            <p:ph type="body" idx="15"/>
          </p:nvPr>
        </p:nvSpPr>
        <p:spPr>
          <a:xfrm>
            <a:off x="8448500" y="4893727"/>
            <a:ext cx="2733675" cy="54057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Font typeface="Montserrat"/>
              <a:buNone/>
              <a:defRPr sz="1400">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6" name="Google Shape;116;p33"/>
          <p:cNvPicPr preferRelativeResize="0"/>
          <p:nvPr/>
        </p:nvPicPr>
        <p:blipFill rotWithShape="1">
          <a:blip r:embed="rId3">
            <a:alphaModFix/>
          </a:blip>
          <a:srcRect/>
          <a:stretch/>
        </p:blipFill>
        <p:spPr>
          <a:xfrm>
            <a:off x="9955475" y="328227"/>
            <a:ext cx="1809802" cy="88277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24"/>
        <p:cNvGrpSpPr/>
        <p:nvPr/>
      </p:nvGrpSpPr>
      <p:grpSpPr>
        <a:xfrm>
          <a:off x="0" y="0"/>
          <a:ext cx="0" cy="0"/>
          <a:chOff x="0" y="0"/>
          <a:chExt cx="0" cy="0"/>
        </a:xfrm>
      </p:grpSpPr>
      <p:sp>
        <p:nvSpPr>
          <p:cNvPr id="125" name="Google Shape;125;p46"/>
          <p:cNvSpPr txBox="1">
            <a:spLocks noGrp="1"/>
          </p:cNvSpPr>
          <p:nvPr>
            <p:ph type="body" idx="1"/>
          </p:nvPr>
        </p:nvSpPr>
        <p:spPr>
          <a:xfrm>
            <a:off x="1695999" y="1566639"/>
            <a:ext cx="3175259"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6" name="Google Shape;126;p46"/>
          <p:cNvSpPr txBox="1">
            <a:spLocks noGrp="1"/>
          </p:cNvSpPr>
          <p:nvPr>
            <p:ph type="body" idx="2"/>
          </p:nvPr>
        </p:nvSpPr>
        <p:spPr>
          <a:xfrm>
            <a:off x="7176164" y="1566639"/>
            <a:ext cx="3175260" cy="823912"/>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127" name="Google Shape;127;p46"/>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28" name="Google Shape;128;p46"/>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29" name="Google Shape;129;p46"/>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30" name="Google Shape;130;p46"/>
          <p:cNvSpPr/>
          <p:nvPr/>
        </p:nvSpPr>
        <p:spPr>
          <a:xfrm>
            <a:off x="2199884" y="2284225"/>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1" name="Google Shape;131;p46"/>
          <p:cNvSpPr/>
          <p:nvPr/>
        </p:nvSpPr>
        <p:spPr>
          <a:xfrm>
            <a:off x="7610161" y="2337388"/>
            <a:ext cx="2307266" cy="53163"/>
          </a:xfrm>
          <a:prstGeom prst="rect">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2" name="Google Shape;132;p46"/>
          <p:cNvSpPr txBox="1">
            <a:spLocks noGrp="1"/>
          </p:cNvSpPr>
          <p:nvPr>
            <p:ph type="body" idx="3"/>
          </p:nvPr>
        </p:nvSpPr>
        <p:spPr>
          <a:xfrm>
            <a:off x="838200" y="2524124"/>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46"/>
          <p:cNvSpPr txBox="1">
            <a:spLocks noGrp="1"/>
          </p:cNvSpPr>
          <p:nvPr>
            <p:ph type="body" idx="4"/>
          </p:nvPr>
        </p:nvSpPr>
        <p:spPr>
          <a:xfrm>
            <a:off x="6137734" y="2524123"/>
            <a:ext cx="5063836" cy="3832226"/>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000"/>
              </a:spcBef>
              <a:spcAft>
                <a:spcPts val="0"/>
              </a:spcAft>
              <a:buClr>
                <a:srgbClr val="C00000"/>
              </a:buClr>
              <a:buSzPts val="2560"/>
              <a:buFont typeface="Arial"/>
              <a:buChar char="•"/>
              <a:defRPr sz="1600"/>
            </a:lvl1pPr>
            <a:lvl2pPr marL="914400" lvl="1" indent="-310896" algn="l">
              <a:lnSpc>
                <a:spcPct val="90000"/>
              </a:lnSpc>
              <a:spcBef>
                <a:spcPts val="500"/>
              </a:spcBef>
              <a:spcAft>
                <a:spcPts val="0"/>
              </a:spcAft>
              <a:buClr>
                <a:srgbClr val="C00000"/>
              </a:buClr>
              <a:buSzPts val="1296"/>
              <a:buFont typeface="Arial"/>
              <a:buChar char="•"/>
              <a:defRPr sz="1600"/>
            </a:lvl2pPr>
            <a:lvl3pPr marL="1371600" lvl="2" indent="-330200" algn="l">
              <a:lnSpc>
                <a:spcPct val="90000"/>
              </a:lnSpc>
              <a:spcBef>
                <a:spcPts val="500"/>
              </a:spcBef>
              <a:spcAft>
                <a:spcPts val="0"/>
              </a:spcAft>
              <a:buClr>
                <a:srgbClr val="C00000"/>
              </a:buClr>
              <a:buSzPts val="1600"/>
              <a:buFont typeface="Arial"/>
              <a:buChar char="•"/>
              <a:defRPr sz="1600"/>
            </a:lvl3pPr>
            <a:lvl4pPr marL="1828800" lvl="3" indent="-330200" algn="l">
              <a:lnSpc>
                <a:spcPct val="90000"/>
              </a:lnSpc>
              <a:spcBef>
                <a:spcPts val="500"/>
              </a:spcBef>
              <a:spcAft>
                <a:spcPts val="0"/>
              </a:spcAft>
              <a:buClr>
                <a:srgbClr val="C00000"/>
              </a:buClr>
              <a:buSzPts val="1600"/>
              <a:buFont typeface="Arial"/>
              <a:buChar char="•"/>
              <a:defRPr sz="1600"/>
            </a:lvl4pPr>
            <a:lvl5pPr marL="2286000" lvl="4" indent="-330200" algn="l">
              <a:lnSpc>
                <a:spcPct val="90000"/>
              </a:lnSpc>
              <a:spcBef>
                <a:spcPts val="500"/>
              </a:spcBef>
              <a:spcAft>
                <a:spcPts val="0"/>
              </a:spcAft>
              <a:buClr>
                <a:srgbClr val="C00000"/>
              </a:buClr>
              <a:buSzPts val="1600"/>
              <a:buFont typeface="Arial"/>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4" name="Google Shape;134;p46"/>
          <p:cNvSpPr txBox="1">
            <a:spLocks noGrp="1"/>
          </p:cNvSpPr>
          <p:nvPr>
            <p:ph type="title"/>
          </p:nvPr>
        </p:nvSpPr>
        <p:spPr>
          <a:xfrm>
            <a:off x="838200" y="509145"/>
            <a:ext cx="8463742" cy="9455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BE2727"/>
              </a:buClr>
              <a:buSzPts val="2800"/>
              <a:buFont typeface="Montserrat ExtraBold"/>
              <a:buNone/>
              <a:defRPr sz="2800" b="1">
                <a:solidFill>
                  <a:srgbClr val="BE2727"/>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35" name="Google Shape;135;p46"/>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6"/>
        <p:cNvGrpSpPr/>
        <p:nvPr/>
      </p:nvGrpSpPr>
      <p:grpSpPr>
        <a:xfrm>
          <a:off x="0" y="0"/>
          <a:ext cx="0" cy="0"/>
          <a:chOff x="0" y="0"/>
          <a:chExt cx="0" cy="0"/>
        </a:xfrm>
      </p:grpSpPr>
      <p:sp>
        <p:nvSpPr>
          <p:cNvPr id="137" name="Google Shape;137;p47"/>
          <p:cNvSpPr txBox="1">
            <a:spLocks noGrp="1"/>
          </p:cNvSpPr>
          <p:nvPr>
            <p:ph type="body" idx="1"/>
          </p:nvPr>
        </p:nvSpPr>
        <p:spPr>
          <a:xfrm>
            <a:off x="838199" y="3672580"/>
            <a:ext cx="3932237" cy="140505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138" name="Google Shape;138;p4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139" name="Google Shape;139;p4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140" name="Google Shape;140;p4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141" name="Google Shape;141;p4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47"/>
          <p:cNvSpPr txBox="1">
            <a:spLocks noGrp="1"/>
          </p:cNvSpPr>
          <p:nvPr>
            <p:ph type="body" idx="3"/>
          </p:nvPr>
        </p:nvSpPr>
        <p:spPr>
          <a:xfrm>
            <a:off x="5170488" y="1346200"/>
            <a:ext cx="6375400" cy="488791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C00000"/>
              </a:buClr>
              <a:buSzPts val="2800"/>
              <a:buChar char="•"/>
              <a:defRPr/>
            </a:lvl1pPr>
            <a:lvl2pPr marL="914400" lvl="1" indent="-381000" algn="l">
              <a:lnSpc>
                <a:spcPct val="90000"/>
              </a:lnSpc>
              <a:spcBef>
                <a:spcPts val="500"/>
              </a:spcBef>
              <a:spcAft>
                <a:spcPts val="0"/>
              </a:spcAft>
              <a:buClr>
                <a:srgbClr val="C00000"/>
              </a:buClr>
              <a:buSzPts val="2400"/>
              <a:buChar char="•"/>
              <a:defRPr/>
            </a:lvl2pPr>
            <a:lvl3pPr marL="1371600" lvl="2" indent="-355600" algn="l">
              <a:lnSpc>
                <a:spcPct val="90000"/>
              </a:lnSpc>
              <a:spcBef>
                <a:spcPts val="500"/>
              </a:spcBef>
              <a:spcAft>
                <a:spcPts val="0"/>
              </a:spcAft>
              <a:buClr>
                <a:srgbClr val="C00000"/>
              </a:buClr>
              <a:buSzPts val="2000"/>
              <a:buChar char="•"/>
              <a:defRPr/>
            </a:lvl3pPr>
            <a:lvl4pPr marL="1828800" lvl="3" indent="-342900" algn="l">
              <a:lnSpc>
                <a:spcPct val="90000"/>
              </a:lnSpc>
              <a:spcBef>
                <a:spcPts val="500"/>
              </a:spcBef>
              <a:spcAft>
                <a:spcPts val="0"/>
              </a:spcAft>
              <a:buClr>
                <a:srgbClr val="C00000"/>
              </a:buClr>
              <a:buSzPts val="1800"/>
              <a:buChar char="•"/>
              <a:defRPr/>
            </a:lvl4pPr>
            <a:lvl5pPr marL="2286000" lvl="4" indent="-342900" algn="l">
              <a:lnSpc>
                <a:spcPct val="90000"/>
              </a:lnSpc>
              <a:spcBef>
                <a:spcPts val="500"/>
              </a:spcBef>
              <a:spcAft>
                <a:spcPts val="0"/>
              </a:spcAft>
              <a:buClr>
                <a:srgbClr val="C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43" name="Google Shape;143;p4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44"/>
        <p:cNvGrpSpPr/>
        <p:nvPr/>
      </p:nvGrpSpPr>
      <p:grpSpPr>
        <a:xfrm>
          <a:off x="0" y="0"/>
          <a:ext cx="0" cy="0"/>
          <a:chOff x="0" y="0"/>
          <a:chExt cx="0" cy="0"/>
        </a:xfrm>
      </p:grpSpPr>
      <p:sp>
        <p:nvSpPr>
          <p:cNvPr id="145" name="Google Shape;145;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Montserra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8"/>
          <p:cNvSpPr>
            <a:spLocks noGrp="1"/>
          </p:cNvSpPr>
          <p:nvPr>
            <p:ph type="pic" idx="2"/>
          </p:nvPr>
        </p:nvSpPr>
        <p:spPr>
          <a:xfrm>
            <a:off x="5183188" y="987425"/>
            <a:ext cx="6172200" cy="4873625"/>
          </a:xfrm>
          <a:prstGeom prst="rect">
            <a:avLst/>
          </a:prstGeom>
          <a:noFill/>
          <a:ln>
            <a:noFill/>
          </a:ln>
        </p:spPr>
      </p:sp>
      <p:sp>
        <p:nvSpPr>
          <p:cNvPr id="147" name="Google Shape;147;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8" name="Google Shape;14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1"/>
        <p:cNvGrpSpPr/>
        <p:nvPr/>
      </p:nvGrpSpPr>
      <p:grpSpPr>
        <a:xfrm>
          <a:off x="0" y="0"/>
          <a:ext cx="0" cy="0"/>
          <a:chOff x="0" y="0"/>
          <a:chExt cx="0" cy="0"/>
        </a:xfrm>
      </p:grpSpPr>
      <p:sp>
        <p:nvSpPr>
          <p:cNvPr id="152" name="Google Shape;152;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3"/>
        <p:cNvGrpSpPr/>
        <p:nvPr/>
      </p:nvGrpSpPr>
      <p:grpSpPr>
        <a:xfrm>
          <a:off x="0" y="0"/>
          <a:ext cx="0" cy="0"/>
          <a:chOff x="0" y="0"/>
          <a:chExt cx="0" cy="0"/>
        </a:xfrm>
      </p:grpSpPr>
      <p:cxnSp>
        <p:nvCxnSpPr>
          <p:cNvPr id="164" name="Google Shape;164;g128e061f2de_0_109"/>
          <p:cNvCxnSpPr/>
          <p:nvPr/>
        </p:nvCxnSpPr>
        <p:spPr>
          <a:xfrm>
            <a:off x="575800" y="6322471"/>
            <a:ext cx="11040300" cy="0"/>
          </a:xfrm>
          <a:prstGeom prst="straightConnector1">
            <a:avLst/>
          </a:prstGeom>
          <a:noFill/>
          <a:ln w="9525" cap="flat" cmpd="sng">
            <a:solidFill>
              <a:srgbClr val="C6C5C5"/>
            </a:solidFill>
            <a:prstDash val="dot"/>
            <a:round/>
            <a:headEnd type="none" w="sm" len="sm"/>
            <a:tailEnd type="none" w="sm" len="sm"/>
          </a:ln>
        </p:spPr>
      </p:cxnSp>
      <p:sp>
        <p:nvSpPr>
          <p:cNvPr id="165" name="Google Shape;165;g128e061f2de_0_109"/>
          <p:cNvSpPr txBox="1">
            <a:spLocks noGrp="1"/>
          </p:cNvSpPr>
          <p:nvPr>
            <p:ph type="title"/>
          </p:nvPr>
        </p:nvSpPr>
        <p:spPr>
          <a:xfrm>
            <a:off x="415600" y="284933"/>
            <a:ext cx="11360700" cy="6207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Clr>
                <a:srgbClr val="566579"/>
              </a:buClr>
              <a:buSzPts val="3700"/>
              <a:buFont typeface="Trebuchet MS"/>
              <a:buNone/>
              <a:defRPr>
                <a:solidFill>
                  <a:srgbClr val="566579"/>
                </a:solidFill>
                <a:latin typeface="Trebuchet MS"/>
                <a:ea typeface="Trebuchet MS"/>
                <a:cs typeface="Trebuchet MS"/>
                <a:sym typeface="Trebuchet MS"/>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cxnSp>
        <p:nvCxnSpPr>
          <p:cNvPr id="166" name="Google Shape;166;g128e061f2de_0_109"/>
          <p:cNvCxnSpPr/>
          <p:nvPr/>
        </p:nvCxnSpPr>
        <p:spPr>
          <a:xfrm>
            <a:off x="575800" y="1002333"/>
            <a:ext cx="11040300" cy="0"/>
          </a:xfrm>
          <a:prstGeom prst="straightConnector1">
            <a:avLst/>
          </a:prstGeom>
          <a:noFill/>
          <a:ln w="9525" cap="flat" cmpd="sng">
            <a:solidFill>
              <a:srgbClr val="C6C5C5"/>
            </a:solidFill>
            <a:prstDash val="dot"/>
            <a:round/>
            <a:headEnd type="none" w="sm" len="sm"/>
            <a:tailEnd type="none" w="sm" len="sm"/>
          </a:ln>
        </p:spPr>
      </p:cxnSp>
      <p:sp>
        <p:nvSpPr>
          <p:cNvPr id="167" name="Google Shape;167;g128e061f2de_0_109">
            <a:hlinkClick r:id="" action="ppaction://hlinkshowjump?jump=previousslide"/>
          </p:cNvPr>
          <p:cNvSpPr/>
          <p:nvPr/>
        </p:nvSpPr>
        <p:spPr>
          <a:xfrm rot="2700000">
            <a:off x="11348840" y="6420393"/>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8" name="Google Shape;168;g128e061f2de_0_109"/>
          <p:cNvSpPr/>
          <p:nvPr/>
        </p:nvSpPr>
        <p:spPr>
          <a:xfrm>
            <a:off x="579075" y="6315167"/>
            <a:ext cx="506400" cy="232800"/>
          </a:xfrm>
          <a:prstGeom prst="rect">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69" name="Google Shape;169;g128e061f2de_0_109">
            <a:hlinkClick r:id="" action="ppaction://hlinkshowjump?jump=nextslide"/>
          </p:cNvPr>
          <p:cNvSpPr/>
          <p:nvPr/>
        </p:nvSpPr>
        <p:spPr>
          <a:xfrm rot="-8100000">
            <a:off x="11508840" y="6420194"/>
            <a:ext cx="113279" cy="113279"/>
          </a:xfrm>
          <a:prstGeom prst="rtTriangle">
            <a:avLst/>
          </a:prstGeom>
          <a:solidFill>
            <a:srgbClr val="C6C5C5"/>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
        <p:nvSpPr>
          <p:cNvPr id="170" name="Google Shape;170;g128e061f2de_0_109"/>
          <p:cNvSpPr txBox="1">
            <a:spLocks noGrp="1"/>
          </p:cNvSpPr>
          <p:nvPr>
            <p:ph type="sldNum" idx="12"/>
          </p:nvPr>
        </p:nvSpPr>
        <p:spPr>
          <a:xfrm>
            <a:off x="579067" y="6315167"/>
            <a:ext cx="506400" cy="232800"/>
          </a:xfrm>
          <a:prstGeom prst="rect">
            <a:avLst/>
          </a:prstGeom>
          <a:noFill/>
          <a:ln>
            <a:noFill/>
          </a:ln>
        </p:spPr>
        <p:txBody>
          <a:bodyPr spcFirstLastPara="1" wrap="square" lIns="121900" tIns="121900" rIns="121900" bIns="121900" anchor="ctr" anchorCtr="0">
            <a:noAutofit/>
          </a:bodyPr>
          <a:lstStyle>
            <a:lvl1pPr marL="0" marR="0" lvl="0"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71" name="Google Shape;171;g128e061f2de_0_109"/>
          <p:cNvSpPr txBox="1"/>
          <p:nvPr/>
        </p:nvSpPr>
        <p:spPr>
          <a:xfrm>
            <a:off x="9204248" y="6246912"/>
            <a:ext cx="2043600" cy="2328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C6C5C5"/>
                </a:solidFill>
                <a:latin typeface="Arial"/>
                <a:ea typeface="Arial"/>
                <a:cs typeface="Arial"/>
                <a:sym typeface="Arial"/>
              </a:rPr>
              <a:t>www.companyname.com</a:t>
            </a:r>
            <a:endParaRPr sz="1200" b="0" i="0" u="none" strike="noStrike" cap="none">
              <a:solidFill>
                <a:srgbClr val="C6C5C5"/>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1974966" y="2521987"/>
            <a:ext cx="8076353"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C00000"/>
              </a:buClr>
              <a:buSzPts val="6000"/>
              <a:buFont typeface="Montserrat Black"/>
              <a:buNone/>
              <a:defRPr sz="6000" b="1">
                <a:solidFill>
                  <a:srgbClr val="C00000"/>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0" name="Google Shape;50;p35"/>
          <p:cNvPicPr preferRelativeResize="0"/>
          <p:nvPr/>
        </p:nvPicPr>
        <p:blipFill rotWithShape="1">
          <a:blip r:embed="rId2">
            <a:alphaModFix/>
          </a:blip>
          <a:srcRect/>
          <a:stretch/>
        </p:blipFill>
        <p:spPr>
          <a:xfrm>
            <a:off x="559185" y="0"/>
            <a:ext cx="2860964" cy="315884"/>
          </a:xfrm>
          <a:prstGeom prst="rect">
            <a:avLst/>
          </a:prstGeom>
          <a:noFill/>
          <a:ln>
            <a:noFill/>
          </a:ln>
        </p:spPr>
      </p:pic>
      <p:sp>
        <p:nvSpPr>
          <p:cNvPr id="51" name="Google Shape;51;p35"/>
          <p:cNvSpPr txBox="1">
            <a:spLocks noGrp="1"/>
          </p:cNvSpPr>
          <p:nvPr>
            <p:ph type="body" idx="1"/>
          </p:nvPr>
        </p:nvSpPr>
        <p:spPr>
          <a:xfrm>
            <a:off x="1989667" y="3847550"/>
            <a:ext cx="8076353" cy="381158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rgbClr val="3F3F3F"/>
              </a:buClr>
              <a:buSzPts val="3200"/>
              <a:buNone/>
              <a:defRPr sz="3200">
                <a:solidFill>
                  <a:srgbClr val="3F3F3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2" name="Google Shape;52;p35"/>
          <p:cNvSpPr/>
          <p:nvPr/>
        </p:nvSpPr>
        <p:spPr>
          <a:xfrm rot="10800000">
            <a:off x="5289935" y="1559948"/>
            <a:ext cx="1446414" cy="831272"/>
          </a:xfrm>
          <a:prstGeom prst="triangle">
            <a:avLst>
              <a:gd name="adj" fmla="val 50000"/>
            </a:avLst>
          </a:prstGeom>
          <a:solidFill>
            <a:srgbClr val="BE272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pic>
        <p:nvPicPr>
          <p:cNvPr id="53" name="Google Shape;53;p35"/>
          <p:cNvPicPr preferRelativeResize="0"/>
          <p:nvPr/>
        </p:nvPicPr>
        <p:blipFill rotWithShape="1">
          <a:blip r:embed="rId3">
            <a:alphaModFix/>
          </a:blip>
          <a:srcRect/>
          <a:stretch/>
        </p:blipFill>
        <p:spPr>
          <a:xfrm>
            <a:off x="5142013" y="5255650"/>
            <a:ext cx="2040576" cy="99537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spTree>
      <p:nvGrpSpPr>
        <p:cNvPr id="1" name="Shape 60"/>
        <p:cNvGrpSpPr/>
        <p:nvPr/>
      </p:nvGrpSpPr>
      <p:grpSpPr>
        <a:xfrm>
          <a:off x="0" y="0"/>
          <a:ext cx="0" cy="0"/>
          <a:chOff x="0" y="0"/>
          <a:chExt cx="0" cy="0"/>
        </a:xfrm>
      </p:grpSpPr>
      <p:sp>
        <p:nvSpPr>
          <p:cNvPr id="61" name="Google Shape;61;p37"/>
          <p:cNvSpPr txBox="1">
            <a:spLocks noGrp="1"/>
          </p:cNvSpPr>
          <p:nvPr>
            <p:ph type="body" idx="1"/>
          </p:nvPr>
        </p:nvSpPr>
        <p:spPr>
          <a:xfrm>
            <a:off x="3818313" y="3901864"/>
            <a:ext cx="4555374"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200"/>
              <a:buNone/>
              <a:defRPr sz="12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2" name="Google Shape;62;p37"/>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63" name="Google Shape;63;p37"/>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64" name="Google Shape;64;p37"/>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65" name="Google Shape;65;p37"/>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3200"/>
              <a:buNone/>
              <a:defRPr sz="32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66" name="Google Shape;66;p37"/>
          <p:cNvPicPr preferRelativeResize="0"/>
          <p:nvPr/>
        </p:nvPicPr>
        <p:blipFill rotWithShape="1">
          <a:blip r:embed="rId2">
            <a:alphaModFix/>
          </a:blip>
          <a:srcRect/>
          <a:stretch/>
        </p:blipFill>
        <p:spPr>
          <a:xfrm rot="10800000" flipH="1">
            <a:off x="838200" y="3858704"/>
            <a:ext cx="2860964" cy="45719"/>
          </a:xfrm>
          <a:prstGeom prst="rect">
            <a:avLst/>
          </a:prstGeom>
          <a:noFill/>
          <a:ln>
            <a:noFill/>
          </a:ln>
        </p:spPr>
      </p:pic>
      <p:pic>
        <p:nvPicPr>
          <p:cNvPr id="67" name="Google Shape;67;p37"/>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spTree>
      <p:nvGrpSpPr>
        <p:cNvPr id="1" name="Shape 68"/>
        <p:cNvGrpSpPr/>
        <p:nvPr/>
      </p:nvGrpSpPr>
      <p:grpSpPr>
        <a:xfrm>
          <a:off x="0" y="0"/>
          <a:ext cx="0" cy="0"/>
          <a:chOff x="0" y="0"/>
          <a:chExt cx="0" cy="0"/>
        </a:xfrm>
      </p:grpSpPr>
      <p:sp>
        <p:nvSpPr>
          <p:cNvPr id="69" name="Google Shape;69;p39"/>
          <p:cNvSpPr txBox="1">
            <a:spLocks noGrp="1"/>
          </p:cNvSpPr>
          <p:nvPr>
            <p:ph type="body" idx="1"/>
          </p:nvPr>
        </p:nvSpPr>
        <p:spPr>
          <a:xfrm>
            <a:off x="746918" y="3882043"/>
            <a:ext cx="3816769" cy="21696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F7F7F"/>
              </a:buClr>
              <a:buSzPts val="1600"/>
              <a:buNone/>
              <a:defRPr sz="1600">
                <a:solidFill>
                  <a:srgbClr val="7F7F7F"/>
                </a:solidFill>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0" name="Google Shape;70;p39"/>
          <p:cNvPicPr preferRelativeResize="0"/>
          <p:nvPr/>
        </p:nvPicPr>
        <p:blipFill rotWithShape="1">
          <a:blip r:embed="rId2">
            <a:alphaModFix/>
          </a:blip>
          <a:srcRect/>
          <a:stretch/>
        </p:blipFill>
        <p:spPr>
          <a:xfrm>
            <a:off x="838200" y="0"/>
            <a:ext cx="2860964" cy="315884"/>
          </a:xfrm>
          <a:prstGeom prst="rect">
            <a:avLst/>
          </a:prstGeom>
          <a:noFill/>
          <a:ln>
            <a:noFill/>
          </a:ln>
        </p:spPr>
      </p:pic>
      <p:pic>
        <p:nvPicPr>
          <p:cNvPr id="71" name="Google Shape;71;p39"/>
          <p:cNvPicPr preferRelativeResize="0"/>
          <p:nvPr/>
        </p:nvPicPr>
        <p:blipFill rotWithShape="1">
          <a:blip r:embed="rId3">
            <a:alphaModFix/>
          </a:blip>
          <a:srcRect/>
          <a:stretch/>
        </p:blipFill>
        <p:spPr>
          <a:xfrm>
            <a:off x="11087100" y="5837237"/>
            <a:ext cx="1104900" cy="1038225"/>
          </a:xfrm>
          <a:prstGeom prst="rect">
            <a:avLst/>
          </a:prstGeom>
          <a:noFill/>
          <a:ln>
            <a:noFill/>
          </a:ln>
        </p:spPr>
      </p:pic>
      <p:sp>
        <p:nvSpPr>
          <p:cNvPr id="72" name="Google Shape;72;p39"/>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sp>
        <p:nvSpPr>
          <p:cNvPr id="73" name="Google Shape;73;p39"/>
          <p:cNvSpPr txBox="1">
            <a:spLocks noGrp="1"/>
          </p:cNvSpPr>
          <p:nvPr>
            <p:ph type="body" idx="2"/>
          </p:nvPr>
        </p:nvSpPr>
        <p:spPr>
          <a:xfrm>
            <a:off x="803764" y="834017"/>
            <a:ext cx="2978527" cy="203089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C00000"/>
              </a:buClr>
              <a:buSzPts val="2800"/>
              <a:buNone/>
              <a:defRPr sz="2800" b="0">
                <a:solidFill>
                  <a:srgbClr val="C00000"/>
                </a:solidFill>
                <a:latin typeface="Montserrat ExtraBold"/>
                <a:ea typeface="Montserrat ExtraBold"/>
                <a:cs typeface="Montserrat ExtraBold"/>
                <a:sym typeface="Montserrat ExtraBold"/>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pic>
        <p:nvPicPr>
          <p:cNvPr id="74" name="Google Shape;74;p39"/>
          <p:cNvPicPr preferRelativeResize="0"/>
          <p:nvPr/>
        </p:nvPicPr>
        <p:blipFill rotWithShape="1">
          <a:blip r:embed="rId4">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5"/>
        <p:cNvGrpSpPr/>
        <p:nvPr/>
      </p:nvGrpSpPr>
      <p:grpSpPr>
        <a:xfrm>
          <a:off x="0" y="0"/>
          <a:ext cx="0" cy="0"/>
          <a:chOff x="0" y="0"/>
          <a:chExt cx="0" cy="0"/>
        </a:xfrm>
      </p:grpSpPr>
      <p:pic>
        <p:nvPicPr>
          <p:cNvPr id="76" name="Google Shape;76;p40"/>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77" name="Google Shape;77;p40"/>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79" name="Google Shape;79;p40"/>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80" name="Google Shape;80;p40"/>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81" name="Google Shape;81;p40"/>
          <p:cNvPicPr preferRelativeResize="0"/>
          <p:nvPr/>
        </p:nvPicPr>
        <p:blipFill rotWithShape="1">
          <a:blip r:embed="rId4">
            <a:alphaModFix/>
          </a:blip>
          <a:srcRect/>
          <a:stretch/>
        </p:blipFill>
        <p:spPr>
          <a:xfrm>
            <a:off x="5261198" y="4951700"/>
            <a:ext cx="2012426" cy="981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2"/>
        <p:cNvGrpSpPr/>
        <p:nvPr/>
      </p:nvGrpSpPr>
      <p:grpSpPr>
        <a:xfrm>
          <a:off x="0" y="0"/>
          <a:ext cx="0" cy="0"/>
          <a:chOff x="0" y="0"/>
          <a:chExt cx="0" cy="0"/>
        </a:xfrm>
      </p:grpSpPr>
      <p:pic>
        <p:nvPicPr>
          <p:cNvPr id="83" name="Google Shape;83;p30"/>
          <p:cNvPicPr preferRelativeResize="0"/>
          <p:nvPr/>
        </p:nvPicPr>
        <p:blipFill rotWithShape="1">
          <a:blip r:embed="rId2">
            <a:alphaModFix/>
          </a:blip>
          <a:srcRect/>
          <a:stretch/>
        </p:blipFill>
        <p:spPr>
          <a:xfrm>
            <a:off x="-211667" y="-83672"/>
            <a:ext cx="12640676" cy="7017872"/>
          </a:xfrm>
          <a:prstGeom prst="rect">
            <a:avLst/>
          </a:prstGeom>
          <a:noFill/>
          <a:ln>
            <a:noFill/>
          </a:ln>
        </p:spPr>
      </p:pic>
      <p:sp>
        <p:nvSpPr>
          <p:cNvPr id="84" name="Google Shape;84;p30"/>
          <p:cNvSpPr txBox="1">
            <a:spLocks noGrp="1"/>
          </p:cNvSpPr>
          <p:nvPr>
            <p:ph type="ctrTitle"/>
          </p:nvPr>
        </p:nvSpPr>
        <p:spPr>
          <a:xfrm>
            <a:off x="279991" y="3969209"/>
            <a:ext cx="9144000" cy="14644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ubTitle" idx="1"/>
          </p:nvPr>
        </p:nvSpPr>
        <p:spPr>
          <a:xfrm>
            <a:off x="279991" y="5433627"/>
            <a:ext cx="91440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86" name="Google Shape;86;p30"/>
          <p:cNvPicPr preferRelativeResize="0"/>
          <p:nvPr/>
        </p:nvPicPr>
        <p:blipFill rotWithShape="1">
          <a:blip r:embed="rId3">
            <a:alphaModFix/>
          </a:blip>
          <a:srcRect/>
          <a:stretch/>
        </p:blipFill>
        <p:spPr>
          <a:xfrm>
            <a:off x="9242381" y="-123349"/>
            <a:ext cx="7133810" cy="7097226"/>
          </a:xfrm>
          <a:prstGeom prst="rect">
            <a:avLst/>
          </a:prstGeom>
          <a:noFill/>
          <a:ln>
            <a:noFill/>
          </a:ln>
        </p:spPr>
      </p:pic>
      <p:pic>
        <p:nvPicPr>
          <p:cNvPr id="87" name="Google Shape;87;p30"/>
          <p:cNvPicPr preferRelativeResize="0"/>
          <p:nvPr/>
        </p:nvPicPr>
        <p:blipFill rotWithShape="1">
          <a:blip r:embed="rId4">
            <a:alphaModFix/>
          </a:blip>
          <a:srcRect/>
          <a:stretch/>
        </p:blipFill>
        <p:spPr>
          <a:xfrm>
            <a:off x="280000" y="322051"/>
            <a:ext cx="3225201" cy="15732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88"/>
        <p:cNvGrpSpPr/>
        <p:nvPr/>
      </p:nvGrpSpPr>
      <p:grpSpPr>
        <a:xfrm>
          <a:off x="0" y="0"/>
          <a:ext cx="0" cy="0"/>
          <a:chOff x="0" y="0"/>
          <a:chExt cx="0" cy="0"/>
        </a:xfrm>
      </p:grpSpPr>
      <p:pic>
        <p:nvPicPr>
          <p:cNvPr id="89" name="Google Shape;89;p41"/>
          <p:cNvPicPr preferRelativeResize="0"/>
          <p:nvPr/>
        </p:nvPicPr>
        <p:blipFill rotWithShape="1">
          <a:blip r:embed="rId2">
            <a:alphaModFix/>
          </a:blip>
          <a:srcRect/>
          <a:stretch/>
        </p:blipFill>
        <p:spPr>
          <a:xfrm>
            <a:off x="11087100" y="5837237"/>
            <a:ext cx="1104900" cy="1038225"/>
          </a:xfrm>
          <a:prstGeom prst="rect">
            <a:avLst/>
          </a:prstGeom>
          <a:noFill/>
          <a:ln>
            <a:noFill/>
          </a:ln>
        </p:spPr>
      </p:pic>
      <p:sp>
        <p:nvSpPr>
          <p:cNvPr id="90" name="Google Shape;90;p41"/>
          <p:cNvSpPr txBox="1"/>
          <p:nvPr/>
        </p:nvSpPr>
        <p:spPr>
          <a:xfrm>
            <a:off x="11546379" y="6356350"/>
            <a:ext cx="45581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1" i="0" u="none" strike="noStrike" cap="none">
                <a:solidFill>
                  <a:schemeClr val="lt1"/>
                </a:solidFill>
                <a:latin typeface="Montserrat"/>
                <a:ea typeface="Montserrat"/>
                <a:cs typeface="Montserrat"/>
                <a:sym typeface="Montserrat"/>
              </a:rPr>
              <a:t>‹#›</a:t>
            </a:fld>
            <a:endParaRPr sz="1200" b="1" i="0" u="none" strike="noStrike" cap="none">
              <a:solidFill>
                <a:schemeClr val="lt1"/>
              </a:solidFill>
              <a:latin typeface="Montserrat"/>
              <a:ea typeface="Montserrat"/>
              <a:cs typeface="Montserrat"/>
              <a:sym typeface="Montserrat"/>
            </a:endParaRPr>
          </a:p>
        </p:txBody>
      </p:sp>
      <p:pic>
        <p:nvPicPr>
          <p:cNvPr id="91" name="Google Shape;91;p41"/>
          <p:cNvPicPr preferRelativeResize="0"/>
          <p:nvPr/>
        </p:nvPicPr>
        <p:blipFill rotWithShape="1">
          <a:blip r:embed="rId3">
            <a:alphaModFix/>
          </a:blip>
          <a:srcRect/>
          <a:stretch/>
        </p:blipFill>
        <p:spPr>
          <a:xfrm>
            <a:off x="9898625" y="326475"/>
            <a:ext cx="1856773" cy="90572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9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93"/>
        <p:cNvGrpSpPr/>
        <p:nvPr/>
      </p:nvGrpSpPr>
      <p:grpSpPr>
        <a:xfrm>
          <a:off x="0" y="0"/>
          <a:ext cx="0" cy="0"/>
          <a:chOff x="0" y="0"/>
          <a:chExt cx="0" cy="0"/>
        </a:xfrm>
      </p:grpSpPr>
      <p:pic>
        <p:nvPicPr>
          <p:cNvPr id="94" name="Google Shape;94;p31"/>
          <p:cNvPicPr preferRelativeResize="0"/>
          <p:nvPr/>
        </p:nvPicPr>
        <p:blipFill rotWithShape="1">
          <a:blip r:embed="rId2">
            <a:alphaModFix/>
          </a:blip>
          <a:srcRect/>
          <a:stretch/>
        </p:blipFill>
        <p:spPr>
          <a:xfrm>
            <a:off x="0" y="-59085"/>
            <a:ext cx="12534822" cy="6959104"/>
          </a:xfrm>
          <a:prstGeom prst="rect">
            <a:avLst/>
          </a:prstGeom>
          <a:noFill/>
          <a:ln>
            <a:noFill/>
          </a:ln>
        </p:spPr>
      </p:pic>
      <p:sp>
        <p:nvSpPr>
          <p:cNvPr id="95" name="Google Shape;95;p31"/>
          <p:cNvSpPr txBox="1">
            <a:spLocks noGrp="1"/>
          </p:cNvSpPr>
          <p:nvPr>
            <p:ph type="ctrTitle"/>
          </p:nvPr>
        </p:nvSpPr>
        <p:spPr>
          <a:xfrm>
            <a:off x="2594340" y="3145331"/>
            <a:ext cx="7558961" cy="15155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lt1"/>
              </a:buClr>
              <a:buSzPts val="3600"/>
              <a:buFont typeface="Montserrat Black"/>
              <a:buNone/>
              <a:defRPr sz="3600">
                <a:solidFill>
                  <a:schemeClr val="lt1"/>
                </a:solidFill>
                <a:latin typeface="Montserrat Black"/>
                <a:ea typeface="Montserrat Black"/>
                <a:cs typeface="Montserrat Black"/>
                <a:sym typeface="Montserrat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1"/>
          <p:cNvSpPr txBox="1">
            <a:spLocks noGrp="1"/>
          </p:cNvSpPr>
          <p:nvPr>
            <p:ph type="subTitle" idx="1"/>
          </p:nvPr>
        </p:nvSpPr>
        <p:spPr>
          <a:xfrm>
            <a:off x="2594340" y="4372481"/>
            <a:ext cx="7558961" cy="130083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97" name="Google Shape;97;p31"/>
          <p:cNvPicPr preferRelativeResize="0"/>
          <p:nvPr/>
        </p:nvPicPr>
        <p:blipFill rotWithShape="1">
          <a:blip r:embed="rId3">
            <a:alphaModFix/>
          </a:blip>
          <a:srcRect/>
          <a:stretch/>
        </p:blipFill>
        <p:spPr>
          <a:xfrm>
            <a:off x="10394571" y="1362499"/>
            <a:ext cx="4280502" cy="4258551"/>
          </a:xfrm>
          <a:prstGeom prst="rect">
            <a:avLst/>
          </a:prstGeom>
          <a:noFill/>
          <a:ln>
            <a:noFill/>
          </a:ln>
        </p:spPr>
      </p:pic>
      <p:pic>
        <p:nvPicPr>
          <p:cNvPr id="98" name="Google Shape;98;p31"/>
          <p:cNvPicPr preferRelativeResize="0"/>
          <p:nvPr/>
        </p:nvPicPr>
        <p:blipFill rotWithShape="1">
          <a:blip r:embed="rId3">
            <a:alphaModFix/>
          </a:blip>
          <a:srcRect/>
          <a:stretch/>
        </p:blipFill>
        <p:spPr>
          <a:xfrm>
            <a:off x="-2241803" y="1422897"/>
            <a:ext cx="4280502" cy="4258551"/>
          </a:xfrm>
          <a:prstGeom prst="rect">
            <a:avLst/>
          </a:prstGeom>
          <a:noFill/>
          <a:ln>
            <a:noFill/>
          </a:ln>
        </p:spPr>
      </p:pic>
      <p:pic>
        <p:nvPicPr>
          <p:cNvPr id="99" name="Google Shape;99;p31"/>
          <p:cNvPicPr preferRelativeResize="0"/>
          <p:nvPr/>
        </p:nvPicPr>
        <p:blipFill rotWithShape="1">
          <a:blip r:embed="rId4">
            <a:alphaModFix/>
          </a:blip>
          <a:srcRect/>
          <a:stretch/>
        </p:blipFill>
        <p:spPr>
          <a:xfrm>
            <a:off x="5210423" y="2015275"/>
            <a:ext cx="2012426" cy="9816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ontserrat"/>
              <a:buNone/>
              <a:defRPr sz="4400" b="0"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ontserrat"/>
                <a:ea typeface="Montserrat"/>
                <a:cs typeface="Montserrat"/>
                <a:sym typeface="Montserra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ontserrat"/>
                <a:ea typeface="Montserrat"/>
                <a:cs typeface="Montserrat"/>
                <a:sym typeface="Montserra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Montserrat"/>
                <a:ea typeface="Montserrat"/>
                <a:cs typeface="Montserrat"/>
                <a:sym typeface="Montserra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ontserrat"/>
                <a:ea typeface="Montserrat"/>
                <a:cs typeface="Montserrat"/>
                <a:sym typeface="Montserrat"/>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9"/>
          <p:cNvSpPr txBox="1"/>
          <p:nvPr/>
        </p:nvSpPr>
        <p:spPr>
          <a:xfrm>
            <a:off x="1981200" y="6338813"/>
            <a:ext cx="712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2022 By Rikkei Academy - Rikkei Education - All rights reserved.</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3" r:id="rId11"/>
    <p:sldLayoutId id="2147483664" r:id="rId12"/>
    <p:sldLayoutId id="2147483665" r:id="rId13"/>
    <p:sldLayoutId id="2147483666" r:id="rId14"/>
    <p:sldLayoutId id="2147483667" r:id="rId15"/>
    <p:sldLayoutId id="2147483668"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g11bb26f517d_0_162"/>
          <p:cNvSpPr txBox="1">
            <a:spLocks noGrp="1"/>
          </p:cNvSpPr>
          <p:nvPr>
            <p:ph type="subTitle" idx="1"/>
          </p:nvPr>
        </p:nvSpPr>
        <p:spPr>
          <a:xfrm>
            <a:off x="446202" y="1266981"/>
            <a:ext cx="6539060" cy="6655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b="1" i="1" dirty="0"/>
              <a:t>HỌC VIỆN ĐÀO TẠO LẬP TRÌNH CHẤT LƯỢNG NHẬT BẢN</a:t>
            </a:r>
            <a:endParaRPr b="1" i="1" dirty="0"/>
          </a:p>
        </p:txBody>
      </p:sp>
      <p:sp>
        <p:nvSpPr>
          <p:cNvPr id="6" name="Google Shape;206;g11bb26f517d_0_162"/>
          <p:cNvSpPr txBox="1">
            <a:spLocks/>
          </p:cNvSpPr>
          <p:nvPr/>
        </p:nvSpPr>
        <p:spPr>
          <a:xfrm>
            <a:off x="2398336" y="3232708"/>
            <a:ext cx="7395328" cy="152116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dirty="0" err="1">
                <a:latin typeface="+mj-lt"/>
              </a:rPr>
              <a:t>Lớp</a:t>
            </a:r>
            <a:r>
              <a:rPr lang="en-US" dirty="0">
                <a:latin typeface="+mj-lt"/>
              </a:rPr>
              <a:t> : HN-JV231229</a:t>
            </a:r>
          </a:p>
        </p:txBody>
      </p:sp>
      <p:sp>
        <p:nvSpPr>
          <p:cNvPr id="4" name="Title 3"/>
          <p:cNvSpPr>
            <a:spLocks noGrp="1"/>
          </p:cNvSpPr>
          <p:nvPr>
            <p:ph type="ctrTitle"/>
          </p:nvPr>
        </p:nvSpPr>
        <p:spPr>
          <a:xfrm>
            <a:off x="2770694" y="1849202"/>
            <a:ext cx="7061462" cy="801285"/>
          </a:xfrm>
        </p:spPr>
        <p:txBody>
          <a:bodyPr>
            <a:normAutofit fontScale="90000"/>
          </a:bodyPr>
          <a:lstStyle/>
          <a:p>
            <a:r>
              <a:rPr lang="en-US" sz="4000" dirty="0">
                <a:latin typeface="+mj-lt"/>
              </a:rPr>
              <a:t>BẢO VỆ PROJECT MODULE 2</a:t>
            </a:r>
            <a:endParaRPr lang="en-US" sz="2800" dirty="0">
              <a:latin typeface="+mj-lt"/>
            </a:endParaRPr>
          </a:p>
        </p:txBody>
      </p:sp>
      <p:sp>
        <p:nvSpPr>
          <p:cNvPr id="8" name="Google Shape;206;g11bb26f517d_0_162"/>
          <p:cNvSpPr txBox="1">
            <a:spLocks/>
          </p:cNvSpPr>
          <p:nvPr/>
        </p:nvSpPr>
        <p:spPr>
          <a:xfrm>
            <a:off x="2436828" y="2650487"/>
            <a:ext cx="8272021" cy="7148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sz="2400" i="1" dirty="0" err="1">
                <a:latin typeface="+mj-lt"/>
              </a:rPr>
              <a:t>Đề</a:t>
            </a:r>
            <a:r>
              <a:rPr lang="en-US" sz="2400" i="1" dirty="0">
                <a:latin typeface="+mj-lt"/>
              </a:rPr>
              <a:t> </a:t>
            </a:r>
            <a:r>
              <a:rPr lang="en-US" sz="2400" i="1" dirty="0" err="1">
                <a:latin typeface="+mj-lt"/>
              </a:rPr>
              <a:t>tài</a:t>
            </a:r>
            <a:r>
              <a:rPr lang="en-US" sz="2400" i="1" dirty="0">
                <a:latin typeface="+mj-lt"/>
              </a:rPr>
              <a:t> :</a:t>
            </a:r>
            <a:r>
              <a:rPr lang="vi-VN" sz="2400" i="1" dirty="0">
                <a:latin typeface="+mj-lt"/>
              </a:rPr>
              <a:t> </a:t>
            </a:r>
            <a:r>
              <a:rPr lang="vi-VN" sz="2400" i="1" dirty="0">
                <a:latin typeface="+mn-lt"/>
              </a:rPr>
              <a:t>Ứng dụng xem phim</a:t>
            </a:r>
            <a:endParaRPr lang="en-US" sz="2400" i="1" dirty="0">
              <a:latin typeface="+mn-lt"/>
            </a:endParaRPr>
          </a:p>
          <a:p>
            <a:pPr marL="0" indent="0"/>
            <a:endParaRPr lang="vi-VN" sz="1800" dirty="0">
              <a:latin typeface="+mj-lt"/>
            </a:endParaRPr>
          </a:p>
        </p:txBody>
      </p:sp>
      <p:sp>
        <p:nvSpPr>
          <p:cNvPr id="9" name="Google Shape;206;g11bb26f517d_0_162"/>
          <p:cNvSpPr txBox="1">
            <a:spLocks/>
          </p:cNvSpPr>
          <p:nvPr/>
        </p:nvSpPr>
        <p:spPr>
          <a:xfrm>
            <a:off x="375500" y="5858420"/>
            <a:ext cx="7395328" cy="48581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Montserrat"/>
                <a:ea typeface="Montserrat"/>
                <a:cs typeface="Montserrat"/>
                <a:sym typeface="Montserrat"/>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ontserrat"/>
                <a:ea typeface="Montserrat"/>
                <a:cs typeface="Montserrat"/>
                <a:sym typeface="Montserrat"/>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Montserrat"/>
                <a:ea typeface="Montserrat"/>
                <a:cs typeface="Montserrat"/>
                <a:sym typeface="Montserrat"/>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Montserrat"/>
                <a:ea typeface="Montserrat"/>
                <a:cs typeface="Montserrat"/>
                <a:sym typeface="Montserrat"/>
              </a:defRPr>
            </a:lvl9pPr>
          </a:lstStyle>
          <a:p>
            <a:pPr marL="0" indent="0"/>
            <a:r>
              <a:rPr lang="en-US" sz="1800" i="1" dirty="0" err="1">
                <a:latin typeface="+mj-lt"/>
              </a:rPr>
              <a:t>Giảng</a:t>
            </a:r>
            <a:r>
              <a:rPr lang="en-US" sz="1800" i="1" dirty="0">
                <a:latin typeface="+mj-lt"/>
              </a:rPr>
              <a:t> </a:t>
            </a:r>
            <a:r>
              <a:rPr lang="en-US" sz="1800" i="1" dirty="0" err="1">
                <a:latin typeface="+mj-lt"/>
              </a:rPr>
              <a:t>viên</a:t>
            </a:r>
            <a:r>
              <a:rPr lang="en-US" sz="1800" i="1" dirty="0">
                <a:latin typeface="+mj-lt"/>
              </a:rPr>
              <a:t> </a:t>
            </a:r>
            <a:r>
              <a:rPr lang="en-US" sz="1800" i="1" dirty="0" err="1">
                <a:latin typeface="+mj-lt"/>
              </a:rPr>
              <a:t>hướng</a:t>
            </a:r>
            <a:r>
              <a:rPr lang="en-US" sz="1800" i="1" dirty="0">
                <a:latin typeface="+mj-lt"/>
              </a:rPr>
              <a:t> </a:t>
            </a:r>
            <a:r>
              <a:rPr lang="en-US" sz="1800" i="1" dirty="0" err="1">
                <a:latin typeface="+mj-lt"/>
              </a:rPr>
              <a:t>dẫn</a:t>
            </a:r>
            <a:r>
              <a:rPr lang="en-US" sz="1800" i="1" dirty="0">
                <a:latin typeface="+mj-lt"/>
              </a:rPr>
              <a:t> : </a:t>
            </a:r>
            <a:r>
              <a:rPr lang="en-US" sz="1800" i="1" dirty="0" err="1">
                <a:latin typeface="+mj-lt"/>
              </a:rPr>
              <a:t>Thầy</a:t>
            </a:r>
            <a:r>
              <a:rPr lang="en-US" sz="1800" i="1" dirty="0">
                <a:latin typeface="+mj-lt"/>
              </a:rPr>
              <a:t> </a:t>
            </a:r>
            <a:r>
              <a:rPr lang="en-US" sz="1800" i="1" dirty="0" err="1">
                <a:latin typeface="+mj-lt"/>
              </a:rPr>
              <a:t>Hồ</a:t>
            </a:r>
            <a:r>
              <a:rPr lang="en-US" sz="1800" i="1" dirty="0">
                <a:latin typeface="+mj-lt"/>
              </a:rPr>
              <a:t> Xuân </a:t>
            </a:r>
            <a:r>
              <a:rPr lang="en-US" sz="1800" i="1" dirty="0" err="1">
                <a:latin typeface="+mj-lt"/>
              </a:rPr>
              <a:t>Hùng</a:t>
            </a:r>
            <a:br>
              <a:rPr lang="en-US" sz="1800" i="1" dirty="0">
                <a:latin typeface="+mj-lt"/>
              </a:rPr>
            </a:br>
            <a:r>
              <a:rPr lang="en-US" sz="1800" i="1" dirty="0">
                <a:latin typeface="+mj-lt"/>
              </a:rPr>
              <a:t>                                       </a:t>
            </a:r>
            <a:r>
              <a:rPr lang="vi-VN" sz="1800" i="1" dirty="0">
                <a:latin typeface="+mn-lt"/>
              </a:rPr>
              <a:t>Thây Phạm Tuấn Bình</a:t>
            </a:r>
            <a:endParaRPr lang="en-US" sz="1800" i="1"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a:latin typeface="+mj-lt"/>
              </a:rPr>
              <a:t>Demo</a:t>
            </a: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9106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548286" y="802629"/>
            <a:ext cx="8478982" cy="5204691"/>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3">
              <a:lnSpc>
                <a:spcPct val="150000"/>
              </a:lnSpc>
              <a:spcBef>
                <a:spcPts val="1000"/>
              </a:spcBef>
              <a:buSzPts val="2600"/>
            </a:pPr>
            <a:endParaRPr lang="en-US" sz="1200" dirty="0">
              <a:ea typeface="Arial"/>
              <a:cs typeface="Arial"/>
            </a:endParaRPr>
          </a:p>
        </p:txBody>
      </p:sp>
      <p:sp>
        <p:nvSpPr>
          <p:cNvPr id="2" name="Rectangle 1"/>
          <p:cNvSpPr/>
          <p:nvPr/>
        </p:nvSpPr>
        <p:spPr>
          <a:xfrm>
            <a:off x="2310108" y="3143020"/>
            <a:ext cx="6862618" cy="7722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1800" b="1" dirty="0">
                <a:solidFill>
                  <a:schemeClr val="tx1"/>
                </a:solidFill>
                <a:latin typeface="+mj-lt"/>
              </a:rPr>
              <a:t>Cảm ơn mọi người đã lắng nghe</a:t>
            </a:r>
            <a:endParaRPr lang="en-US" sz="1800" b="1" dirty="0">
              <a:solidFill>
                <a:schemeClr val="tx1"/>
              </a:solidFill>
              <a:latin typeface="+mj-lt"/>
            </a:endParaRPr>
          </a:p>
        </p:txBody>
      </p:sp>
    </p:spTree>
    <p:extLst>
      <p:ext uri="{BB962C8B-B14F-4D97-AF65-F5344CB8AC3E}">
        <p14:creationId xmlns:p14="http://schemas.microsoft.com/office/powerpoint/2010/main" val="1344143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Nội</a:t>
            </a:r>
            <a:r>
              <a:rPr lang="en-US" sz="2800" b="1" dirty="0">
                <a:latin typeface="+mj-lt"/>
              </a:rPr>
              <a:t> dung </a:t>
            </a:r>
            <a:r>
              <a:rPr lang="en-US" sz="2800" b="1" dirty="0" err="1">
                <a:latin typeface="+mj-lt"/>
              </a:rPr>
              <a:t>trình</a:t>
            </a:r>
            <a:r>
              <a:rPr lang="en-US" sz="2800" b="1" dirty="0">
                <a:latin typeface="+mj-lt"/>
              </a:rPr>
              <a:t> </a:t>
            </a:r>
            <a:r>
              <a:rPr lang="en-US" sz="2800" b="1" dirty="0" err="1">
                <a:latin typeface="+mj-lt"/>
              </a:rPr>
              <a:t>bày</a:t>
            </a:r>
            <a:r>
              <a:rPr lang="en-US" sz="2800" b="1" dirty="0">
                <a:latin typeface="+mj-lt"/>
              </a:rPr>
              <a:t> </a:t>
            </a: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858982" y="1098193"/>
            <a:ext cx="8478982" cy="5375564"/>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812800" lvl="0" indent="-457200">
              <a:lnSpc>
                <a:spcPct val="150000"/>
              </a:lnSpc>
              <a:buSzPts val="2000"/>
              <a:buFont typeface="Noto Sans Symbols"/>
              <a:buChar char="▪"/>
            </a:pPr>
            <a:r>
              <a:rPr lang="vi-VN" sz="2000" dirty="0">
                <a:ea typeface="Arial"/>
                <a:cs typeface="Arial"/>
              </a:rPr>
              <a:t>Tổng quan về đề tài</a:t>
            </a:r>
          </a:p>
          <a:p>
            <a:pPr marL="812800" lvl="0" indent="-457200">
              <a:lnSpc>
                <a:spcPct val="150000"/>
              </a:lnSpc>
              <a:spcBef>
                <a:spcPts val="1000"/>
              </a:spcBef>
              <a:buSzPts val="2000"/>
              <a:buFont typeface="Noto Sans Symbols"/>
              <a:buChar char="▪"/>
            </a:pPr>
            <a:r>
              <a:rPr lang="vi-VN" sz="2000" dirty="0">
                <a:ea typeface="Arial"/>
                <a:cs typeface="Arial"/>
              </a:rPr>
              <a:t>Các công nghệ sử dụng trong đề tài</a:t>
            </a:r>
            <a:endParaRPr lang="en-US" sz="2000" dirty="0">
              <a:ea typeface="Arial"/>
              <a:cs typeface="Arial"/>
            </a:endParaRPr>
          </a:p>
          <a:p>
            <a:pPr marL="812800" indent="-457200">
              <a:lnSpc>
                <a:spcPct val="150000"/>
              </a:lnSpc>
              <a:spcBef>
                <a:spcPts val="1000"/>
              </a:spcBef>
              <a:buSzPts val="2000"/>
              <a:buFont typeface="Noto Sans Symbols"/>
              <a:buChar char="▪"/>
            </a:pPr>
            <a:r>
              <a:rPr lang="vi-VN" sz="2000" dirty="0">
                <a:ea typeface="Arial"/>
                <a:cs typeface="Arial"/>
              </a:rPr>
              <a:t>Sơ đồ chức năng ứng dụng</a:t>
            </a:r>
          </a:p>
          <a:p>
            <a:pPr marL="812800" lvl="0" indent="-457200">
              <a:lnSpc>
                <a:spcPct val="150000"/>
              </a:lnSpc>
              <a:spcBef>
                <a:spcPts val="1000"/>
              </a:spcBef>
              <a:buSzPts val="2000"/>
              <a:buFont typeface="Noto Sans Symbols"/>
              <a:buChar char="▪"/>
            </a:pPr>
            <a:r>
              <a:rPr lang="en-US" sz="2000" dirty="0" err="1">
                <a:ea typeface="Arial"/>
                <a:cs typeface="Arial"/>
              </a:rPr>
              <a:t>Biểu</a:t>
            </a:r>
            <a:r>
              <a:rPr lang="en-US" sz="2000" dirty="0">
                <a:ea typeface="Arial"/>
                <a:cs typeface="Arial"/>
              </a:rPr>
              <a:t> </a:t>
            </a:r>
            <a:r>
              <a:rPr lang="en-US" sz="2000" dirty="0" err="1">
                <a:ea typeface="Arial"/>
                <a:cs typeface="Arial"/>
              </a:rPr>
              <a:t>đồ</a:t>
            </a:r>
            <a:r>
              <a:rPr lang="en-US" sz="2000" dirty="0">
                <a:ea typeface="Arial"/>
                <a:cs typeface="Arial"/>
              </a:rPr>
              <a:t> UML</a:t>
            </a:r>
          </a:p>
          <a:p>
            <a:pPr marL="812800" lvl="0" indent="-457200">
              <a:lnSpc>
                <a:spcPct val="150000"/>
              </a:lnSpc>
              <a:spcBef>
                <a:spcPts val="1000"/>
              </a:spcBef>
              <a:buSzPts val="2000"/>
              <a:buFont typeface="Noto Sans Symbols"/>
              <a:buChar char="▪"/>
            </a:pPr>
            <a:r>
              <a:rPr lang="vi-VN" sz="2000" dirty="0">
                <a:ea typeface="Arial"/>
                <a:cs typeface="Arial"/>
              </a:rPr>
              <a:t>Demo ứng dụng</a:t>
            </a:r>
          </a:p>
          <a:p>
            <a:endParaRPr lang="en-US" dirty="0"/>
          </a:p>
        </p:txBody>
      </p:sp>
    </p:spTree>
    <p:extLst>
      <p:ext uri="{BB962C8B-B14F-4D97-AF65-F5344CB8AC3E}">
        <p14:creationId xmlns:p14="http://schemas.microsoft.com/office/powerpoint/2010/main" val="30869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pPr lvl="2"/>
            <a:r>
              <a:rPr lang="en-US" sz="2000" b="1" dirty="0" err="1">
                <a:latin typeface="+mj-lt"/>
              </a:rPr>
              <a:t>Tổng</a:t>
            </a:r>
            <a:r>
              <a:rPr lang="en-US" sz="2000" b="1" dirty="0">
                <a:latin typeface="+mj-lt"/>
              </a:rPr>
              <a:t> </a:t>
            </a:r>
            <a:r>
              <a:rPr lang="en-US" sz="2000" b="1" dirty="0" err="1">
                <a:latin typeface="+mj-lt"/>
              </a:rPr>
              <a:t>quan</a:t>
            </a:r>
            <a:r>
              <a:rPr lang="en-US" sz="2000" b="1" dirty="0">
                <a:latin typeface="+mj-lt"/>
              </a:rPr>
              <a:t> </a:t>
            </a:r>
            <a:r>
              <a:rPr lang="en-US" sz="2000" b="1" dirty="0" err="1">
                <a:latin typeface="+mj-lt"/>
              </a:rPr>
              <a:t>đề</a:t>
            </a:r>
            <a:r>
              <a:rPr lang="en-US" sz="2000" b="1" dirty="0">
                <a:latin typeface="+mj-lt"/>
              </a:rPr>
              <a:t> </a:t>
            </a:r>
            <a:r>
              <a:rPr lang="en-US" sz="2000" b="1" dirty="0" err="1">
                <a:latin typeface="+mj-lt"/>
              </a:rPr>
              <a:t>tài</a:t>
            </a:r>
            <a:endParaRPr lang="en-US" sz="20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858982" y="1098193"/>
            <a:ext cx="8328150" cy="537161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0">
              <a:lnSpc>
                <a:spcPct val="150000"/>
              </a:lnSpc>
              <a:buSzPts val="2600"/>
            </a:pPr>
            <a:r>
              <a:rPr lang="vi-VN" b="0" i="0" dirty="0">
                <a:solidFill>
                  <a:srgbClr val="374151"/>
                </a:solidFill>
                <a:effectLst/>
              </a:rPr>
              <a:t>Ứng dụng này được thiết kế để cung cấp một nền tảng trực tuyến cho người dùng có thể đăng ký, đăng nhập và tận hưởng trải nghiệm xem phim. Bên cạnh đó, quản trị viên có quyền quản lý các thông tin, danh mục và người dùng trên hệ thống.</a:t>
            </a:r>
          </a:p>
          <a:p>
            <a:pPr marL="63500" lvl="0">
              <a:lnSpc>
                <a:spcPct val="150000"/>
              </a:lnSpc>
              <a:buSzPts val="2600"/>
            </a:pPr>
            <a:endParaRPr lang="vi-VN" b="0" i="0" dirty="0">
              <a:solidFill>
                <a:srgbClr val="374151"/>
              </a:solidFill>
              <a:effectLst/>
            </a:endParaRPr>
          </a:p>
          <a:p>
            <a:pPr marL="63500" lvl="0">
              <a:lnSpc>
                <a:spcPct val="150000"/>
              </a:lnSpc>
              <a:buSzPts val="2600"/>
            </a:pPr>
            <a:r>
              <a:rPr lang="vi-VN" b="1" i="0" dirty="0">
                <a:solidFill>
                  <a:srgbClr val="374151"/>
                </a:solidFill>
                <a:effectLst/>
              </a:rPr>
              <a:t>Chức Năng Chính cho Người Dùng (ROLE_USER):</a:t>
            </a:r>
          </a:p>
          <a:p>
            <a:pPr marL="63500" lvl="0">
              <a:lnSpc>
                <a:spcPct val="150000"/>
              </a:lnSpc>
              <a:buSzPts val="2600"/>
            </a:pPr>
            <a:endParaRPr lang="vi-VN" b="0" i="0" dirty="0">
              <a:solidFill>
                <a:srgbClr val="374151"/>
              </a:solidFill>
              <a:effectLst/>
            </a:endParaRPr>
          </a:p>
          <a:p>
            <a:pPr marL="63500" lvl="0">
              <a:lnSpc>
                <a:spcPct val="150000"/>
              </a:lnSpc>
              <a:buSzPts val="2600"/>
            </a:pPr>
            <a:r>
              <a:rPr lang="vi-VN" b="1" i="0" dirty="0">
                <a:solidFill>
                  <a:srgbClr val="374151"/>
                </a:solidFill>
                <a:effectLst/>
              </a:rPr>
              <a:t>Đăng Ký và Đăng Nhập:</a:t>
            </a:r>
            <a:r>
              <a:rPr lang="vi-VN" b="0" i="0" dirty="0">
                <a:solidFill>
                  <a:srgbClr val="374151"/>
                </a:solidFill>
                <a:effectLst/>
              </a:rPr>
              <a:t> Người dùng có thể đăng ký tài khoản mới và đăng nhập để truy cập vào hệ thống.</a:t>
            </a:r>
          </a:p>
          <a:p>
            <a:pPr marL="63500" lvl="0">
              <a:lnSpc>
                <a:spcPct val="150000"/>
              </a:lnSpc>
              <a:buSzPts val="2600"/>
            </a:pPr>
            <a:r>
              <a:rPr lang="vi-VN" b="1" i="0" dirty="0">
                <a:solidFill>
                  <a:srgbClr val="374151"/>
                </a:solidFill>
                <a:effectLst/>
              </a:rPr>
              <a:t>Đăng Xuất: </a:t>
            </a:r>
            <a:r>
              <a:rPr lang="vi-VN" b="0" i="0" dirty="0">
                <a:solidFill>
                  <a:srgbClr val="374151"/>
                </a:solidFill>
                <a:effectLst/>
              </a:rPr>
              <a:t>Cung cấp tính năng đăng xuất an toàn sau khi sử dụng.</a:t>
            </a:r>
          </a:p>
          <a:p>
            <a:pPr marL="63500" lvl="0">
              <a:lnSpc>
                <a:spcPct val="150000"/>
              </a:lnSpc>
              <a:buSzPts val="2600"/>
            </a:pPr>
            <a:r>
              <a:rPr lang="vi-VN" b="1" i="0" dirty="0">
                <a:solidFill>
                  <a:srgbClr val="374151"/>
                </a:solidFill>
                <a:effectLst/>
              </a:rPr>
              <a:t>Trang Chủ</a:t>
            </a:r>
            <a:r>
              <a:rPr lang="vi-VN" b="0" i="0" dirty="0">
                <a:solidFill>
                  <a:srgbClr val="374151"/>
                </a:solidFill>
                <a:effectLst/>
              </a:rPr>
              <a:t>: Hiển thị các phim có sẵn trên hệ thống, bao gồm tìm kiếm phim, danh sách phim nổi bật, phim theo tài khoản thành viên và danh sách phim mới.</a:t>
            </a:r>
          </a:p>
          <a:p>
            <a:pPr marL="63500" lvl="0">
              <a:lnSpc>
                <a:spcPct val="150000"/>
              </a:lnSpc>
              <a:buSzPts val="2600"/>
            </a:pPr>
            <a:r>
              <a:rPr lang="vi-VN" b="1" i="0" dirty="0">
                <a:solidFill>
                  <a:srgbClr val="374151"/>
                </a:solidFill>
                <a:effectLst/>
              </a:rPr>
              <a:t>Trang Danh Sách Phim: </a:t>
            </a:r>
            <a:r>
              <a:rPr lang="vi-VN" b="0" i="0" dirty="0">
                <a:solidFill>
                  <a:srgbClr val="374151"/>
                </a:solidFill>
                <a:effectLst/>
              </a:rPr>
              <a:t>Hiển thị danh sách phim theo các danh mục, sắp xếp và tìm kiếm phim.</a:t>
            </a:r>
          </a:p>
          <a:p>
            <a:pPr marL="63500" lvl="0">
              <a:lnSpc>
                <a:spcPct val="150000"/>
              </a:lnSpc>
              <a:buSzPts val="2600"/>
            </a:pPr>
            <a:r>
              <a:rPr lang="vi-VN" b="1" i="0" dirty="0">
                <a:solidFill>
                  <a:srgbClr val="374151"/>
                </a:solidFill>
                <a:effectLst/>
              </a:rPr>
              <a:t>Chi Tiết Phim: </a:t>
            </a:r>
            <a:r>
              <a:rPr lang="vi-VN" b="0" i="0" dirty="0">
                <a:solidFill>
                  <a:srgbClr val="374151"/>
                </a:solidFill>
                <a:effectLst/>
              </a:rPr>
              <a:t>Hiển thị thông tin chi tiết về một phim cụ thể và cho phép thêm vào danh sách yêu thích cũng như xem phim.</a:t>
            </a:r>
          </a:p>
          <a:p>
            <a:pPr marL="63500" lvl="0">
              <a:lnSpc>
                <a:spcPct val="150000"/>
              </a:lnSpc>
              <a:buSzPts val="2600"/>
            </a:pPr>
            <a:r>
              <a:rPr lang="vi-VN" b="1" i="0" dirty="0">
                <a:solidFill>
                  <a:srgbClr val="374151"/>
                </a:solidFill>
                <a:effectLst/>
              </a:rPr>
              <a:t>Danh Sách Yêu Thích: </a:t>
            </a:r>
            <a:r>
              <a:rPr lang="vi-VN" b="0" i="0" dirty="0">
                <a:solidFill>
                  <a:srgbClr val="374151"/>
                </a:solidFill>
                <a:effectLst/>
              </a:rPr>
              <a:t>Cho phép người dùng xem và quản lý danh sách phim đã yêu thích.</a:t>
            </a:r>
          </a:p>
          <a:p>
            <a:pPr marL="63500" lvl="0">
              <a:lnSpc>
                <a:spcPct val="150000"/>
              </a:lnSpc>
              <a:buSzPts val="2600"/>
            </a:pPr>
            <a:r>
              <a:rPr lang="vi-VN" b="0" i="0" dirty="0">
                <a:solidFill>
                  <a:srgbClr val="374151"/>
                </a:solidFill>
                <a:effectLst/>
              </a:rPr>
              <a:t>Trang Thông Tin Cá Nhân: Hiển thị thông tin cá nhân của người dùng và cho phép thay đổi mật khẩu cũng như chỉnh sửa thông tin.</a:t>
            </a:r>
          </a:p>
          <a:p>
            <a:pPr marL="63500" lvl="0">
              <a:lnSpc>
                <a:spcPct val="150000"/>
              </a:lnSpc>
              <a:buSzPts val="2600"/>
            </a:pPr>
            <a:endParaRPr lang="en-US" dirty="0"/>
          </a:p>
        </p:txBody>
      </p:sp>
    </p:spTree>
    <p:extLst>
      <p:ext uri="{BB962C8B-B14F-4D97-AF65-F5344CB8AC3E}">
        <p14:creationId xmlns:p14="http://schemas.microsoft.com/office/powerpoint/2010/main" val="392555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pPr lvl="2"/>
            <a:r>
              <a:rPr lang="en-US" sz="100" b="1" dirty="0" err="1">
                <a:latin typeface="+mj-lt"/>
              </a:rPr>
              <a:t>Tổng</a:t>
            </a:r>
            <a:r>
              <a:rPr lang="en-US" sz="100" b="1" dirty="0">
                <a:latin typeface="+mj-lt"/>
              </a:rPr>
              <a:t> </a:t>
            </a:r>
            <a:r>
              <a:rPr lang="en-US" sz="100" b="1" dirty="0" err="1">
                <a:latin typeface="+mj-lt"/>
              </a:rPr>
              <a:t>quan</a:t>
            </a:r>
            <a:r>
              <a:rPr lang="en-US" sz="100" b="1" dirty="0">
                <a:latin typeface="+mj-lt"/>
              </a:rPr>
              <a:t> </a:t>
            </a:r>
            <a:r>
              <a:rPr lang="en-US" sz="100" b="1" dirty="0" err="1">
                <a:latin typeface="+mj-lt"/>
              </a:rPr>
              <a:t>đề</a:t>
            </a:r>
            <a:r>
              <a:rPr lang="en-US" sz="100" b="1" dirty="0">
                <a:latin typeface="+mj-lt"/>
              </a:rPr>
              <a:t> </a:t>
            </a:r>
            <a:r>
              <a:rPr lang="en-US" sz="100" b="1" dirty="0" err="1">
                <a:latin typeface="+mj-lt"/>
              </a:rPr>
              <a:t>tài</a:t>
            </a:r>
            <a:endParaRPr lang="en-US" sz="1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858982" y="1098193"/>
            <a:ext cx="8328150" cy="537161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0">
              <a:lnSpc>
                <a:spcPct val="150000"/>
              </a:lnSpc>
              <a:buSzPts val="2600"/>
            </a:pPr>
            <a:r>
              <a:rPr lang="vi-VN" b="1" i="0" dirty="0">
                <a:solidFill>
                  <a:srgbClr val="374151"/>
                </a:solidFill>
                <a:effectLst/>
              </a:rPr>
              <a:t>Chức Năng Chính cho Quản Trị Viên (ROLE_ADMIN):</a:t>
            </a:r>
          </a:p>
          <a:p>
            <a:pPr marL="63500" lvl="0">
              <a:lnSpc>
                <a:spcPct val="150000"/>
              </a:lnSpc>
              <a:buSzPts val="2600"/>
            </a:pPr>
            <a:endParaRPr lang="vi-VN" b="0" i="0" dirty="0">
              <a:solidFill>
                <a:srgbClr val="374151"/>
              </a:solidFill>
              <a:effectLst/>
            </a:endParaRPr>
          </a:p>
          <a:p>
            <a:pPr marL="63500" lvl="0">
              <a:lnSpc>
                <a:spcPct val="150000"/>
              </a:lnSpc>
              <a:buSzPts val="2600"/>
            </a:pPr>
            <a:r>
              <a:rPr lang="vi-VN" b="1" i="0" dirty="0">
                <a:solidFill>
                  <a:srgbClr val="374151"/>
                </a:solidFill>
                <a:effectLst/>
              </a:rPr>
              <a:t>Đăng Nhập và Đăng Xuất: </a:t>
            </a:r>
            <a:r>
              <a:rPr lang="vi-VN" b="0" i="0" dirty="0">
                <a:solidFill>
                  <a:srgbClr val="374151"/>
                </a:solidFill>
                <a:effectLst/>
              </a:rPr>
              <a:t>Quản trị viên có thể đăng nhập vào hệ thống và đăng xuất khi cần.</a:t>
            </a:r>
          </a:p>
          <a:p>
            <a:pPr marL="63500" lvl="0">
              <a:lnSpc>
                <a:spcPct val="150000"/>
              </a:lnSpc>
              <a:buSzPts val="2600"/>
            </a:pPr>
            <a:r>
              <a:rPr lang="vi-VN" b="0" i="0" dirty="0">
                <a:solidFill>
                  <a:srgbClr val="374151"/>
                </a:solidFill>
                <a:effectLst/>
              </a:rPr>
              <a:t>Quản Lý Người Dùng: Hiển thị danh sách người dùng, thêm mới người dùng, tìm kiếm và quản lý trạng thái của họ.</a:t>
            </a:r>
          </a:p>
          <a:p>
            <a:pPr marL="63500" lvl="0">
              <a:lnSpc>
                <a:spcPct val="150000"/>
              </a:lnSpc>
              <a:buSzPts val="2600"/>
            </a:pPr>
            <a:r>
              <a:rPr lang="vi-VN" b="1" i="0" dirty="0">
                <a:solidFill>
                  <a:srgbClr val="374151"/>
                </a:solidFill>
                <a:effectLst/>
              </a:rPr>
              <a:t>Quản Lý Danh Mục: </a:t>
            </a:r>
            <a:r>
              <a:rPr lang="vi-VN" b="0" i="0" dirty="0">
                <a:solidFill>
                  <a:srgbClr val="374151"/>
                </a:solidFill>
                <a:effectLst/>
              </a:rPr>
              <a:t>Hiển thị danh sách các danh mục phim, thêm, sửa đổi và xóa danh mục cũng như tìm kiếm danh mục.</a:t>
            </a:r>
          </a:p>
          <a:p>
            <a:pPr marL="63500" lvl="0">
              <a:lnSpc>
                <a:spcPct val="150000"/>
              </a:lnSpc>
              <a:buSzPts val="2600"/>
            </a:pPr>
            <a:r>
              <a:rPr lang="vi-VN" b="1" i="0" dirty="0">
                <a:solidFill>
                  <a:srgbClr val="374151"/>
                </a:solidFill>
                <a:effectLst/>
              </a:rPr>
              <a:t>Quản Lý Phim: </a:t>
            </a:r>
            <a:r>
              <a:rPr lang="vi-VN" b="0" i="0" dirty="0">
                <a:solidFill>
                  <a:srgbClr val="374151"/>
                </a:solidFill>
                <a:effectLst/>
              </a:rPr>
              <a:t>Hiển thị danh sách phim, thêm mới, sửa thông tin và xóa phim, cũng như sắp xếp và tìm kiếm.</a:t>
            </a:r>
          </a:p>
          <a:p>
            <a:pPr marL="63500" lvl="0">
              <a:lnSpc>
                <a:spcPct val="150000"/>
              </a:lnSpc>
              <a:buSzPts val="2600"/>
            </a:pPr>
            <a:r>
              <a:rPr lang="vi-VN" b="1" i="0" dirty="0">
                <a:solidFill>
                  <a:srgbClr val="374151"/>
                </a:solidFill>
                <a:effectLst/>
              </a:rPr>
              <a:t>Dashboard: </a:t>
            </a:r>
            <a:r>
              <a:rPr lang="vi-VN" b="0" i="0" dirty="0">
                <a:solidFill>
                  <a:srgbClr val="374151"/>
                </a:solidFill>
                <a:effectLst/>
              </a:rPr>
              <a:t>Cung cấp thông tin thống kê như top 10 phim có lượt xem cao nhất trong tháng, số lượng phim mới và người dùng mới trong tháng, các đánh giá.</a:t>
            </a:r>
            <a:endParaRPr lang="en-US" dirty="0"/>
          </a:p>
        </p:txBody>
      </p:sp>
    </p:spTree>
    <p:extLst>
      <p:ext uri="{BB962C8B-B14F-4D97-AF65-F5344CB8AC3E}">
        <p14:creationId xmlns:p14="http://schemas.microsoft.com/office/powerpoint/2010/main" val="4168159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Các</a:t>
            </a:r>
            <a:r>
              <a:rPr lang="en-US" sz="2800" b="1" dirty="0">
                <a:latin typeface="+mj-lt"/>
              </a:rPr>
              <a:t> </a:t>
            </a:r>
            <a:r>
              <a:rPr lang="en-US" sz="2800" b="1" dirty="0" err="1">
                <a:latin typeface="+mj-lt"/>
              </a:rPr>
              <a:t>công</a:t>
            </a:r>
            <a:r>
              <a:rPr lang="en-US" sz="2800" b="1" dirty="0">
                <a:latin typeface="+mj-lt"/>
              </a:rPr>
              <a:t> </a:t>
            </a:r>
            <a:r>
              <a:rPr lang="en-US" sz="2800" b="1" dirty="0" err="1">
                <a:latin typeface="+mj-lt"/>
              </a:rPr>
              <a:t>cụ</a:t>
            </a:r>
            <a:r>
              <a:rPr lang="en-US" sz="2800" b="1" dirty="0">
                <a:latin typeface="+mj-lt"/>
              </a:rPr>
              <a:t> </a:t>
            </a:r>
            <a:r>
              <a:rPr lang="en-US" sz="2800" b="1" dirty="0" err="1">
                <a:latin typeface="+mj-lt"/>
              </a:rPr>
              <a:t>và</a:t>
            </a:r>
            <a:r>
              <a:rPr lang="en-US" sz="2800" b="1" dirty="0">
                <a:latin typeface="+mj-lt"/>
              </a:rPr>
              <a:t> </a:t>
            </a:r>
            <a:r>
              <a:rPr lang="en-US" sz="2800" b="1" dirty="0" err="1">
                <a:latin typeface="+mj-lt"/>
              </a:rPr>
              <a:t>công</a:t>
            </a:r>
            <a:r>
              <a:rPr lang="en-US" sz="2800" b="1" dirty="0">
                <a:latin typeface="+mj-lt"/>
              </a:rPr>
              <a:t> </a:t>
            </a:r>
            <a:r>
              <a:rPr lang="en-US" sz="2800" b="1" dirty="0" err="1">
                <a:latin typeface="+mj-lt"/>
              </a:rPr>
              <a:t>nghệ</a:t>
            </a:r>
            <a:r>
              <a:rPr lang="en-US" sz="2800" b="1" dirty="0">
                <a:latin typeface="+mj-lt"/>
              </a:rPr>
              <a:t> </a:t>
            </a:r>
            <a:r>
              <a:rPr lang="en-US" sz="2800" b="1" dirty="0" err="1">
                <a:latin typeface="+mj-lt"/>
              </a:rPr>
              <a:t>sử</a:t>
            </a:r>
            <a:r>
              <a:rPr lang="en-US" sz="2800" b="1" dirty="0">
                <a:latin typeface="+mj-lt"/>
              </a:rPr>
              <a:t> </a:t>
            </a:r>
            <a:r>
              <a:rPr lang="en-US" sz="2800" b="1" dirty="0" err="1">
                <a:latin typeface="+mj-lt"/>
              </a:rPr>
              <a:t>dụng</a:t>
            </a:r>
            <a:r>
              <a:rPr lang="en-US" sz="2800" b="1" dirty="0">
                <a:latin typeface="+mj-lt"/>
              </a:rPr>
              <a:t> </a:t>
            </a:r>
            <a:r>
              <a:rPr lang="en-US" sz="2800" b="1" dirty="0" err="1">
                <a:latin typeface="+mj-lt"/>
              </a:rPr>
              <a:t>trong</a:t>
            </a:r>
            <a:r>
              <a:rPr lang="en-US" sz="2800" b="1" dirty="0">
                <a:latin typeface="+mj-lt"/>
              </a:rPr>
              <a:t> </a:t>
            </a:r>
            <a:r>
              <a:rPr lang="en-US" sz="2800" b="1" dirty="0" err="1">
                <a:latin typeface="+mj-lt"/>
              </a:rPr>
              <a:t>dự</a:t>
            </a:r>
            <a:r>
              <a:rPr lang="en-US" sz="2800" b="1" dirty="0">
                <a:latin typeface="+mj-lt"/>
              </a:rPr>
              <a:t> </a:t>
            </a:r>
            <a:r>
              <a:rPr lang="en-US" sz="2800" b="1" dirty="0" err="1">
                <a:latin typeface="+mj-lt"/>
              </a:rPr>
              <a:t>án</a:t>
            </a:r>
            <a:endParaRPr lang="en-US" sz="2800" b="1" dirty="0">
              <a:latin typeface="+mj-lt"/>
            </a:endParaRPr>
          </a:p>
        </p:txBody>
      </p:sp>
      <p:sp>
        <p:nvSpPr>
          <p:cNvPr id="5" name="Rectangle 4"/>
          <p:cNvSpPr/>
          <p:nvPr/>
        </p:nvSpPr>
        <p:spPr>
          <a:xfrm>
            <a:off x="1395005"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593689"/>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3688613" y="2127875"/>
            <a:ext cx="4962642" cy="3002317"/>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349250" lvl="1" indent="-285750">
              <a:lnSpc>
                <a:spcPct val="150000"/>
              </a:lnSpc>
              <a:buSzPts val="2600"/>
              <a:buFont typeface="Wingdings" panose="05000000000000000000" pitchFamily="2" charset="2"/>
              <a:buChar char="q"/>
            </a:pPr>
            <a:r>
              <a:rPr lang="en-US" sz="1800" dirty="0">
                <a:ea typeface="Arial"/>
                <a:cs typeface="Times New Roman" panose="02020603050405020304" pitchFamily="18" charset="0"/>
              </a:rPr>
              <a:t> CÔNG NGHÊ SỬ DỤNG :</a:t>
            </a:r>
            <a:endParaRPr lang="vi-VN" sz="1800" dirty="0">
              <a:ea typeface="Arial"/>
              <a:cs typeface="Times New Roman" panose="02020603050405020304" pitchFamily="18" charset="0"/>
            </a:endParaRPr>
          </a:p>
          <a:p>
            <a:pPr marL="349250" lvl="1" indent="-285750">
              <a:lnSpc>
                <a:spcPct val="150000"/>
              </a:lnSpc>
              <a:buSzPts val="2600"/>
              <a:buFont typeface="Arial" panose="020B0604020202020204" pitchFamily="34" charset="0"/>
              <a:buChar char="•"/>
            </a:pPr>
            <a:r>
              <a:rPr lang="vi-VN" sz="1800" dirty="0">
                <a:ea typeface="Arial"/>
                <a:cs typeface="Times New Roman" panose="02020603050405020304" pitchFamily="18" charset="0"/>
              </a:rPr>
              <a:t>	Java</a:t>
            </a:r>
          </a:p>
          <a:p>
            <a:pPr marL="349250" lvl="1" indent="-285750">
              <a:lnSpc>
                <a:spcPct val="150000"/>
              </a:lnSpc>
              <a:buSzPts val="2600"/>
              <a:buFont typeface="Wingdings" panose="05000000000000000000" pitchFamily="2" charset="2"/>
              <a:buChar char="q"/>
            </a:pPr>
            <a:r>
              <a:rPr lang="en-US" sz="1800" dirty="0">
                <a:ea typeface="Arial"/>
                <a:cs typeface="Times New Roman" panose="02020603050405020304" pitchFamily="18" charset="0"/>
              </a:rPr>
              <a:t>CÔNG CỤ SỬ DỤNG</a:t>
            </a:r>
            <a:endParaRPr lang="vi-VN" sz="1800" dirty="0">
              <a:ea typeface="Arial"/>
              <a:cs typeface="Times New Roman" panose="02020603050405020304" pitchFamily="18" charset="0"/>
            </a:endParaRPr>
          </a:p>
          <a:p>
            <a:pPr marL="349250" lvl="5" indent="-285750">
              <a:lnSpc>
                <a:spcPct val="150000"/>
              </a:lnSpc>
              <a:spcBef>
                <a:spcPts val="1000"/>
              </a:spcBef>
              <a:buSzPts val="2600"/>
              <a:buFont typeface="Arial" panose="020B0604020202020204" pitchFamily="34" charset="0"/>
              <a:buChar char="•"/>
            </a:pPr>
            <a:r>
              <a:rPr lang="vi-VN" sz="1800" dirty="0">
                <a:ea typeface="Arial"/>
                <a:cs typeface="Times New Roman" panose="02020603050405020304" pitchFamily="18" charset="0"/>
              </a:rPr>
              <a:t>        </a:t>
            </a:r>
            <a:r>
              <a:rPr lang="en-US" sz="1800" dirty="0">
                <a:ea typeface="Arial"/>
                <a:cs typeface="Times New Roman" panose="02020603050405020304" pitchFamily="18" charset="0"/>
              </a:rPr>
              <a:t>IDE </a:t>
            </a:r>
            <a:r>
              <a:rPr lang="vi-VN" sz="1800" dirty="0">
                <a:ea typeface="Arial"/>
                <a:cs typeface="Times New Roman" panose="02020603050405020304" pitchFamily="18" charset="0"/>
              </a:rPr>
              <a:t>IntelliJ         </a:t>
            </a:r>
            <a:endParaRPr lang="vi-VN" dirty="0">
              <a:ea typeface="Arial"/>
              <a:cs typeface="Arial"/>
            </a:endParaRPr>
          </a:p>
          <a:p>
            <a:pPr marL="349250" lvl="5" indent="-285750">
              <a:lnSpc>
                <a:spcPct val="150000"/>
              </a:lnSpc>
              <a:spcBef>
                <a:spcPts val="1000"/>
              </a:spcBef>
              <a:buSzPts val="2600"/>
              <a:buFont typeface="Arial" panose="020B0604020202020204" pitchFamily="34" charset="0"/>
              <a:buChar char="•"/>
            </a:pPr>
            <a:endParaRPr lang="vi-VN" dirty="0">
              <a:ea typeface="Arial"/>
              <a:cs typeface="Arial"/>
            </a:endParaRPr>
          </a:p>
          <a:p>
            <a:pPr marL="63500" lvl="5">
              <a:lnSpc>
                <a:spcPct val="150000"/>
              </a:lnSpc>
              <a:spcBef>
                <a:spcPts val="1000"/>
              </a:spcBef>
              <a:buSzPts val="2600"/>
            </a:pPr>
            <a:endParaRPr lang="en-US" dirty="0">
              <a:ea typeface="Arial"/>
              <a:cs typeface="Arial"/>
            </a:endParaRPr>
          </a:p>
          <a:p>
            <a:pPr marL="234950" lvl="3" indent="-171450">
              <a:lnSpc>
                <a:spcPct val="150000"/>
              </a:lnSpc>
              <a:spcBef>
                <a:spcPts val="1000"/>
              </a:spcBef>
              <a:buSzPts val="2600"/>
              <a:buFont typeface="Wingdings" panose="05000000000000000000" pitchFamily="2" charset="2"/>
              <a:buChar char="Ø"/>
            </a:pPr>
            <a:endParaRPr lang="en-US" sz="1200" dirty="0">
              <a:ea typeface="Arial"/>
              <a:cs typeface="Arial"/>
            </a:endParaRPr>
          </a:p>
          <a:p>
            <a:endParaRPr lang="en-US" dirty="0"/>
          </a:p>
        </p:txBody>
      </p:sp>
    </p:spTree>
    <p:extLst>
      <p:ext uri="{BB962C8B-B14F-4D97-AF65-F5344CB8AC3E}">
        <p14:creationId xmlns:p14="http://schemas.microsoft.com/office/powerpoint/2010/main" val="309141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Sơ</a:t>
            </a:r>
            <a:r>
              <a:rPr lang="en-US" sz="2800" b="1" dirty="0">
                <a:latin typeface="+mj-lt"/>
              </a:rPr>
              <a:t> </a:t>
            </a:r>
            <a:r>
              <a:rPr lang="en-US" sz="2800" b="1" dirty="0" err="1">
                <a:latin typeface="+mj-lt"/>
              </a:rPr>
              <a:t>đồ</a:t>
            </a:r>
            <a:r>
              <a:rPr lang="en-US" sz="2800" b="1" dirty="0">
                <a:latin typeface="+mj-lt"/>
              </a:rPr>
              <a:t> </a:t>
            </a:r>
            <a:r>
              <a:rPr lang="en-US" sz="2800" b="1" dirty="0" err="1">
                <a:latin typeface="+mj-lt"/>
              </a:rPr>
              <a:t>chức</a:t>
            </a:r>
            <a:r>
              <a:rPr lang="en-US" sz="2800" b="1" dirty="0">
                <a:latin typeface="+mj-lt"/>
              </a:rPr>
              <a:t> </a:t>
            </a:r>
            <a:r>
              <a:rPr lang="en-US" sz="2800" b="1" dirty="0" err="1">
                <a:latin typeface="+mj-lt"/>
              </a:rPr>
              <a:t>năng</a:t>
            </a:r>
            <a:r>
              <a:rPr lang="en-US" sz="2800" b="1" dirty="0">
                <a:latin typeface="+mj-lt"/>
              </a:rPr>
              <a:t> </a:t>
            </a:r>
            <a:r>
              <a:rPr lang="en-US" sz="2800" b="1" dirty="0" err="1">
                <a:latin typeface="+mj-lt"/>
              </a:rPr>
              <a:t>ứng</a:t>
            </a:r>
            <a:r>
              <a:rPr lang="en-US" sz="2800" b="1" dirty="0">
                <a:latin typeface="+mj-lt"/>
              </a:rPr>
              <a:t> </a:t>
            </a:r>
            <a:r>
              <a:rPr lang="en-US" sz="2800" b="1" dirty="0" err="1">
                <a:latin typeface="+mj-lt"/>
              </a:rPr>
              <a:t>dụng</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955079" y="922702"/>
            <a:ext cx="8478982" cy="593529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3">
              <a:lnSpc>
                <a:spcPct val="150000"/>
              </a:lnSpc>
              <a:spcBef>
                <a:spcPts val="1000"/>
              </a:spcBef>
              <a:buSzPts val="2600"/>
            </a:pPr>
            <a:endParaRPr lang="en-US" sz="1200" dirty="0">
              <a:ea typeface="Arial"/>
              <a:cs typeface="Arial"/>
            </a:endParaRPr>
          </a:p>
          <a:p>
            <a:endParaRPr lang="en-US" dirty="0"/>
          </a:p>
          <a:p>
            <a:endParaRPr lang="en-US" dirty="0"/>
          </a:p>
        </p:txBody>
      </p:sp>
      <p:pic>
        <p:nvPicPr>
          <p:cNvPr id="2" name="Picture 1">
            <a:extLst>
              <a:ext uri="{FF2B5EF4-FFF2-40B4-BE49-F238E27FC236}">
                <a16:creationId xmlns:a16="http://schemas.microsoft.com/office/drawing/2014/main" id="{6C087BD4-17E4-8AFE-ADF6-7378209827E4}"/>
              </a:ext>
            </a:extLst>
          </p:cNvPr>
          <p:cNvPicPr>
            <a:picLocks noChangeAspect="1"/>
          </p:cNvPicPr>
          <p:nvPr/>
        </p:nvPicPr>
        <p:blipFill>
          <a:blip r:embed="rId2"/>
          <a:stretch>
            <a:fillRect/>
          </a:stretch>
        </p:blipFill>
        <p:spPr>
          <a:xfrm>
            <a:off x="1872915" y="720436"/>
            <a:ext cx="8446169" cy="6137564"/>
          </a:xfrm>
          <a:prstGeom prst="rect">
            <a:avLst/>
          </a:prstGeom>
        </p:spPr>
      </p:pic>
    </p:spTree>
    <p:extLst>
      <p:ext uri="{BB962C8B-B14F-4D97-AF65-F5344CB8AC3E}">
        <p14:creationId xmlns:p14="http://schemas.microsoft.com/office/powerpoint/2010/main" val="3667874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en-US" sz="2800" b="1" dirty="0" err="1">
                <a:latin typeface="+mj-lt"/>
              </a:rPr>
              <a:t>Sơ</a:t>
            </a:r>
            <a:r>
              <a:rPr lang="en-US" sz="2800" b="1" dirty="0">
                <a:latin typeface="+mj-lt"/>
              </a:rPr>
              <a:t> </a:t>
            </a:r>
            <a:r>
              <a:rPr lang="en-US" sz="2800" b="1" dirty="0" err="1">
                <a:latin typeface="+mj-lt"/>
              </a:rPr>
              <a:t>đồ</a:t>
            </a:r>
            <a:r>
              <a:rPr lang="en-US" sz="2800" b="1" dirty="0">
                <a:latin typeface="+mj-lt"/>
              </a:rPr>
              <a:t> </a:t>
            </a:r>
            <a:r>
              <a:rPr lang="en-US" sz="2800" b="1" dirty="0" err="1">
                <a:latin typeface="+mj-lt"/>
              </a:rPr>
              <a:t>chức</a:t>
            </a:r>
            <a:r>
              <a:rPr lang="en-US" sz="2800" b="1" dirty="0">
                <a:latin typeface="+mj-lt"/>
              </a:rPr>
              <a:t> </a:t>
            </a:r>
            <a:r>
              <a:rPr lang="en-US" sz="2800" b="1" dirty="0" err="1">
                <a:latin typeface="+mj-lt"/>
              </a:rPr>
              <a:t>năng</a:t>
            </a:r>
            <a:r>
              <a:rPr lang="en-US" sz="2800" b="1" dirty="0">
                <a:latin typeface="+mj-lt"/>
              </a:rPr>
              <a:t> </a:t>
            </a:r>
            <a:r>
              <a:rPr lang="en-US" sz="2800" b="1" dirty="0" err="1">
                <a:latin typeface="+mj-lt"/>
              </a:rPr>
              <a:t>ứng</a:t>
            </a:r>
            <a:r>
              <a:rPr lang="en-US" sz="2800" b="1" dirty="0">
                <a:latin typeface="+mj-lt"/>
              </a:rPr>
              <a:t> </a:t>
            </a:r>
            <a:r>
              <a:rPr lang="en-US" sz="2800" b="1" dirty="0" err="1">
                <a:latin typeface="+mj-lt"/>
              </a:rPr>
              <a:t>dụng</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Rectangle 7"/>
          <p:cNvSpPr/>
          <p:nvPr/>
        </p:nvSpPr>
        <p:spPr>
          <a:xfrm>
            <a:off x="955079" y="922702"/>
            <a:ext cx="8478982" cy="5935298"/>
          </a:xfrm>
          <a:prstGeom prst="rect">
            <a:avLst/>
          </a:prstGeom>
          <a:ln>
            <a:noFill/>
          </a:ln>
        </p:spPr>
        <p:style>
          <a:lnRef idx="2">
            <a:schemeClr val="dk1"/>
          </a:lnRef>
          <a:fillRef idx="1">
            <a:schemeClr val="lt1"/>
          </a:fillRef>
          <a:effectRef idx="0">
            <a:schemeClr val="dk1"/>
          </a:effectRef>
          <a:fontRef idx="minor">
            <a:schemeClr val="dk1"/>
          </a:fontRef>
        </p:style>
        <p:txBody>
          <a:bodyPr rtlCol="0" anchor="t"/>
          <a:lstStyle/>
          <a:p>
            <a:pPr marL="63500" lvl="3">
              <a:lnSpc>
                <a:spcPct val="150000"/>
              </a:lnSpc>
              <a:spcBef>
                <a:spcPts val="1000"/>
              </a:spcBef>
              <a:buSzPts val="2600"/>
            </a:pPr>
            <a:endParaRPr lang="en-US" sz="1200" dirty="0">
              <a:ea typeface="Arial"/>
              <a:cs typeface="Arial"/>
            </a:endParaRPr>
          </a:p>
          <a:p>
            <a:endParaRPr lang="en-US" dirty="0"/>
          </a:p>
          <a:p>
            <a:endParaRPr lang="en-US" dirty="0"/>
          </a:p>
        </p:txBody>
      </p:sp>
      <p:pic>
        <p:nvPicPr>
          <p:cNvPr id="11" name="Picture 10">
            <a:extLst>
              <a:ext uri="{FF2B5EF4-FFF2-40B4-BE49-F238E27FC236}">
                <a16:creationId xmlns:a16="http://schemas.microsoft.com/office/drawing/2014/main" id="{1DC3B880-CEB8-CAA1-63A8-B47372C3A613}"/>
              </a:ext>
            </a:extLst>
          </p:cNvPr>
          <p:cNvPicPr>
            <a:picLocks noChangeAspect="1"/>
          </p:cNvPicPr>
          <p:nvPr/>
        </p:nvPicPr>
        <p:blipFill>
          <a:blip r:embed="rId2"/>
          <a:stretch>
            <a:fillRect/>
          </a:stretch>
        </p:blipFill>
        <p:spPr>
          <a:xfrm>
            <a:off x="2568045" y="720436"/>
            <a:ext cx="7055909" cy="6137564"/>
          </a:xfrm>
          <a:prstGeom prst="rect">
            <a:avLst/>
          </a:prstGeom>
        </p:spPr>
      </p:pic>
      <p:pic>
        <p:nvPicPr>
          <p:cNvPr id="13" name="Picture 12">
            <a:extLst>
              <a:ext uri="{FF2B5EF4-FFF2-40B4-BE49-F238E27FC236}">
                <a16:creationId xmlns:a16="http://schemas.microsoft.com/office/drawing/2014/main" id="{FE179EEF-E7BB-7046-6DD3-163730A39C7F}"/>
              </a:ext>
            </a:extLst>
          </p:cNvPr>
          <p:cNvPicPr>
            <a:picLocks noChangeAspect="1"/>
          </p:cNvPicPr>
          <p:nvPr/>
        </p:nvPicPr>
        <p:blipFill>
          <a:blip r:embed="rId3"/>
          <a:stretch>
            <a:fillRect/>
          </a:stretch>
        </p:blipFill>
        <p:spPr>
          <a:xfrm>
            <a:off x="2684123" y="805758"/>
            <a:ext cx="6823753" cy="6052241"/>
          </a:xfrm>
          <a:prstGeom prst="rect">
            <a:avLst/>
          </a:prstGeom>
        </p:spPr>
      </p:pic>
    </p:spTree>
    <p:extLst>
      <p:ext uri="{BB962C8B-B14F-4D97-AF65-F5344CB8AC3E}">
        <p14:creationId xmlns:p14="http://schemas.microsoft.com/office/powerpoint/2010/main" val="306731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vi-VN" sz="2800" b="1" dirty="0">
                <a:latin typeface="+mj-lt"/>
              </a:rPr>
              <a:t>Sơ đồ lớp</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23" name="Picture 22">
            <a:extLst>
              <a:ext uri="{FF2B5EF4-FFF2-40B4-BE49-F238E27FC236}">
                <a16:creationId xmlns:a16="http://schemas.microsoft.com/office/drawing/2014/main" id="{7E9087B6-6602-A315-BB73-4CD520B86ABA}"/>
              </a:ext>
            </a:extLst>
          </p:cNvPr>
          <p:cNvPicPr>
            <a:picLocks noChangeAspect="1"/>
          </p:cNvPicPr>
          <p:nvPr/>
        </p:nvPicPr>
        <p:blipFill>
          <a:blip r:embed="rId2"/>
          <a:stretch>
            <a:fillRect/>
          </a:stretch>
        </p:blipFill>
        <p:spPr>
          <a:xfrm>
            <a:off x="570490" y="899956"/>
            <a:ext cx="2305372" cy="3591426"/>
          </a:xfrm>
          <a:prstGeom prst="rect">
            <a:avLst/>
          </a:prstGeom>
        </p:spPr>
      </p:pic>
      <p:pic>
        <p:nvPicPr>
          <p:cNvPr id="25" name="Picture 24">
            <a:extLst>
              <a:ext uri="{FF2B5EF4-FFF2-40B4-BE49-F238E27FC236}">
                <a16:creationId xmlns:a16="http://schemas.microsoft.com/office/drawing/2014/main" id="{A48065C9-C2EC-757C-993E-9CF21322ABCC}"/>
              </a:ext>
            </a:extLst>
          </p:cNvPr>
          <p:cNvPicPr>
            <a:picLocks noChangeAspect="1"/>
          </p:cNvPicPr>
          <p:nvPr/>
        </p:nvPicPr>
        <p:blipFill>
          <a:blip r:embed="rId3"/>
          <a:stretch>
            <a:fillRect/>
          </a:stretch>
        </p:blipFill>
        <p:spPr>
          <a:xfrm>
            <a:off x="3094008" y="1016060"/>
            <a:ext cx="2219635" cy="2743583"/>
          </a:xfrm>
          <a:prstGeom prst="rect">
            <a:avLst/>
          </a:prstGeom>
        </p:spPr>
      </p:pic>
      <p:pic>
        <p:nvPicPr>
          <p:cNvPr id="27" name="Picture 26">
            <a:extLst>
              <a:ext uri="{FF2B5EF4-FFF2-40B4-BE49-F238E27FC236}">
                <a16:creationId xmlns:a16="http://schemas.microsoft.com/office/drawing/2014/main" id="{87ABDB23-E406-E905-2B55-EEEA198A5E35}"/>
              </a:ext>
            </a:extLst>
          </p:cNvPr>
          <p:cNvPicPr>
            <a:picLocks noChangeAspect="1"/>
          </p:cNvPicPr>
          <p:nvPr/>
        </p:nvPicPr>
        <p:blipFill>
          <a:blip r:embed="rId4"/>
          <a:stretch>
            <a:fillRect/>
          </a:stretch>
        </p:blipFill>
        <p:spPr>
          <a:xfrm>
            <a:off x="5852951" y="1016060"/>
            <a:ext cx="2314898" cy="3077004"/>
          </a:xfrm>
          <a:prstGeom prst="rect">
            <a:avLst/>
          </a:prstGeom>
        </p:spPr>
      </p:pic>
      <p:pic>
        <p:nvPicPr>
          <p:cNvPr id="29" name="Picture 28">
            <a:extLst>
              <a:ext uri="{FF2B5EF4-FFF2-40B4-BE49-F238E27FC236}">
                <a16:creationId xmlns:a16="http://schemas.microsoft.com/office/drawing/2014/main" id="{4A451985-8FC8-8671-61B8-CE0E13D67806}"/>
              </a:ext>
            </a:extLst>
          </p:cNvPr>
          <p:cNvPicPr>
            <a:picLocks noChangeAspect="1"/>
          </p:cNvPicPr>
          <p:nvPr/>
        </p:nvPicPr>
        <p:blipFill>
          <a:blip r:embed="rId5"/>
          <a:stretch>
            <a:fillRect/>
          </a:stretch>
        </p:blipFill>
        <p:spPr>
          <a:xfrm>
            <a:off x="646701" y="4533576"/>
            <a:ext cx="2229161" cy="2324424"/>
          </a:xfrm>
          <a:prstGeom prst="rect">
            <a:avLst/>
          </a:prstGeom>
        </p:spPr>
      </p:pic>
      <p:pic>
        <p:nvPicPr>
          <p:cNvPr id="31" name="Picture 30">
            <a:extLst>
              <a:ext uri="{FF2B5EF4-FFF2-40B4-BE49-F238E27FC236}">
                <a16:creationId xmlns:a16="http://schemas.microsoft.com/office/drawing/2014/main" id="{4F1D1725-4261-5EDC-D453-5A1C32A127A9}"/>
              </a:ext>
            </a:extLst>
          </p:cNvPr>
          <p:cNvPicPr>
            <a:picLocks noChangeAspect="1"/>
          </p:cNvPicPr>
          <p:nvPr/>
        </p:nvPicPr>
        <p:blipFill>
          <a:blip r:embed="rId6"/>
          <a:stretch>
            <a:fillRect/>
          </a:stretch>
        </p:blipFill>
        <p:spPr>
          <a:xfrm>
            <a:off x="3122587" y="4273175"/>
            <a:ext cx="2191056" cy="2200582"/>
          </a:xfrm>
          <a:prstGeom prst="rect">
            <a:avLst/>
          </a:prstGeom>
        </p:spPr>
      </p:pic>
      <p:pic>
        <p:nvPicPr>
          <p:cNvPr id="33" name="Picture 32">
            <a:extLst>
              <a:ext uri="{FF2B5EF4-FFF2-40B4-BE49-F238E27FC236}">
                <a16:creationId xmlns:a16="http://schemas.microsoft.com/office/drawing/2014/main" id="{EC3A2F07-FFD5-0710-6542-DA39C25A4AFE}"/>
              </a:ext>
            </a:extLst>
          </p:cNvPr>
          <p:cNvPicPr>
            <a:picLocks noChangeAspect="1"/>
          </p:cNvPicPr>
          <p:nvPr/>
        </p:nvPicPr>
        <p:blipFill>
          <a:blip r:embed="rId7"/>
          <a:stretch>
            <a:fillRect/>
          </a:stretch>
        </p:blipFill>
        <p:spPr>
          <a:xfrm>
            <a:off x="5960598" y="4120305"/>
            <a:ext cx="2333951" cy="2600688"/>
          </a:xfrm>
          <a:prstGeom prst="rect">
            <a:avLst/>
          </a:prstGeom>
        </p:spPr>
      </p:pic>
    </p:spTree>
    <p:extLst>
      <p:ext uri="{BB962C8B-B14F-4D97-AF65-F5344CB8AC3E}">
        <p14:creationId xmlns:p14="http://schemas.microsoft.com/office/powerpoint/2010/main" val="120320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0" y="-1"/>
            <a:ext cx="9060401" cy="720437"/>
          </a:xfrm>
        </p:spPr>
        <p:txBody>
          <a:bodyPr anchor="ctr"/>
          <a:lstStyle/>
          <a:p>
            <a:r>
              <a:rPr lang="vi-VN" sz="2800" b="1" dirty="0">
                <a:latin typeface="+mj-lt"/>
              </a:rPr>
              <a:t>Sơ đồ lớp</a:t>
            </a:r>
            <a:endParaRPr lang="en-US" sz="2800" b="1" dirty="0">
              <a:latin typeface="+mj-lt"/>
            </a:endParaRPr>
          </a:p>
        </p:txBody>
      </p:sp>
      <p:sp>
        <p:nvSpPr>
          <p:cNvPr id="5" name="Rectangle 4"/>
          <p:cNvSpPr/>
          <p:nvPr/>
        </p:nvSpPr>
        <p:spPr>
          <a:xfrm>
            <a:off x="1361872" y="6089515"/>
            <a:ext cx="7665396" cy="7684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0" y="720437"/>
            <a:ext cx="12192000" cy="0"/>
          </a:xfrm>
          <a:prstGeom prst="line">
            <a:avLst/>
          </a:prstGeom>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D6FA6E4E-D421-B0D4-F498-AE15D4158DBD}"/>
              </a:ext>
            </a:extLst>
          </p:cNvPr>
          <p:cNvPicPr>
            <a:picLocks noChangeAspect="1"/>
          </p:cNvPicPr>
          <p:nvPr/>
        </p:nvPicPr>
        <p:blipFill>
          <a:blip r:embed="rId2"/>
          <a:stretch>
            <a:fillRect/>
          </a:stretch>
        </p:blipFill>
        <p:spPr>
          <a:xfrm>
            <a:off x="355926" y="1103192"/>
            <a:ext cx="6573167" cy="4887007"/>
          </a:xfrm>
          <a:prstGeom prst="rect">
            <a:avLst/>
          </a:prstGeom>
        </p:spPr>
      </p:pic>
      <p:pic>
        <p:nvPicPr>
          <p:cNvPr id="8" name="Picture 7">
            <a:extLst>
              <a:ext uri="{FF2B5EF4-FFF2-40B4-BE49-F238E27FC236}">
                <a16:creationId xmlns:a16="http://schemas.microsoft.com/office/drawing/2014/main" id="{B9310E6E-C6C3-E75B-29C8-94D733F8674A}"/>
              </a:ext>
            </a:extLst>
          </p:cNvPr>
          <p:cNvPicPr>
            <a:picLocks noChangeAspect="1"/>
          </p:cNvPicPr>
          <p:nvPr/>
        </p:nvPicPr>
        <p:blipFill>
          <a:blip r:embed="rId3"/>
          <a:stretch>
            <a:fillRect/>
          </a:stretch>
        </p:blipFill>
        <p:spPr>
          <a:xfrm>
            <a:off x="7217265" y="1922456"/>
            <a:ext cx="3620005" cy="3248478"/>
          </a:xfrm>
          <a:prstGeom prst="rect">
            <a:avLst/>
          </a:prstGeom>
        </p:spPr>
      </p:pic>
    </p:spTree>
    <p:extLst>
      <p:ext uri="{BB962C8B-B14F-4D97-AF65-F5344CB8AC3E}">
        <p14:creationId xmlns:p14="http://schemas.microsoft.com/office/powerpoint/2010/main" val="2099585359"/>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8390</TotalTime>
  <Words>527</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Montserrat Black</vt:lpstr>
      <vt:lpstr>Trebuchet MS</vt:lpstr>
      <vt:lpstr>Arial</vt:lpstr>
      <vt:lpstr>Calibri</vt:lpstr>
      <vt:lpstr>Montserrat ExtraBold</vt:lpstr>
      <vt:lpstr>Montserrat Medium</vt:lpstr>
      <vt:lpstr>Montserrat</vt:lpstr>
      <vt:lpstr>Wingdings</vt:lpstr>
      <vt:lpstr>Noto Sans Symbols</vt:lpstr>
      <vt:lpstr>Office Theme</vt:lpstr>
      <vt:lpstr>BẢO VỆ PROJECT MODULE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NGÔN NGỮ LẬP TRÌNH C</dc:title>
  <dc:creator>QuangND</dc:creator>
  <cp:lastModifiedBy>Liêm Nguyễn</cp:lastModifiedBy>
  <cp:revision>42</cp:revision>
  <dcterms:modified xsi:type="dcterms:W3CDTF">2024-04-14T14:59:47Z</dcterms:modified>
</cp:coreProperties>
</file>