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E4A9650-B8A5-40DA-8CE3-3BA8045946F3}">
  <a:tblStyle styleId="{3E4A9650-B8A5-40DA-8CE3-3BA8045946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590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 Projects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Delivering an ML/AI Strategy, AI for Business Leaders, Udacity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Ngo Minh Hung, 09 </a:t>
            </a:r>
            <a:r>
              <a:rPr lang="en" dirty="0"/>
              <a:t>- </a:t>
            </a:r>
            <a:r>
              <a:rPr lang="en" dirty="0" smtClean="0"/>
              <a:t>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Purpose of </a:t>
            </a: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Projects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Projects for a better future for people.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 study these projects to learn how to be a future business leader.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Analysis conducted over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_____5____ 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weeks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_3__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potential use cases underwent thorough assessment for feasibility and impact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__2_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use cases identified for implementation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Needs and requirements to be successful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5" y="1379450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Quality Control Tool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/>
              <a:t>Model of Modern Quality Control </a:t>
            </a:r>
            <a:r>
              <a:rPr lang="en-US" dirty="0" smtClean="0"/>
              <a:t>System</a:t>
            </a:r>
          </a:p>
          <a:p>
            <a:pPr lvl="0"/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------------------------------------------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436513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Facial Recognition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/>
              <a:t>Model of Facial Recognition </a:t>
            </a:r>
            <a:r>
              <a:rPr lang="en-US" dirty="0" smtClean="0"/>
              <a:t>Technology</a:t>
            </a:r>
          </a:p>
          <a:p>
            <a:pPr lvl="0"/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------------------------------------------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5" y="3634476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Engine Check Light System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Model of Engine Check Light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------------------------------------------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86375" y="1409325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Car Charger Model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/>
              <a:t>Models of electric car charging </a:t>
            </a:r>
            <a:r>
              <a:rPr lang="en-US" dirty="0" smtClean="0"/>
              <a:t>stations</a:t>
            </a:r>
          </a:p>
          <a:p>
            <a:pPr lvl="0"/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------------------------------------------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86375" y="2624653"/>
            <a:ext cx="22581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achine Maintenance Model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Model of Machine Maintenance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------------------------------------------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UC1:&lt;Quality Control Tool&gt;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800" dirty="0">
                <a:latin typeface="Roboto"/>
                <a:ea typeface="Roboto"/>
                <a:cs typeface="Roboto"/>
                <a:sym typeface="Roboto"/>
              </a:rPr>
            </a:b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UC2:&lt;Facial Recognition Technology&gt;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UC3:&lt;Engine Check Light System&gt;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UC4:&lt;Car Charger Model&gt;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UC5:&lt;Machine Maintenance Model&gt;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682563" y="2367601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778861" y="2581772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288845" y="3506256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336081" y="204720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927663" y="31576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807725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Car Charger Model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/>
              <a:t>Models of electric car charging stations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256163" y="1608050"/>
            <a:ext cx="22581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Roboto"/>
                <a:ea typeface="Roboto"/>
                <a:cs typeface="Roboto"/>
                <a:sym typeface="Roboto"/>
              </a:rPr>
              <a:t>Quality Control Tool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/>
              <a:t>Model of Modern Quality Control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By executing on these two projects I believe we can drive </a:t>
            </a:r>
            <a:r>
              <a:rPr lang="en" sz="1800" i="1" dirty="0" smtClean="0">
                <a:latin typeface="Roboto"/>
                <a:ea typeface="Roboto"/>
                <a:cs typeface="Roboto"/>
                <a:sym typeface="Roboto"/>
              </a:rPr>
              <a:t>___growth values________ 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for our business by </a:t>
            </a:r>
            <a:r>
              <a:rPr lang="en" sz="1800" i="1" dirty="0" smtClean="0">
                <a:latin typeface="Roboto"/>
                <a:ea typeface="Roboto"/>
                <a:cs typeface="Roboto"/>
                <a:sym typeface="Roboto"/>
              </a:rPr>
              <a:t>_smart models______ 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and become a(n) </a:t>
            </a:r>
            <a:r>
              <a:rPr lang="en" sz="1800" i="1" dirty="0" smtClean="0">
                <a:latin typeface="Roboto"/>
                <a:ea typeface="Roboto"/>
                <a:cs typeface="Roboto"/>
                <a:sym typeface="Roboto"/>
              </a:rPr>
              <a:t>____successful___ 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business.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25" y="260392"/>
            <a:ext cx="8520600" cy="823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_____Car Charger Model_____(</a:t>
            </a:r>
            <a:r>
              <a:rPr lang="en" dirty="0"/>
              <a:t>Use case) Deep Dive</a:t>
            </a:r>
            <a:endParaRPr dirty="0"/>
          </a:p>
        </p:txBody>
      </p:sp>
      <p:cxnSp>
        <p:nvCxnSpPr>
          <p:cNvPr id="116" name="Google Shape;116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-"/>
            </a:pPr>
            <a:r>
              <a:rPr lang="en-US" sz="1200" dirty="0"/>
              <a:t>Specify input values.</a:t>
            </a:r>
          </a:p>
          <a:p>
            <a:r>
              <a:rPr lang="en-US" sz="1200" dirty="0">
                <a:latin typeface="Roboto"/>
                <a:ea typeface="Roboto"/>
                <a:sym typeface="Roboto"/>
              </a:rPr>
              <a:t> </a:t>
            </a:r>
            <a:r>
              <a:rPr lang="en-US" sz="1200" dirty="0" smtClean="0">
                <a:latin typeface="Roboto"/>
                <a:ea typeface="Roboto"/>
                <a:sym typeface="Roboto"/>
              </a:rPr>
              <a:t>  -        </a:t>
            </a:r>
            <a:r>
              <a:rPr lang="en-US" sz="1200" dirty="0" smtClean="0"/>
              <a:t>Analyze </a:t>
            </a:r>
            <a:r>
              <a:rPr lang="en-US" sz="1200" dirty="0"/>
              <a:t>the inputs, then identify the right model.</a:t>
            </a:r>
          </a:p>
          <a:p>
            <a:pPr marL="457200" indent="-317500">
              <a:buSzPts val="1400"/>
              <a:buFont typeface="Roboto"/>
              <a:buChar char="-"/>
            </a:pPr>
            <a:r>
              <a:rPr lang="en-US" sz="1200" dirty="0"/>
              <a:t>Set up a simple initial architecture.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11725" y="2760939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SzPts val="1400"/>
            </a:pP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Process Tomorrow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-     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Analyze Business Rules.</a:t>
            </a:r>
            <a:endParaRPr lang="en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-      Analyze the outcomes and outputs.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-      Architectural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finishing.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" b="1" i="1" dirty="0" smtClean="0">
                <a:latin typeface="Roboto"/>
                <a:ea typeface="Roboto"/>
                <a:cs typeface="Roboto"/>
                <a:sym typeface="Roboto"/>
              </a:rPr>
              <a:t>this model 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significant thanks to the network of modern electric charging </a:t>
            </a:r>
            <a:r>
              <a:rPr lang="en-US" b="1" i="1" dirty="0" smtClean="0">
                <a:latin typeface="Roboto"/>
                <a:ea typeface="Roboto"/>
                <a:cs typeface="Roboto"/>
                <a:sym typeface="Roboto"/>
              </a:rPr>
              <a:t>stations</a:t>
            </a:r>
            <a:r>
              <a:rPr lang="en" b="1" i="1" dirty="0" smtClean="0">
                <a:latin typeface="Roboto"/>
                <a:ea typeface="Roboto"/>
                <a:cs typeface="Roboto"/>
                <a:sym typeface="Roboto"/>
              </a:rPr>
              <a:t>!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Users\Welcome\Desktop\CarCharger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00" y="1527050"/>
            <a:ext cx="5561632" cy="34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25" y="325312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____Quality Control Tool______(</a:t>
            </a:r>
            <a:r>
              <a:rPr lang="en" dirty="0"/>
              <a:t>Use case) Deep Dive</a:t>
            </a:r>
            <a:endParaRPr dirty="0"/>
          </a:p>
        </p:txBody>
      </p:sp>
      <p:cxnSp>
        <p:nvCxnSpPr>
          <p:cNvPr id="127" name="Google Shape;127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SzPts val="1400"/>
              <a:buFont typeface="Roboto"/>
              <a:buChar char="-"/>
            </a:pPr>
            <a:r>
              <a:rPr lang="en-US" sz="1200" dirty="0"/>
              <a:t>Specify input values.</a:t>
            </a:r>
          </a:p>
          <a:p>
            <a:r>
              <a:rPr lang="en-US" sz="1200" dirty="0">
                <a:latin typeface="Roboto"/>
                <a:ea typeface="Roboto"/>
                <a:sym typeface="Roboto"/>
              </a:rPr>
              <a:t>   -      </a:t>
            </a:r>
            <a:r>
              <a:rPr lang="en-US" sz="1200" dirty="0" smtClean="0">
                <a:latin typeface="Roboto"/>
                <a:ea typeface="Roboto"/>
                <a:sym typeface="Roboto"/>
              </a:rPr>
              <a:t>  </a:t>
            </a:r>
            <a:r>
              <a:rPr lang="en-US" sz="1200" dirty="0" smtClean="0"/>
              <a:t>Analyze </a:t>
            </a:r>
            <a:r>
              <a:rPr lang="en-US" sz="1200" dirty="0"/>
              <a:t>the inputs, then identify the right model.</a:t>
            </a:r>
          </a:p>
          <a:p>
            <a:pPr marL="457200" indent="-317500">
              <a:buSzPts val="1400"/>
              <a:buFont typeface="Roboto"/>
              <a:buChar char="-"/>
            </a:pPr>
            <a:r>
              <a:rPr lang="en-US" sz="1200" dirty="0"/>
              <a:t>Set up a simple initial architecture.</a:t>
            </a:r>
          </a:p>
        </p:txBody>
      </p:sp>
      <p:sp>
        <p:nvSpPr>
          <p:cNvPr id="130" name="Google Shape;130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    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Analyze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Business Rules.</a:t>
            </a:r>
          </a:p>
          <a:p>
            <a:pPr marL="139700" lvl="0">
              <a:buSzPts val="14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-      Analyze the outcomes and outputs.</a:t>
            </a:r>
          </a:p>
          <a:p>
            <a:pPr marL="139700" lvl="0">
              <a:buSzPts val="1400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-      Architectural finishing.</a:t>
            </a:r>
          </a:p>
        </p:txBody>
      </p:sp>
      <p:sp>
        <p:nvSpPr>
          <p:cNvPr id="131" name="Google Shape;131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" b="1" i="1" dirty="0" smtClean="0">
                <a:latin typeface="Roboto"/>
                <a:ea typeface="Roboto"/>
                <a:cs typeface="Roboto"/>
                <a:sym typeface="Roboto"/>
              </a:rPr>
              <a:t>this model 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very significant thanks to modern camera systems and data from </a:t>
            </a:r>
            <a:r>
              <a:rPr lang="en-US" b="1" i="1" dirty="0" smtClean="0">
                <a:latin typeface="Roboto"/>
                <a:ea typeface="Roboto"/>
                <a:cs typeface="Roboto"/>
                <a:sym typeface="Roboto"/>
              </a:rPr>
              <a:t>satellites</a:t>
            </a:r>
            <a:r>
              <a:rPr lang="en" b="1" i="1" dirty="0" smtClean="0">
                <a:latin typeface="Roboto"/>
                <a:ea typeface="Roboto"/>
                <a:cs typeface="Roboto"/>
                <a:sym typeface="Roboto"/>
              </a:rPr>
              <a:t>!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C:\Users\Welcome\Desktop\QualityControlT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88" y="1564125"/>
            <a:ext cx="5462178" cy="33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37" name="Google Shape;137;p20"/>
          <p:cNvGraphicFramePr/>
          <p:nvPr>
            <p:extLst>
              <p:ext uri="{D42A27DB-BD31-4B8C-83A1-F6EECF244321}">
                <p14:modId xmlns:p14="http://schemas.microsoft.com/office/powerpoint/2010/main" val="4235807077"/>
              </p:ext>
            </p:extLst>
          </p:nvPr>
        </p:nvGraphicFramePr>
        <p:xfrm>
          <a:off x="60331" y="1150570"/>
          <a:ext cx="9011002" cy="4058425"/>
        </p:xfrm>
        <a:graphic>
          <a:graphicData uri="http://schemas.openxmlformats.org/drawingml/2006/table">
            <a:tbl>
              <a:tblPr>
                <a:noFill/>
                <a:tableStyleId>{3E4A9650-B8A5-40DA-8CE3-3BA8045946F3}</a:tableStyleId>
              </a:tblPr>
              <a:tblGrid>
                <a:gridCol w="2280975"/>
                <a:gridCol w="3284425"/>
                <a:gridCol w="3445602"/>
              </a:tblGrid>
              <a:tr h="4923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Car</a:t>
                      </a:r>
                      <a:r>
                        <a:rPr lang="en" b="1" baseline="0" dirty="0" smtClean="0"/>
                        <a:t> Charger Model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Quality</a:t>
                      </a:r>
                      <a:r>
                        <a:rPr lang="en" b="1" baseline="0" dirty="0" smtClean="0"/>
                        <a:t> Control Tool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 smtClean="0"/>
                        <a:t>The accuracy of the Car Charger Model is quite high, so there is not much to worry about in this case.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</a:t>
                      </a:r>
                      <a:r>
                        <a:rPr lang="en" sz="1200" dirty="0" smtClean="0"/>
                        <a:t>: </a:t>
                      </a:r>
                      <a:r>
                        <a:rPr lang="en-US" sz="1200" dirty="0" smtClean="0"/>
                        <a:t>Maintain the stability of the accuracy of this model.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 smtClean="0"/>
                        <a:t>The accuracy of the Car Charger Model is quite high, so there is not much to worry about in this case.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Plan: </a:t>
                      </a:r>
                      <a:r>
                        <a:rPr lang="en-US" sz="1200" smtClean="0"/>
                        <a:t>Maintain the stability of the accuracy of this model.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Underfitting/Overfitting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 err="1" smtClean="0"/>
                        <a:t>Underfitting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</a:t>
                      </a:r>
                      <a:r>
                        <a:rPr lang="en" sz="1200" dirty="0" smtClean="0"/>
                        <a:t>: </a:t>
                      </a:r>
                      <a:r>
                        <a:rPr lang="en-US" sz="1200" dirty="0" smtClean="0"/>
                        <a:t>It is not simply a matter of whether cars are charged with electricity (sustainable energy) or gasoline (unsustainable energy). In the future, sustainable energy should be added more water or wind power for vehicles.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 err="1" smtClean="0"/>
                        <a:t>Overfitting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</a:t>
                      </a:r>
                      <a:r>
                        <a:rPr lang="en" sz="1200" dirty="0" smtClean="0"/>
                        <a:t>: </a:t>
                      </a:r>
                      <a:r>
                        <a:rPr lang="en-US" sz="1200" dirty="0" smtClean="0"/>
                        <a:t>Image data collected from cameras and satellites can become too complex to detailed. This problem will add time to quality management leading to costly expenses. </a:t>
                      </a:r>
                      <a:r>
                        <a:rPr lang="en-US" sz="1200" smtClean="0"/>
                        <a:t>Satellites may not be needed to reduce costs.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Ethical Concerns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Concerns: </a:t>
                      </a:r>
                      <a:r>
                        <a:rPr lang="en-US" sz="1000" dirty="0" smtClean="0"/>
                        <a:t>The most affected party are the traditional petrol refueling agents.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Plan</a:t>
                      </a:r>
                      <a:r>
                        <a:rPr lang="en" sz="1000" dirty="0" smtClean="0"/>
                        <a:t>: </a:t>
                      </a:r>
                      <a:r>
                        <a:rPr lang="en-US" sz="1000" dirty="0" smtClean="0"/>
                        <a:t>It takes time and a clear plan to transition the sustainable energy model, from petrol to electric power.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Concerns: </a:t>
                      </a:r>
                      <a:r>
                        <a:rPr lang="en-US" sz="900" dirty="0" smtClean="0"/>
                        <a:t>Stakeholders are companies or small and medium enterprises. These companies lack the necessary resources and resources to provide a sufficient number of quality cameras for the product quality assurance process.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Plan</a:t>
                      </a:r>
                      <a:r>
                        <a:rPr lang="en" sz="900" dirty="0" smtClean="0"/>
                        <a:t>: </a:t>
                      </a:r>
                      <a:r>
                        <a:rPr lang="en-US" sz="900" dirty="0" smtClean="0"/>
                        <a:t>The win-win cooperation between small businesses and larger ones, will boost the country's technological development.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311725" y="323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“Powering electric vehicles will become easier.”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92725" y="23359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“Use Case 1 will open a new era of development in the electric car industry</a:t>
            </a:r>
            <a:r>
              <a:rPr lang="en-US" dirty="0" smtClean="0"/>
              <a:t>.”</a:t>
            </a:r>
          </a:p>
          <a:p>
            <a:r>
              <a:rPr lang="en-US" dirty="0"/>
              <a:t>“The network of electric charging stations is designed in a smart and modern way.”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Proposed next step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1: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Analyze responses.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Proposed next step </a:t>
            </a: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2: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Finalize the model based on the feedback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692962" y="3042171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Deliverable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063011" y="447552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Final Deliverable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C:\Users\Welcome\Desktop\Captur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6" y="3652623"/>
            <a:ext cx="3955262" cy="13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732</Words>
  <Application>Microsoft Office PowerPoint</Application>
  <PresentationFormat>On-screen Show (16:9)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Roboto</vt:lpstr>
      <vt:lpstr>Paradigm</vt:lpstr>
      <vt:lpstr>AI Projects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_____Car Charger Model_____(Use case) Deep Dive</vt:lpstr>
      <vt:lpstr>____Quality Control Tool______(Use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</dc:title>
  <cp:lastModifiedBy>Welcome</cp:lastModifiedBy>
  <cp:revision>32</cp:revision>
  <dcterms:modified xsi:type="dcterms:W3CDTF">2022-09-13T02:51:49Z</dcterms:modified>
</cp:coreProperties>
</file>