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MINH TÂM" initials="NMT" lastIdx="3" clrIdx="0">
    <p:extLst>
      <p:ext uri="{19B8F6BF-5375-455C-9EA6-DF929625EA0E}">
        <p15:presenceInfo xmlns:p15="http://schemas.microsoft.com/office/powerpoint/2012/main" xmlns="" userId="S::15520758@ms.uit.edu.vn::8eebb210-734d-4edf-9f48-75ffdf7e25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65" autoAdjust="0"/>
  </p:normalViewPr>
  <p:slideViewPr>
    <p:cSldViewPr snapToGrid="0">
      <p:cViewPr varScale="1">
        <p:scale>
          <a:sx n="92" d="100"/>
          <a:sy n="92" d="100"/>
        </p:scale>
        <p:origin x="-12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4A65-C1D1-4E4D-82FA-FB05C709DE92}" type="datetimeFigureOut">
              <a:rPr lang="en-US" smtClean="0"/>
              <a:t>21/Feb/19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2160-BCAF-45DE-800C-AC58D767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2160-BCAF-45DE-800C-AC58D767F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21/Feb/19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21/Feb/19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pf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yptozombies.io/" TargetMode="External"/><Relationship Id="rId4" Type="http://schemas.openxmlformats.org/officeDocument/2006/relationships/hyperlink" Target="https://filecoin.io/faq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CD346-9B0C-4B6C-99C0-C79E4021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339" y="887569"/>
            <a:ext cx="10762696" cy="254143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1071ED-30E5-4061-813B-98FA190A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05" y="4135582"/>
            <a:ext cx="8637072" cy="18348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Group member: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TÂM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91B1D5-E747-4803-A943-06A5D56687AA}"/>
              </a:ext>
            </a:extLst>
          </p:cNvPr>
          <p:cNvSpPr txBox="1"/>
          <p:nvPr/>
        </p:nvSpPr>
        <p:spPr>
          <a:xfrm>
            <a:off x="340405" y="337352"/>
            <a:ext cx="560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CITYNOW BLOCKCHAIN INTERNSHIP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en-US" dirty="0">
                <a:latin typeface="Times New Roman" pitchFamily="18" charset="0"/>
                <a:cs typeface="Times New Roman" panose="02020603050405020304" pitchFamily="18" charset="0"/>
              </a:rPr>
              <a:t>LEARNING ABOUT SOLIDITY SMART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JAVASCRIPT TO INTERACT WITH SMART CONTRACT IN NODEJS SERVER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THE ERRORS ENCOUNTERED DURING THE DEPLOY SMART CONTRACT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LOGIN PAGE, FUNCTION FOR SEARCH ENGINE</a:t>
            </a:r>
          </a:p>
          <a:p>
            <a:pPr marL="514350" indent="-514350">
              <a:buAutoNum type="romanU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COMPLETE LOGIN PAGE, FUNCTION FOR SEARCH ENGINE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SUCCESSFUL USE OF DECENTRALIZED STORAGE TECHNOLOGY IN MANAGING ASSETS</a:t>
            </a:r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SUCCESSFUL DEPLOYMENT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894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D6243-28C1-4F5F-B61E-87C19BB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AutoNum type="romanUcPeriod"/>
            </a:pPr>
            <a:r>
              <a:rPr lang="en-US" dirty="0">
                <a:latin typeface="Times New Roman" pitchFamily="18" charset="0"/>
                <a:cs typeface="Times New Roman" panose="02020603050405020304" pitchFamily="18" charset="0"/>
                <a:hlinkClick r:id="rId3"/>
              </a:rPr>
              <a:t>https://docs.ipfs.io</a:t>
            </a:r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  <a:hlinkClick r:id="rId3"/>
              </a:rPr>
              <a:t>/</a:t>
            </a:r>
          </a:p>
          <a:p>
            <a:pPr marL="514350" indent="-51435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https://filecoin.io/faqs/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https://cryptozombies.io/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A8619-E9A1-4A0C-B219-A0CB797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1033669"/>
            <a:ext cx="11738113" cy="4297680"/>
          </a:xfrm>
        </p:spPr>
        <p:txBody>
          <a:bodyPr anchor="ctr">
            <a:normAutofit/>
          </a:bodyPr>
          <a:lstStyle/>
          <a:p>
            <a:pPr algn="ctr"/>
            <a:r>
              <a:rPr lang="en-US" sz="1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07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95</Words>
  <Application>Microsoft Office PowerPoint</Application>
  <PresentationFormat>Custom</PresentationFormat>
  <Paragraphs>24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Real estate</vt:lpstr>
      <vt:lpstr>working</vt:lpstr>
      <vt:lpstr>Future work</vt:lpstr>
      <vt:lpstr>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trusted firmware</dc:title>
  <dc:creator>NGUYỄN MINH TÂM</dc:creator>
  <cp:lastModifiedBy>Dương Hoàng Linh</cp:lastModifiedBy>
  <cp:revision>31</cp:revision>
  <dcterms:created xsi:type="dcterms:W3CDTF">2018-11-21T21:06:15Z</dcterms:created>
  <dcterms:modified xsi:type="dcterms:W3CDTF">2019-02-21T06:12:54Z</dcterms:modified>
</cp:coreProperties>
</file>