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sldIdLst>
    <p:sldId id="256" r:id="rId2"/>
    <p:sldId id="257" r:id="rId3"/>
    <p:sldId id="259" r:id="rId4"/>
    <p:sldId id="258" r:id="rId5"/>
    <p:sldId id="261" r:id="rId6"/>
    <p:sldId id="262"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2E2125-EB2D-4716-8AE2-6679A50160D7}" v="13" dt="2024-09-04T07:40:37.58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789" autoAdjust="0"/>
    <p:restoredTop sz="96236" autoAdjust="0"/>
  </p:normalViewPr>
  <p:slideViewPr>
    <p:cSldViewPr snapToGrid="0">
      <p:cViewPr varScale="1">
        <p:scale>
          <a:sx n="105" d="100"/>
          <a:sy n="105" d="100"/>
        </p:scale>
        <p:origin x="480"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i Ahmad" userId="d3510f94-5988-4c3a-9ef9-f2f99b91dc31" providerId="ADAL" clId="{222E2125-EB2D-4716-8AE2-6679A50160D7}"/>
    <pc:docChg chg="undo custSel addSld delSld modSld sldOrd">
      <pc:chgData name="Ali Ahmad" userId="d3510f94-5988-4c3a-9ef9-f2f99b91dc31" providerId="ADAL" clId="{222E2125-EB2D-4716-8AE2-6679A50160D7}" dt="2024-09-04T07:45:05.364" v="1498" actId="1076"/>
      <pc:docMkLst>
        <pc:docMk/>
      </pc:docMkLst>
      <pc:sldChg chg="modSp new mod">
        <pc:chgData name="Ali Ahmad" userId="d3510f94-5988-4c3a-9ef9-f2f99b91dc31" providerId="ADAL" clId="{222E2125-EB2D-4716-8AE2-6679A50160D7}" dt="2024-09-03T16:37:36.908" v="1372" actId="20577"/>
        <pc:sldMkLst>
          <pc:docMk/>
          <pc:sldMk cId="542270636" sldId="256"/>
        </pc:sldMkLst>
        <pc:spChg chg="mod">
          <ac:chgData name="Ali Ahmad" userId="d3510f94-5988-4c3a-9ef9-f2f99b91dc31" providerId="ADAL" clId="{222E2125-EB2D-4716-8AE2-6679A50160D7}" dt="2024-09-03T15:18:09.861" v="60"/>
          <ac:spMkLst>
            <pc:docMk/>
            <pc:sldMk cId="542270636" sldId="256"/>
            <ac:spMk id="2" creationId="{A193D5CC-2FCA-6593-9BCE-672700C84C63}"/>
          </ac:spMkLst>
        </pc:spChg>
        <pc:spChg chg="mod">
          <ac:chgData name="Ali Ahmad" userId="d3510f94-5988-4c3a-9ef9-f2f99b91dc31" providerId="ADAL" clId="{222E2125-EB2D-4716-8AE2-6679A50160D7}" dt="2024-09-03T16:37:36.908" v="1372" actId="20577"/>
          <ac:spMkLst>
            <pc:docMk/>
            <pc:sldMk cId="542270636" sldId="256"/>
            <ac:spMk id="3" creationId="{F3978D01-91D1-9F24-CCFC-EB29E23342F8}"/>
          </ac:spMkLst>
        </pc:spChg>
      </pc:sldChg>
      <pc:sldChg chg="addSp delSp modSp new mod modClrScheme chgLayout">
        <pc:chgData name="Ali Ahmad" userId="d3510f94-5988-4c3a-9ef9-f2f99b91dc31" providerId="ADAL" clId="{222E2125-EB2D-4716-8AE2-6679A50160D7}" dt="2024-09-04T07:41:01.756" v="1492" actId="27636"/>
        <pc:sldMkLst>
          <pc:docMk/>
          <pc:sldMk cId="2515083719" sldId="257"/>
        </pc:sldMkLst>
        <pc:spChg chg="del mod ord">
          <ac:chgData name="Ali Ahmad" userId="d3510f94-5988-4c3a-9ef9-f2f99b91dc31" providerId="ADAL" clId="{222E2125-EB2D-4716-8AE2-6679A50160D7}" dt="2024-09-03T15:18:13.844" v="61" actId="700"/>
          <ac:spMkLst>
            <pc:docMk/>
            <pc:sldMk cId="2515083719" sldId="257"/>
            <ac:spMk id="2" creationId="{7A393D28-80C5-2EA3-AB47-7C2547243E14}"/>
          </ac:spMkLst>
        </pc:spChg>
        <pc:spChg chg="del mod ord">
          <ac:chgData name="Ali Ahmad" userId="d3510f94-5988-4c3a-9ef9-f2f99b91dc31" providerId="ADAL" clId="{222E2125-EB2D-4716-8AE2-6679A50160D7}" dt="2024-09-03T15:18:13.844" v="61" actId="700"/>
          <ac:spMkLst>
            <pc:docMk/>
            <pc:sldMk cId="2515083719" sldId="257"/>
            <ac:spMk id="3" creationId="{76C4CED6-6EB1-E0A7-D00F-4C229F9B425D}"/>
          </ac:spMkLst>
        </pc:spChg>
        <pc:spChg chg="add mod ord">
          <ac:chgData name="Ali Ahmad" userId="d3510f94-5988-4c3a-9ef9-f2f99b91dc31" providerId="ADAL" clId="{222E2125-EB2D-4716-8AE2-6679A50160D7}" dt="2024-09-03T15:18:24.578" v="72" actId="700"/>
          <ac:spMkLst>
            <pc:docMk/>
            <pc:sldMk cId="2515083719" sldId="257"/>
            <ac:spMk id="4" creationId="{E14306C0-546A-60F1-F05E-BED638FBB9EB}"/>
          </ac:spMkLst>
        </pc:spChg>
        <pc:spChg chg="add del mod ord">
          <ac:chgData name="Ali Ahmad" userId="d3510f94-5988-4c3a-9ef9-f2f99b91dc31" providerId="ADAL" clId="{222E2125-EB2D-4716-8AE2-6679A50160D7}" dt="2024-09-03T15:18:24.578" v="72" actId="700"/>
          <ac:spMkLst>
            <pc:docMk/>
            <pc:sldMk cId="2515083719" sldId="257"/>
            <ac:spMk id="5" creationId="{FCD3770C-77AD-7DC6-979D-30BB4E126742}"/>
          </ac:spMkLst>
        </pc:spChg>
        <pc:spChg chg="add mod ord">
          <ac:chgData name="Ali Ahmad" userId="d3510f94-5988-4c3a-9ef9-f2f99b91dc31" providerId="ADAL" clId="{222E2125-EB2D-4716-8AE2-6679A50160D7}" dt="2024-09-04T07:41:01.756" v="1492" actId="27636"/>
          <ac:spMkLst>
            <pc:docMk/>
            <pc:sldMk cId="2515083719" sldId="257"/>
            <ac:spMk id="6" creationId="{63336F16-91A5-5CAF-84F3-64F6D6DE9D0D}"/>
          </ac:spMkLst>
        </pc:spChg>
        <pc:spChg chg="add del mod ord">
          <ac:chgData name="Ali Ahmad" userId="d3510f94-5988-4c3a-9ef9-f2f99b91dc31" providerId="ADAL" clId="{222E2125-EB2D-4716-8AE2-6679A50160D7}" dt="2024-09-03T16:02:44.317" v="326" actId="478"/>
          <ac:spMkLst>
            <pc:docMk/>
            <pc:sldMk cId="2515083719" sldId="257"/>
            <ac:spMk id="7" creationId="{EE07C867-FC63-18CC-2DA3-6A428F4DC2EF}"/>
          </ac:spMkLst>
        </pc:spChg>
        <pc:spChg chg="add mod">
          <ac:chgData name="Ali Ahmad" userId="d3510f94-5988-4c3a-9ef9-f2f99b91dc31" providerId="ADAL" clId="{222E2125-EB2D-4716-8AE2-6679A50160D7}" dt="2024-09-03T16:04:18.222" v="344" actId="1582"/>
          <ac:spMkLst>
            <pc:docMk/>
            <pc:sldMk cId="2515083719" sldId="257"/>
            <ac:spMk id="13" creationId="{DB459B85-8FF8-3F68-F083-4F22D9FF99A0}"/>
          </ac:spMkLst>
        </pc:spChg>
        <pc:spChg chg="add mod">
          <ac:chgData name="Ali Ahmad" userId="d3510f94-5988-4c3a-9ef9-f2f99b91dc31" providerId="ADAL" clId="{222E2125-EB2D-4716-8AE2-6679A50160D7}" dt="2024-09-03T16:04:44.532" v="348" actId="1582"/>
          <ac:spMkLst>
            <pc:docMk/>
            <pc:sldMk cId="2515083719" sldId="257"/>
            <ac:spMk id="14" creationId="{622A03A8-9FE6-D649-8831-F488E4DEDF7E}"/>
          </ac:spMkLst>
        </pc:spChg>
        <pc:spChg chg="add">
          <ac:chgData name="Ali Ahmad" userId="d3510f94-5988-4c3a-9ef9-f2f99b91dc31" providerId="ADAL" clId="{222E2125-EB2D-4716-8AE2-6679A50160D7}" dt="2024-09-03T16:13:31.555" v="952"/>
          <ac:spMkLst>
            <pc:docMk/>
            <pc:sldMk cId="2515083719" sldId="257"/>
            <ac:spMk id="15" creationId="{295AA5A2-9F1E-9394-4498-BBF6697908B2}"/>
          </ac:spMkLst>
        </pc:spChg>
        <pc:picChg chg="add mod">
          <ac:chgData name="Ali Ahmad" userId="d3510f94-5988-4c3a-9ef9-f2f99b91dc31" providerId="ADAL" clId="{222E2125-EB2D-4716-8AE2-6679A50160D7}" dt="2024-09-03T16:02:57.567" v="333" actId="14100"/>
          <ac:picMkLst>
            <pc:docMk/>
            <pc:sldMk cId="2515083719" sldId="257"/>
            <ac:picMk id="9" creationId="{A4B5E61A-E8B6-7D8E-F737-6F1E0A482992}"/>
          </ac:picMkLst>
        </pc:picChg>
        <pc:cxnChg chg="add mod">
          <ac:chgData name="Ali Ahmad" userId="d3510f94-5988-4c3a-9ef9-f2f99b91dc31" providerId="ADAL" clId="{222E2125-EB2D-4716-8AE2-6679A50160D7}" dt="2024-09-03T16:03:44.742" v="340" actId="208"/>
          <ac:cxnSpMkLst>
            <pc:docMk/>
            <pc:sldMk cId="2515083719" sldId="257"/>
            <ac:cxnSpMk id="11" creationId="{EB0B3192-656E-0734-EE42-F4DBBB67D9E3}"/>
          </ac:cxnSpMkLst>
        </pc:cxnChg>
      </pc:sldChg>
      <pc:sldChg chg="addSp delSp modSp new del mod chgLayout">
        <pc:chgData name="Ali Ahmad" userId="d3510f94-5988-4c3a-9ef9-f2f99b91dc31" providerId="ADAL" clId="{222E2125-EB2D-4716-8AE2-6679A50160D7}" dt="2024-09-03T15:16:31.997" v="58" actId="47"/>
        <pc:sldMkLst>
          <pc:docMk/>
          <pc:sldMk cId="3522981326" sldId="257"/>
        </pc:sldMkLst>
        <pc:spChg chg="mod ord">
          <ac:chgData name="Ali Ahmad" userId="d3510f94-5988-4c3a-9ef9-f2f99b91dc31" providerId="ADAL" clId="{222E2125-EB2D-4716-8AE2-6679A50160D7}" dt="2024-09-03T15:16:28.679" v="57" actId="6264"/>
          <ac:spMkLst>
            <pc:docMk/>
            <pc:sldMk cId="3522981326" sldId="257"/>
            <ac:spMk id="2" creationId="{2B8E4871-5F06-CDF8-BA7B-91001F7DE42C}"/>
          </ac:spMkLst>
        </pc:spChg>
        <pc:spChg chg="del">
          <ac:chgData name="Ali Ahmad" userId="d3510f94-5988-4c3a-9ef9-f2f99b91dc31" providerId="ADAL" clId="{222E2125-EB2D-4716-8AE2-6679A50160D7}" dt="2024-09-03T15:16:28.679" v="57" actId="6264"/>
          <ac:spMkLst>
            <pc:docMk/>
            <pc:sldMk cId="3522981326" sldId="257"/>
            <ac:spMk id="3" creationId="{297281F5-03AD-3AB9-90FB-5A7B57F1C027}"/>
          </ac:spMkLst>
        </pc:spChg>
        <pc:spChg chg="add del mod">
          <ac:chgData name="Ali Ahmad" userId="d3510f94-5988-4c3a-9ef9-f2f99b91dc31" providerId="ADAL" clId="{222E2125-EB2D-4716-8AE2-6679A50160D7}" dt="2024-09-03T15:16:28.679" v="57" actId="6264"/>
          <ac:spMkLst>
            <pc:docMk/>
            <pc:sldMk cId="3522981326" sldId="257"/>
            <ac:spMk id="4" creationId="{942B70C4-0120-DCA4-F3EB-C7E2BADDF0DC}"/>
          </ac:spMkLst>
        </pc:spChg>
        <pc:spChg chg="add mod ord">
          <ac:chgData name="Ali Ahmad" userId="d3510f94-5988-4c3a-9ef9-f2f99b91dc31" providerId="ADAL" clId="{222E2125-EB2D-4716-8AE2-6679A50160D7}" dt="2024-09-03T15:16:28.679" v="57" actId="6264"/>
          <ac:spMkLst>
            <pc:docMk/>
            <pc:sldMk cId="3522981326" sldId="257"/>
            <ac:spMk id="5" creationId="{A3BC341F-F120-16F1-4132-DCA500ECB8BD}"/>
          </ac:spMkLst>
        </pc:spChg>
      </pc:sldChg>
      <pc:sldChg chg="addSp delSp modSp new mod">
        <pc:chgData name="Ali Ahmad" userId="d3510f94-5988-4c3a-9ef9-f2f99b91dc31" providerId="ADAL" clId="{222E2125-EB2D-4716-8AE2-6679A50160D7}" dt="2024-09-03T16:24:07.947" v="1149" actId="20577"/>
        <pc:sldMkLst>
          <pc:docMk/>
          <pc:sldMk cId="333086832" sldId="258"/>
        </pc:sldMkLst>
        <pc:spChg chg="mod">
          <ac:chgData name="Ali Ahmad" userId="d3510f94-5988-4c3a-9ef9-f2f99b91dc31" providerId="ADAL" clId="{222E2125-EB2D-4716-8AE2-6679A50160D7}" dt="2024-09-03T15:18:54.626" v="95" actId="113"/>
          <ac:spMkLst>
            <pc:docMk/>
            <pc:sldMk cId="333086832" sldId="258"/>
            <ac:spMk id="2" creationId="{FF441323-4EC6-EDBF-8B2F-91031692055C}"/>
          </ac:spMkLst>
        </pc:spChg>
        <pc:spChg chg="mod">
          <ac:chgData name="Ali Ahmad" userId="d3510f94-5988-4c3a-9ef9-f2f99b91dc31" providerId="ADAL" clId="{222E2125-EB2D-4716-8AE2-6679A50160D7}" dt="2024-09-03T16:24:07.947" v="1149" actId="20577"/>
          <ac:spMkLst>
            <pc:docMk/>
            <pc:sldMk cId="333086832" sldId="258"/>
            <ac:spMk id="3" creationId="{864EEEC7-BFE3-E8A1-062C-F7A682CE01AD}"/>
          </ac:spMkLst>
        </pc:spChg>
        <pc:spChg chg="del">
          <ac:chgData name="Ali Ahmad" userId="d3510f94-5988-4c3a-9ef9-f2f99b91dc31" providerId="ADAL" clId="{222E2125-EB2D-4716-8AE2-6679A50160D7}" dt="2024-09-03T16:21:35.306" v="1089" actId="478"/>
          <ac:spMkLst>
            <pc:docMk/>
            <pc:sldMk cId="333086832" sldId="258"/>
            <ac:spMk id="4" creationId="{21117778-FAB9-1335-5CF3-2233C4E4C342}"/>
          </ac:spMkLst>
        </pc:spChg>
        <pc:picChg chg="add mod">
          <ac:chgData name="Ali Ahmad" userId="d3510f94-5988-4c3a-9ef9-f2f99b91dc31" providerId="ADAL" clId="{222E2125-EB2D-4716-8AE2-6679A50160D7}" dt="2024-09-03T16:22:09.556" v="1099" actId="1076"/>
          <ac:picMkLst>
            <pc:docMk/>
            <pc:sldMk cId="333086832" sldId="258"/>
            <ac:picMk id="6" creationId="{AA51A6C3-8D7F-42D5-A580-31B5CCF978A2}"/>
          </ac:picMkLst>
        </pc:picChg>
        <pc:picChg chg="add mod">
          <ac:chgData name="Ali Ahmad" userId="d3510f94-5988-4c3a-9ef9-f2f99b91dc31" providerId="ADAL" clId="{222E2125-EB2D-4716-8AE2-6679A50160D7}" dt="2024-09-03T16:22:10.559" v="1100" actId="1076"/>
          <ac:picMkLst>
            <pc:docMk/>
            <pc:sldMk cId="333086832" sldId="258"/>
            <ac:picMk id="8" creationId="{E1183400-4357-3720-F656-7CDAD9955152}"/>
          </ac:picMkLst>
        </pc:picChg>
        <pc:cxnChg chg="add mod">
          <ac:chgData name="Ali Ahmad" userId="d3510f94-5988-4c3a-9ef9-f2f99b91dc31" providerId="ADAL" clId="{222E2125-EB2D-4716-8AE2-6679A50160D7}" dt="2024-09-03T16:23:53.021" v="1137" actId="1076"/>
          <ac:cxnSpMkLst>
            <pc:docMk/>
            <pc:sldMk cId="333086832" sldId="258"/>
            <ac:cxnSpMk id="9" creationId="{1F4F75BE-DDC1-8FDE-9EA6-5BAC6391EC05}"/>
          </ac:cxnSpMkLst>
        </pc:cxnChg>
      </pc:sldChg>
      <pc:sldChg chg="addSp delSp modSp new mod ord">
        <pc:chgData name="Ali Ahmad" userId="d3510f94-5988-4c3a-9ef9-f2f99b91dc31" providerId="ADAL" clId="{222E2125-EB2D-4716-8AE2-6679A50160D7}" dt="2024-09-04T07:45:05.364" v="1498" actId="1076"/>
        <pc:sldMkLst>
          <pc:docMk/>
          <pc:sldMk cId="1244894969" sldId="259"/>
        </pc:sldMkLst>
        <pc:spChg chg="mod">
          <ac:chgData name="Ali Ahmad" userId="d3510f94-5988-4c3a-9ef9-f2f99b91dc31" providerId="ADAL" clId="{222E2125-EB2D-4716-8AE2-6679A50160D7}" dt="2024-09-03T15:19:03.874" v="124" actId="20577"/>
          <ac:spMkLst>
            <pc:docMk/>
            <pc:sldMk cId="1244894969" sldId="259"/>
            <ac:spMk id="2" creationId="{1FE24B03-AA3A-063B-47A9-E6D9E66527A3}"/>
          </ac:spMkLst>
        </pc:spChg>
        <pc:spChg chg="mod">
          <ac:chgData name="Ali Ahmad" userId="d3510f94-5988-4c3a-9ef9-f2f99b91dc31" providerId="ADAL" clId="{222E2125-EB2D-4716-8AE2-6679A50160D7}" dt="2024-09-04T07:45:00.480" v="1497" actId="20577"/>
          <ac:spMkLst>
            <pc:docMk/>
            <pc:sldMk cId="1244894969" sldId="259"/>
            <ac:spMk id="3" creationId="{4F670CE0-1CA8-715A-00A3-F38DAB303988}"/>
          </ac:spMkLst>
        </pc:spChg>
        <pc:spChg chg="del">
          <ac:chgData name="Ali Ahmad" userId="d3510f94-5988-4c3a-9ef9-f2f99b91dc31" providerId="ADAL" clId="{222E2125-EB2D-4716-8AE2-6679A50160D7}" dt="2024-09-03T16:08:21.632" v="712" actId="478"/>
          <ac:spMkLst>
            <pc:docMk/>
            <pc:sldMk cId="1244894969" sldId="259"/>
            <ac:spMk id="4" creationId="{E1229AC5-28DB-D487-D28C-681D45C4F869}"/>
          </ac:spMkLst>
        </pc:spChg>
        <pc:spChg chg="add mod">
          <ac:chgData name="Ali Ahmad" userId="d3510f94-5988-4c3a-9ef9-f2f99b91dc31" providerId="ADAL" clId="{222E2125-EB2D-4716-8AE2-6679A50160D7}" dt="2024-09-04T07:45:05.364" v="1498" actId="1076"/>
          <ac:spMkLst>
            <pc:docMk/>
            <pc:sldMk cId="1244894969" sldId="259"/>
            <ac:spMk id="7" creationId="{9AE336E2-BFE9-301A-AFA2-2180EEC07102}"/>
          </ac:spMkLst>
        </pc:spChg>
        <pc:spChg chg="add mod">
          <ac:chgData name="Ali Ahmad" userId="d3510f94-5988-4c3a-9ef9-f2f99b91dc31" providerId="ADAL" clId="{222E2125-EB2D-4716-8AE2-6679A50160D7}" dt="2024-09-03T16:23:25.512" v="1135" actId="208"/>
          <ac:spMkLst>
            <pc:docMk/>
            <pc:sldMk cId="1244894969" sldId="259"/>
            <ac:spMk id="8" creationId="{2F76FB0A-6CB5-47EB-50C2-6A2B95E1B209}"/>
          </ac:spMkLst>
        </pc:spChg>
        <pc:picChg chg="add mod modCrop">
          <ac:chgData name="Ali Ahmad" userId="d3510f94-5988-4c3a-9ef9-f2f99b91dc31" providerId="ADAL" clId="{222E2125-EB2D-4716-8AE2-6679A50160D7}" dt="2024-09-03T16:18:57.251" v="1048" actId="14100"/>
          <ac:picMkLst>
            <pc:docMk/>
            <pc:sldMk cId="1244894969" sldId="259"/>
            <ac:picMk id="6" creationId="{A50E1FC3-538B-418A-C72B-4CCF4A773035}"/>
          </ac:picMkLst>
        </pc:picChg>
      </pc:sldChg>
      <pc:sldChg chg="modSp new del mod">
        <pc:chgData name="Ali Ahmad" userId="d3510f94-5988-4c3a-9ef9-f2f99b91dc31" providerId="ADAL" clId="{222E2125-EB2D-4716-8AE2-6679A50160D7}" dt="2024-09-03T16:06:58.227" v="711" actId="2696"/>
        <pc:sldMkLst>
          <pc:docMk/>
          <pc:sldMk cId="1239009992" sldId="260"/>
        </pc:sldMkLst>
        <pc:spChg chg="mod">
          <ac:chgData name="Ali Ahmad" userId="d3510f94-5988-4c3a-9ef9-f2f99b91dc31" providerId="ADAL" clId="{222E2125-EB2D-4716-8AE2-6679A50160D7}" dt="2024-09-03T15:19:13.315" v="154" actId="20577"/>
          <ac:spMkLst>
            <pc:docMk/>
            <pc:sldMk cId="1239009992" sldId="260"/>
            <ac:spMk id="2" creationId="{D7C28A1F-64A5-4C7A-A46C-4BA2B1EEA769}"/>
          </ac:spMkLst>
        </pc:spChg>
      </pc:sldChg>
      <pc:sldChg chg="addSp delSp modSp new mod">
        <pc:chgData name="Ali Ahmad" userId="d3510f94-5988-4c3a-9ef9-f2f99b91dc31" providerId="ADAL" clId="{222E2125-EB2D-4716-8AE2-6679A50160D7}" dt="2024-09-03T16:29:28.807" v="1193" actId="20577"/>
        <pc:sldMkLst>
          <pc:docMk/>
          <pc:sldMk cId="1008302173" sldId="261"/>
        </pc:sldMkLst>
        <pc:spChg chg="mod">
          <ac:chgData name="Ali Ahmad" userId="d3510f94-5988-4c3a-9ef9-f2f99b91dc31" providerId="ADAL" clId="{222E2125-EB2D-4716-8AE2-6679A50160D7}" dt="2024-09-03T15:19:21.270" v="181" actId="20577"/>
          <ac:spMkLst>
            <pc:docMk/>
            <pc:sldMk cId="1008302173" sldId="261"/>
            <ac:spMk id="2" creationId="{1F1EED45-DF7A-8484-AA42-BF4F3443B7AD}"/>
          </ac:spMkLst>
        </pc:spChg>
        <pc:spChg chg="mod">
          <ac:chgData name="Ali Ahmad" userId="d3510f94-5988-4c3a-9ef9-f2f99b91dc31" providerId="ADAL" clId="{222E2125-EB2D-4716-8AE2-6679A50160D7}" dt="2024-09-03T16:29:28.807" v="1193" actId="20577"/>
          <ac:spMkLst>
            <pc:docMk/>
            <pc:sldMk cId="1008302173" sldId="261"/>
            <ac:spMk id="3" creationId="{4071300D-C04A-F902-6B47-B80F46573FFC}"/>
          </ac:spMkLst>
        </pc:spChg>
        <pc:spChg chg="del">
          <ac:chgData name="Ali Ahmad" userId="d3510f94-5988-4c3a-9ef9-f2f99b91dc31" providerId="ADAL" clId="{222E2125-EB2D-4716-8AE2-6679A50160D7}" dt="2024-09-03T16:26:24.828" v="1150" actId="478"/>
          <ac:spMkLst>
            <pc:docMk/>
            <pc:sldMk cId="1008302173" sldId="261"/>
            <ac:spMk id="4" creationId="{74BF5279-F628-D54B-E742-AE5C61417D53}"/>
          </ac:spMkLst>
        </pc:spChg>
        <pc:picChg chg="add mod">
          <ac:chgData name="Ali Ahmad" userId="d3510f94-5988-4c3a-9ef9-f2f99b91dc31" providerId="ADAL" clId="{222E2125-EB2D-4716-8AE2-6679A50160D7}" dt="2024-09-03T16:27:30.108" v="1161" actId="1076"/>
          <ac:picMkLst>
            <pc:docMk/>
            <pc:sldMk cId="1008302173" sldId="261"/>
            <ac:picMk id="6" creationId="{6CED0410-4F2A-A9C9-D932-F9B967B23698}"/>
          </ac:picMkLst>
        </pc:picChg>
        <pc:picChg chg="add mod">
          <ac:chgData name="Ali Ahmad" userId="d3510f94-5988-4c3a-9ef9-f2f99b91dc31" providerId="ADAL" clId="{222E2125-EB2D-4716-8AE2-6679A50160D7}" dt="2024-09-03T16:27:33.699" v="1162" actId="1076"/>
          <ac:picMkLst>
            <pc:docMk/>
            <pc:sldMk cId="1008302173" sldId="261"/>
            <ac:picMk id="8" creationId="{8235AC8E-B5B5-1F1D-B78B-959EA72187AF}"/>
          </ac:picMkLst>
        </pc:picChg>
      </pc:sldChg>
      <pc:sldChg chg="addSp delSp modSp new mod modClrScheme chgLayout">
        <pc:chgData name="Ali Ahmad" userId="d3510f94-5988-4c3a-9ef9-f2f99b91dc31" providerId="ADAL" clId="{222E2125-EB2D-4716-8AE2-6679A50160D7}" dt="2024-09-03T16:35:07.273" v="1348" actId="27636"/>
        <pc:sldMkLst>
          <pc:docMk/>
          <pc:sldMk cId="75864475" sldId="262"/>
        </pc:sldMkLst>
        <pc:spChg chg="mod ord">
          <ac:chgData name="Ali Ahmad" userId="d3510f94-5988-4c3a-9ef9-f2f99b91dc31" providerId="ADAL" clId="{222E2125-EB2D-4716-8AE2-6679A50160D7}" dt="2024-09-03T16:34:04.728" v="1302" actId="700"/>
          <ac:spMkLst>
            <pc:docMk/>
            <pc:sldMk cId="75864475" sldId="262"/>
            <ac:spMk id="2" creationId="{891BB6A6-744C-74B5-068C-31DF311F2E42}"/>
          </ac:spMkLst>
        </pc:spChg>
        <pc:spChg chg="del mod ord">
          <ac:chgData name="Ali Ahmad" userId="d3510f94-5988-4c3a-9ef9-f2f99b91dc31" providerId="ADAL" clId="{222E2125-EB2D-4716-8AE2-6679A50160D7}" dt="2024-09-03T15:19:37.456" v="192" actId="700"/>
          <ac:spMkLst>
            <pc:docMk/>
            <pc:sldMk cId="75864475" sldId="262"/>
            <ac:spMk id="3" creationId="{E627562F-222F-3E4F-CE3D-8BF0ABBF1EA2}"/>
          </ac:spMkLst>
        </pc:spChg>
        <pc:spChg chg="del">
          <ac:chgData name="Ali Ahmad" userId="d3510f94-5988-4c3a-9ef9-f2f99b91dc31" providerId="ADAL" clId="{222E2125-EB2D-4716-8AE2-6679A50160D7}" dt="2024-09-03T15:19:37.456" v="192" actId="700"/>
          <ac:spMkLst>
            <pc:docMk/>
            <pc:sldMk cId="75864475" sldId="262"/>
            <ac:spMk id="4" creationId="{CDFB078A-4A14-BF1E-1991-0A7AE98B97C8}"/>
          </ac:spMkLst>
        </pc:spChg>
        <pc:spChg chg="add mod ord">
          <ac:chgData name="Ali Ahmad" userId="d3510f94-5988-4c3a-9ef9-f2f99b91dc31" providerId="ADAL" clId="{222E2125-EB2D-4716-8AE2-6679A50160D7}" dt="2024-09-03T16:35:07.273" v="1348" actId="27636"/>
          <ac:spMkLst>
            <pc:docMk/>
            <pc:sldMk cId="75864475" sldId="262"/>
            <ac:spMk id="5" creationId="{078AD1BC-ECB0-8FAC-B8AF-195F4DF85279}"/>
          </ac:spMkLst>
        </pc:spChg>
        <pc:spChg chg="add del mod ord">
          <ac:chgData name="Ali Ahmad" userId="d3510f94-5988-4c3a-9ef9-f2f99b91dc31" providerId="ADAL" clId="{222E2125-EB2D-4716-8AE2-6679A50160D7}" dt="2024-09-03T16:30:13.279" v="1194" actId="700"/>
          <ac:spMkLst>
            <pc:docMk/>
            <pc:sldMk cId="75864475" sldId="262"/>
            <ac:spMk id="6" creationId="{32AE3758-99C3-1D5E-341A-FA03621D51B6}"/>
          </ac:spMkLst>
        </pc:spChg>
        <pc:spChg chg="add mod ord">
          <ac:chgData name="Ali Ahmad" userId="d3510f94-5988-4c3a-9ef9-f2f99b91dc31" providerId="ADAL" clId="{222E2125-EB2D-4716-8AE2-6679A50160D7}" dt="2024-09-03T16:34:11.796" v="1317" actId="20577"/>
          <ac:spMkLst>
            <pc:docMk/>
            <pc:sldMk cId="75864475" sldId="262"/>
            <ac:spMk id="7" creationId="{6DB5C43B-E784-C9BD-AFBF-26FC1D8FD751}"/>
          </ac:spMkLst>
        </pc:spChg>
        <pc:spChg chg="add mod ord">
          <ac:chgData name="Ali Ahmad" userId="d3510f94-5988-4c3a-9ef9-f2f99b91dc31" providerId="ADAL" clId="{222E2125-EB2D-4716-8AE2-6679A50160D7}" dt="2024-09-03T16:34:57.656" v="1344" actId="20577"/>
          <ac:spMkLst>
            <pc:docMk/>
            <pc:sldMk cId="75864475" sldId="262"/>
            <ac:spMk id="8" creationId="{D493FBA5-1FCE-4950-5EC5-479C0DE4BFE7}"/>
          </ac:spMkLst>
        </pc:spChg>
        <pc:spChg chg="add mod ord">
          <ac:chgData name="Ali Ahmad" userId="d3510f94-5988-4c3a-9ef9-f2f99b91dc31" providerId="ADAL" clId="{222E2125-EB2D-4716-8AE2-6679A50160D7}" dt="2024-09-03T16:34:53.010" v="1337" actId="14100"/>
          <ac:spMkLst>
            <pc:docMk/>
            <pc:sldMk cId="75864475" sldId="262"/>
            <ac:spMk id="9" creationId="{8BB130CF-2DD1-4F93-32BF-851910EF2C22}"/>
          </ac:spMkLst>
        </pc:spChg>
      </pc:sldChg>
      <pc:sldMasterChg chg="addSldLayout">
        <pc:chgData name="Ali Ahmad" userId="d3510f94-5988-4c3a-9ef9-f2f99b91dc31" providerId="ADAL" clId="{222E2125-EB2D-4716-8AE2-6679A50160D7}" dt="2024-09-03T15:16:07.392" v="0" actId="680"/>
        <pc:sldMasterMkLst>
          <pc:docMk/>
          <pc:sldMasterMk cId="1224790544" sldId="2147483648"/>
        </pc:sldMasterMkLst>
        <pc:sldLayoutChg chg="add">
          <pc:chgData name="Ali Ahmad" userId="d3510f94-5988-4c3a-9ef9-f2f99b91dc31" providerId="ADAL" clId="{222E2125-EB2D-4716-8AE2-6679A50160D7}" dt="2024-09-03T15:16:07.392" v="0" actId="680"/>
          <pc:sldLayoutMkLst>
            <pc:docMk/>
            <pc:sldMasterMk cId="1224790544" sldId="2147483648"/>
            <pc:sldLayoutMk cId="3200753223" sldId="2147483649"/>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10/28/2024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9297101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10/28/2024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342975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10/28/2024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9004860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10/28/2024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4979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10/28/2024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3665299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10/28/2024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925910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10/28/2024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1347753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10/28/2024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6562724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10/28/2024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0839496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10/28/2024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000329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10/28/2024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1834013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764DE79-268F-4C1A-8933-263129D2AF90}" type="datetimeFigureOut">
              <a:rPr lang="en-US" dirty="0"/>
              <a:t>10/28/2024</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2006386759"/>
      </p:ext>
    </p:extLst>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3D5CC-2FCA-6593-9BCE-672700C84C63}"/>
              </a:ext>
            </a:extLst>
          </p:cNvPr>
          <p:cNvSpPr>
            <a:spLocks noGrp="1"/>
          </p:cNvSpPr>
          <p:nvPr>
            <p:ph type="ctrTitle"/>
          </p:nvPr>
        </p:nvSpPr>
        <p:spPr/>
        <p:txBody>
          <a:bodyPr/>
          <a:lstStyle/>
          <a:p>
            <a:r>
              <a:rPr lang="en-US" dirty="0"/>
              <a:t>Data Presentation</a:t>
            </a:r>
            <a:endParaRPr lang="nb-NO" dirty="0"/>
          </a:p>
        </p:txBody>
      </p:sp>
    </p:spTree>
    <p:extLst>
      <p:ext uri="{BB962C8B-B14F-4D97-AF65-F5344CB8AC3E}">
        <p14:creationId xmlns:p14="http://schemas.microsoft.com/office/powerpoint/2010/main" val="5422706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3D33CF2-2183-BD97-9602-74C9EE4AFE41}"/>
              </a:ext>
            </a:extLst>
          </p:cNvPr>
          <p:cNvPicPr>
            <a:picLocks noChangeAspect="1"/>
          </p:cNvPicPr>
          <p:nvPr/>
        </p:nvPicPr>
        <p:blipFill>
          <a:blip r:embed="rId2"/>
          <a:stretch>
            <a:fillRect/>
          </a:stretch>
        </p:blipFill>
        <p:spPr>
          <a:xfrm>
            <a:off x="4210481" y="1426070"/>
            <a:ext cx="7647590" cy="4563250"/>
          </a:xfrm>
          <a:prstGeom prst="rect">
            <a:avLst/>
          </a:prstGeom>
        </p:spPr>
      </p:pic>
      <p:sp>
        <p:nvSpPr>
          <p:cNvPr id="4" name="Title 3">
            <a:extLst>
              <a:ext uri="{FF2B5EF4-FFF2-40B4-BE49-F238E27FC236}">
                <a16:creationId xmlns:a16="http://schemas.microsoft.com/office/drawing/2014/main" id="{E14306C0-546A-60F1-F05E-BED638FBB9EB}"/>
              </a:ext>
            </a:extLst>
          </p:cNvPr>
          <p:cNvSpPr>
            <a:spLocks noGrp="1"/>
          </p:cNvSpPr>
          <p:nvPr>
            <p:ph type="title"/>
          </p:nvPr>
        </p:nvSpPr>
        <p:spPr/>
        <p:txBody>
          <a:bodyPr/>
          <a:lstStyle/>
          <a:p>
            <a:r>
              <a:rPr lang="nb-NO" dirty="0" err="1"/>
              <a:t>Overview</a:t>
            </a:r>
            <a:endParaRPr lang="nb-NO" dirty="0"/>
          </a:p>
        </p:txBody>
      </p:sp>
      <p:sp>
        <p:nvSpPr>
          <p:cNvPr id="6" name="Content Placeholder 5">
            <a:extLst>
              <a:ext uri="{FF2B5EF4-FFF2-40B4-BE49-F238E27FC236}">
                <a16:creationId xmlns:a16="http://schemas.microsoft.com/office/drawing/2014/main" id="{63336F16-91A5-5CAF-84F3-64F6D6DE9D0D}"/>
              </a:ext>
            </a:extLst>
          </p:cNvPr>
          <p:cNvSpPr>
            <a:spLocks noGrp="1"/>
          </p:cNvSpPr>
          <p:nvPr>
            <p:ph sz="half" idx="1"/>
          </p:nvPr>
        </p:nvSpPr>
        <p:spPr>
          <a:xfrm>
            <a:off x="566057" y="1426070"/>
            <a:ext cx="3644423" cy="4351338"/>
          </a:xfrm>
        </p:spPr>
        <p:txBody>
          <a:bodyPr>
            <a:normAutofit fontScale="47500" lnSpcReduction="20000"/>
          </a:bodyPr>
          <a:lstStyle/>
          <a:p>
            <a:pPr>
              <a:lnSpc>
                <a:spcPct val="160000"/>
              </a:lnSpc>
            </a:pPr>
            <a:r>
              <a:rPr lang="en-US" sz="2000" b="1" dirty="0"/>
              <a:t>Decreased Conversion Rates: </a:t>
            </a:r>
            <a:r>
              <a:rPr lang="en-US" sz="2000" dirty="0"/>
              <a:t>The conversion rate demonstrated a strong rebound in December, reaching 10.3%, despite a notable dip to 5.1% in October.</a:t>
            </a:r>
          </a:p>
          <a:p>
            <a:pPr>
              <a:lnSpc>
                <a:spcPct val="160000"/>
              </a:lnSpc>
            </a:pPr>
            <a:r>
              <a:rPr lang="en-US" sz="2000" b="1" dirty="0"/>
              <a:t>Reduced Customer Engagement:</a:t>
            </a:r>
          </a:p>
          <a:p>
            <a:pPr lvl="1">
              <a:lnSpc>
                <a:spcPct val="160000"/>
              </a:lnSpc>
            </a:pPr>
            <a:r>
              <a:rPr lang="en-US" sz="2000" dirty="0"/>
              <a:t>There is a decline in overall social media engagement, with views dropping throughout the year.</a:t>
            </a:r>
          </a:p>
          <a:p>
            <a:pPr lvl="1">
              <a:lnSpc>
                <a:spcPct val="160000"/>
              </a:lnSpc>
            </a:pPr>
            <a:r>
              <a:rPr lang="en-US" sz="2000" dirty="0"/>
              <a:t>While clicks and likes are low compared to views, the click-through rate stands at 15.37%, meaning that engaged users are still interacting effectively.</a:t>
            </a:r>
          </a:p>
          <a:p>
            <a:pPr>
              <a:lnSpc>
                <a:spcPct val="160000"/>
              </a:lnSpc>
            </a:pPr>
            <a:r>
              <a:rPr lang="en-US" sz="2000" b="1" dirty="0"/>
              <a:t>Customer Feedback Analysis:</a:t>
            </a:r>
          </a:p>
          <a:p>
            <a:pPr lvl="1">
              <a:lnSpc>
                <a:spcPct val="160000"/>
              </a:lnSpc>
            </a:pPr>
            <a:r>
              <a:rPr lang="en-US" sz="2000" dirty="0"/>
              <a:t>Customer ratings have remained consistent, averaging around 3.67 throughout the year.</a:t>
            </a:r>
          </a:p>
          <a:p>
            <a:pPr lvl="1">
              <a:lnSpc>
                <a:spcPct val="160000"/>
              </a:lnSpc>
            </a:pPr>
            <a:r>
              <a:rPr lang="en-US" sz="2000" dirty="0"/>
              <a:t>Although stable, the average rating is below the target of 4.0, suggesting a need for focused improvements in customer satisfaction, for products below 3,5.</a:t>
            </a:r>
            <a:endParaRPr lang="nb-NO" sz="2000" dirty="0"/>
          </a:p>
        </p:txBody>
      </p:sp>
      <p:cxnSp>
        <p:nvCxnSpPr>
          <p:cNvPr id="11" name="Straight Arrow Connector 10">
            <a:extLst>
              <a:ext uri="{FF2B5EF4-FFF2-40B4-BE49-F238E27FC236}">
                <a16:creationId xmlns:a16="http://schemas.microsoft.com/office/drawing/2014/main" id="{EB0B3192-656E-0734-EE42-F4DBBB67D9E3}"/>
              </a:ext>
            </a:extLst>
          </p:cNvPr>
          <p:cNvCxnSpPr>
            <a:cxnSpLocks/>
          </p:cNvCxnSpPr>
          <p:nvPr/>
        </p:nvCxnSpPr>
        <p:spPr>
          <a:xfrm>
            <a:off x="10237155" y="3172968"/>
            <a:ext cx="1388788" cy="345478"/>
          </a:xfrm>
          <a:prstGeom prst="straightConnector1">
            <a:avLst/>
          </a:prstGeom>
          <a:ln w="571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3" name="Oval 12">
            <a:extLst>
              <a:ext uri="{FF2B5EF4-FFF2-40B4-BE49-F238E27FC236}">
                <a16:creationId xmlns:a16="http://schemas.microsoft.com/office/drawing/2014/main" id="{DB459B85-8FF8-3F68-F083-4F22D9FF99A0}"/>
              </a:ext>
            </a:extLst>
          </p:cNvPr>
          <p:cNvSpPr/>
          <p:nvPr/>
        </p:nvSpPr>
        <p:spPr>
          <a:xfrm>
            <a:off x="8202169" y="1865376"/>
            <a:ext cx="980952" cy="603028"/>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14" name="Rectangle 13">
            <a:extLst>
              <a:ext uri="{FF2B5EF4-FFF2-40B4-BE49-F238E27FC236}">
                <a16:creationId xmlns:a16="http://schemas.microsoft.com/office/drawing/2014/main" id="{622A03A8-9FE6-D649-8831-F488E4DEDF7E}"/>
              </a:ext>
            </a:extLst>
          </p:cNvPr>
          <p:cNvSpPr/>
          <p:nvPr/>
        </p:nvSpPr>
        <p:spPr>
          <a:xfrm>
            <a:off x="8129223" y="4882896"/>
            <a:ext cx="980952" cy="677050"/>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b-NO"/>
          </a:p>
        </p:txBody>
      </p:sp>
    </p:spTree>
    <p:extLst>
      <p:ext uri="{BB962C8B-B14F-4D97-AF65-F5344CB8AC3E}">
        <p14:creationId xmlns:p14="http://schemas.microsoft.com/office/powerpoint/2010/main" val="25150837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2D8D931-21ED-9ADC-73FC-6EEE0FA54E88}"/>
              </a:ext>
            </a:extLst>
          </p:cNvPr>
          <p:cNvPicPr>
            <a:picLocks noChangeAspect="1"/>
          </p:cNvPicPr>
          <p:nvPr/>
        </p:nvPicPr>
        <p:blipFill>
          <a:blip r:embed="rId2"/>
          <a:stretch>
            <a:fillRect/>
          </a:stretch>
        </p:blipFill>
        <p:spPr>
          <a:xfrm>
            <a:off x="5330952" y="1701365"/>
            <a:ext cx="6689628" cy="3970664"/>
          </a:xfrm>
          <a:prstGeom prst="rect">
            <a:avLst/>
          </a:prstGeom>
        </p:spPr>
      </p:pic>
      <p:sp>
        <p:nvSpPr>
          <p:cNvPr id="2" name="Title 1">
            <a:extLst>
              <a:ext uri="{FF2B5EF4-FFF2-40B4-BE49-F238E27FC236}">
                <a16:creationId xmlns:a16="http://schemas.microsoft.com/office/drawing/2014/main" id="{1FE24B03-AA3A-063B-47A9-E6D9E66527A3}"/>
              </a:ext>
            </a:extLst>
          </p:cNvPr>
          <p:cNvSpPr>
            <a:spLocks noGrp="1"/>
          </p:cNvSpPr>
          <p:nvPr>
            <p:ph type="title"/>
          </p:nvPr>
        </p:nvSpPr>
        <p:spPr/>
        <p:txBody>
          <a:bodyPr/>
          <a:lstStyle/>
          <a:p>
            <a:r>
              <a:rPr lang="nb-NO" dirty="0" err="1"/>
              <a:t>Decreased</a:t>
            </a:r>
            <a:r>
              <a:rPr lang="nb-NO" dirty="0"/>
              <a:t> Conversion Rates</a:t>
            </a:r>
          </a:p>
        </p:txBody>
      </p:sp>
      <p:sp>
        <p:nvSpPr>
          <p:cNvPr id="3" name="Content Placeholder 2">
            <a:extLst>
              <a:ext uri="{FF2B5EF4-FFF2-40B4-BE49-F238E27FC236}">
                <a16:creationId xmlns:a16="http://schemas.microsoft.com/office/drawing/2014/main" id="{4F670CE0-1CA8-715A-00A3-F38DAB303988}"/>
              </a:ext>
            </a:extLst>
          </p:cNvPr>
          <p:cNvSpPr>
            <a:spLocks noGrp="1"/>
          </p:cNvSpPr>
          <p:nvPr>
            <p:ph sz="half" idx="1"/>
          </p:nvPr>
        </p:nvSpPr>
        <p:spPr>
          <a:xfrm>
            <a:off x="829056" y="1496441"/>
            <a:ext cx="4501896" cy="4351338"/>
          </a:xfrm>
        </p:spPr>
        <p:txBody>
          <a:bodyPr>
            <a:normAutofit fontScale="40000" lnSpcReduction="20000"/>
          </a:bodyPr>
          <a:lstStyle/>
          <a:p>
            <a:pPr>
              <a:lnSpc>
                <a:spcPct val="170000"/>
              </a:lnSpc>
            </a:pPr>
            <a:r>
              <a:rPr lang="en-US" b="1" dirty="0"/>
              <a:t>General Conversion Trend:</a:t>
            </a:r>
          </a:p>
          <a:p>
            <a:pPr lvl="1">
              <a:lnSpc>
                <a:spcPct val="170000"/>
              </a:lnSpc>
            </a:pPr>
            <a:r>
              <a:rPr lang="en-US" dirty="0"/>
              <a:t>Throughout the year, conversion rates varied, with higher numbers of products converting successfully in the first and the last quarters of the year. This suggests that while some products had strong seasonal peaks, there is potential to improve conversions in lower-performing months through targeted interventions.</a:t>
            </a:r>
          </a:p>
          <a:p>
            <a:pPr>
              <a:lnSpc>
                <a:spcPct val="170000"/>
              </a:lnSpc>
            </a:pPr>
            <a:r>
              <a:rPr lang="en-US" b="1" dirty="0"/>
              <a:t>Lowest Conversion Month:</a:t>
            </a:r>
          </a:p>
          <a:p>
            <a:pPr lvl="1">
              <a:lnSpc>
                <a:spcPct val="170000"/>
              </a:lnSpc>
            </a:pPr>
            <a:r>
              <a:rPr lang="en-US" dirty="0"/>
              <a:t>May experienced the lowest overall conversion rate at 4.5%, with no products standing out significantly in terms of conversion. This indicates a potential need to revisit marketing strategies or promotions during this period to boost performance.</a:t>
            </a:r>
          </a:p>
          <a:p>
            <a:pPr>
              <a:lnSpc>
                <a:spcPct val="170000"/>
              </a:lnSpc>
            </a:pPr>
            <a:r>
              <a:rPr lang="en-US" b="1" dirty="0"/>
              <a:t>Highest Conversion Rates:</a:t>
            </a:r>
          </a:p>
          <a:p>
            <a:pPr lvl="1">
              <a:lnSpc>
                <a:spcPct val="170000"/>
              </a:lnSpc>
            </a:pPr>
            <a:r>
              <a:rPr lang="en-US" dirty="0"/>
              <a:t>January recorded the highest overall conversion rate at 19.6%, driven significantly by the Ski Boots with a remarkable 150% conversion. This indicates a strong start to the year, likely fueled by seasonal demand and effective marketing strategies.</a:t>
            </a:r>
          </a:p>
        </p:txBody>
      </p:sp>
      <p:sp>
        <p:nvSpPr>
          <p:cNvPr id="7" name="Rectangle 6">
            <a:extLst>
              <a:ext uri="{FF2B5EF4-FFF2-40B4-BE49-F238E27FC236}">
                <a16:creationId xmlns:a16="http://schemas.microsoft.com/office/drawing/2014/main" id="{9AE336E2-BFE9-301A-AFA2-2180EEC07102}"/>
              </a:ext>
            </a:extLst>
          </p:cNvPr>
          <p:cNvSpPr/>
          <p:nvPr/>
        </p:nvSpPr>
        <p:spPr>
          <a:xfrm>
            <a:off x="8019288" y="1940564"/>
            <a:ext cx="457097" cy="3907215"/>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8" name="Rectangle 7">
            <a:extLst>
              <a:ext uri="{FF2B5EF4-FFF2-40B4-BE49-F238E27FC236}">
                <a16:creationId xmlns:a16="http://schemas.microsoft.com/office/drawing/2014/main" id="{2F76FB0A-6CB5-47EB-50C2-6A2B95E1B209}"/>
              </a:ext>
            </a:extLst>
          </p:cNvPr>
          <p:cNvSpPr/>
          <p:nvPr/>
        </p:nvSpPr>
        <p:spPr>
          <a:xfrm>
            <a:off x="6243164" y="1940564"/>
            <a:ext cx="537412" cy="3907215"/>
          </a:xfrm>
          <a:prstGeom prst="rect">
            <a:avLst/>
          </a:prstGeom>
          <a:noFill/>
          <a:ln w="38100">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b-NO"/>
          </a:p>
        </p:txBody>
      </p:sp>
    </p:spTree>
    <p:extLst>
      <p:ext uri="{BB962C8B-B14F-4D97-AF65-F5344CB8AC3E}">
        <p14:creationId xmlns:p14="http://schemas.microsoft.com/office/powerpoint/2010/main" val="12448949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4834321-240C-E2CC-B2C8-BBCE73136C62}"/>
              </a:ext>
            </a:extLst>
          </p:cNvPr>
          <p:cNvPicPr>
            <a:picLocks noChangeAspect="1"/>
          </p:cNvPicPr>
          <p:nvPr/>
        </p:nvPicPr>
        <p:blipFill>
          <a:blip r:embed="rId2"/>
          <a:stretch>
            <a:fillRect/>
          </a:stretch>
        </p:blipFill>
        <p:spPr>
          <a:xfrm>
            <a:off x="6604581" y="1651942"/>
            <a:ext cx="4020111" cy="2114845"/>
          </a:xfrm>
          <a:prstGeom prst="rect">
            <a:avLst/>
          </a:prstGeom>
        </p:spPr>
      </p:pic>
      <p:sp>
        <p:nvSpPr>
          <p:cNvPr id="2" name="Title 1">
            <a:extLst>
              <a:ext uri="{FF2B5EF4-FFF2-40B4-BE49-F238E27FC236}">
                <a16:creationId xmlns:a16="http://schemas.microsoft.com/office/drawing/2014/main" id="{FF441323-4EC6-EDBF-8B2F-91031692055C}"/>
              </a:ext>
            </a:extLst>
          </p:cNvPr>
          <p:cNvSpPr>
            <a:spLocks noGrp="1"/>
          </p:cNvSpPr>
          <p:nvPr>
            <p:ph type="title"/>
          </p:nvPr>
        </p:nvSpPr>
        <p:spPr/>
        <p:txBody>
          <a:bodyPr/>
          <a:lstStyle/>
          <a:p>
            <a:r>
              <a:rPr lang="en-US" dirty="0"/>
              <a:t>Reduced Customer Engagement</a:t>
            </a:r>
            <a:endParaRPr lang="nb-NO" dirty="0"/>
          </a:p>
        </p:txBody>
      </p:sp>
      <p:sp>
        <p:nvSpPr>
          <p:cNvPr id="3" name="Content Placeholder 2">
            <a:extLst>
              <a:ext uri="{FF2B5EF4-FFF2-40B4-BE49-F238E27FC236}">
                <a16:creationId xmlns:a16="http://schemas.microsoft.com/office/drawing/2014/main" id="{864EEEC7-BFE3-E8A1-062C-F7A682CE01AD}"/>
              </a:ext>
            </a:extLst>
          </p:cNvPr>
          <p:cNvSpPr>
            <a:spLocks noGrp="1"/>
          </p:cNvSpPr>
          <p:nvPr>
            <p:ph sz="half" idx="1"/>
          </p:nvPr>
        </p:nvSpPr>
        <p:spPr/>
        <p:txBody>
          <a:bodyPr>
            <a:normAutofit fontScale="47500" lnSpcReduction="20000"/>
          </a:bodyPr>
          <a:lstStyle/>
          <a:p>
            <a:pPr>
              <a:lnSpc>
                <a:spcPct val="170000"/>
              </a:lnSpc>
            </a:pPr>
            <a:r>
              <a:rPr lang="en-US" b="1" dirty="0"/>
              <a:t>Declining Views:</a:t>
            </a:r>
          </a:p>
          <a:p>
            <a:pPr lvl="1">
              <a:lnSpc>
                <a:spcPct val="170000"/>
              </a:lnSpc>
            </a:pPr>
            <a:r>
              <a:rPr lang="en-US" dirty="0"/>
              <a:t>Views peaked in March and May but declined from that time , indicating reduced audience engagement in the later half of the year, reflecting the problems of marketing strategy in the second half of the year.</a:t>
            </a:r>
          </a:p>
          <a:p>
            <a:pPr>
              <a:lnSpc>
                <a:spcPct val="170000"/>
              </a:lnSpc>
            </a:pPr>
            <a:r>
              <a:rPr lang="en-US" b="1" dirty="0"/>
              <a:t>Low Interaction Rates:</a:t>
            </a:r>
          </a:p>
          <a:p>
            <a:pPr lvl="1">
              <a:lnSpc>
                <a:spcPct val="170000"/>
              </a:lnSpc>
            </a:pPr>
            <a:r>
              <a:rPr lang="en-US" dirty="0"/>
              <a:t>Clicks and likes remained consistently low compared to views, suggesting the need for more engaging content or stronger calls to action.</a:t>
            </a:r>
          </a:p>
          <a:p>
            <a:pPr>
              <a:lnSpc>
                <a:spcPct val="170000"/>
              </a:lnSpc>
            </a:pPr>
            <a:r>
              <a:rPr lang="en-US" b="1" dirty="0"/>
              <a:t>Content Type Performance:</a:t>
            </a:r>
          </a:p>
          <a:p>
            <a:pPr lvl="1">
              <a:lnSpc>
                <a:spcPct val="170000"/>
              </a:lnSpc>
            </a:pPr>
            <a:r>
              <a:rPr lang="en-US" dirty="0"/>
              <a:t>Blog content drove the most views, especially in March and May, while social media and video content maintained steady but slightly lower engagement.</a:t>
            </a:r>
            <a:endParaRPr lang="nb-NO" dirty="0"/>
          </a:p>
        </p:txBody>
      </p:sp>
      <p:cxnSp>
        <p:nvCxnSpPr>
          <p:cNvPr id="9" name="Straight Arrow Connector 8">
            <a:extLst>
              <a:ext uri="{FF2B5EF4-FFF2-40B4-BE49-F238E27FC236}">
                <a16:creationId xmlns:a16="http://schemas.microsoft.com/office/drawing/2014/main" id="{1F4F75BE-DDC1-8FDE-9EA6-5BAC6391EC05}"/>
              </a:ext>
            </a:extLst>
          </p:cNvPr>
          <p:cNvCxnSpPr>
            <a:cxnSpLocks/>
          </p:cNvCxnSpPr>
          <p:nvPr/>
        </p:nvCxnSpPr>
        <p:spPr>
          <a:xfrm>
            <a:off x="8614636" y="2210520"/>
            <a:ext cx="1388788" cy="345478"/>
          </a:xfrm>
          <a:prstGeom prst="straightConnector1">
            <a:avLst/>
          </a:prstGeom>
          <a:ln w="571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pic>
        <p:nvPicPr>
          <p:cNvPr id="10" name="Picture 9">
            <a:extLst>
              <a:ext uri="{FF2B5EF4-FFF2-40B4-BE49-F238E27FC236}">
                <a16:creationId xmlns:a16="http://schemas.microsoft.com/office/drawing/2014/main" id="{871C0569-2B8C-2F62-942D-F7C0071E54DA}"/>
              </a:ext>
            </a:extLst>
          </p:cNvPr>
          <p:cNvPicPr>
            <a:picLocks noChangeAspect="1"/>
          </p:cNvPicPr>
          <p:nvPr/>
        </p:nvPicPr>
        <p:blipFill>
          <a:blip r:embed="rId3"/>
          <a:stretch>
            <a:fillRect/>
          </a:stretch>
        </p:blipFill>
        <p:spPr>
          <a:xfrm>
            <a:off x="6604581" y="3766787"/>
            <a:ext cx="4020111" cy="2124371"/>
          </a:xfrm>
          <a:prstGeom prst="rect">
            <a:avLst/>
          </a:prstGeom>
        </p:spPr>
      </p:pic>
    </p:spTree>
    <p:extLst>
      <p:ext uri="{BB962C8B-B14F-4D97-AF65-F5344CB8AC3E}">
        <p14:creationId xmlns:p14="http://schemas.microsoft.com/office/powerpoint/2010/main" val="3330868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EED45-DF7A-8484-AA42-BF4F3443B7AD}"/>
              </a:ext>
            </a:extLst>
          </p:cNvPr>
          <p:cNvSpPr>
            <a:spLocks noGrp="1"/>
          </p:cNvSpPr>
          <p:nvPr>
            <p:ph type="title"/>
          </p:nvPr>
        </p:nvSpPr>
        <p:spPr/>
        <p:txBody>
          <a:bodyPr/>
          <a:lstStyle/>
          <a:p>
            <a:r>
              <a:rPr lang="nb-NO" dirty="0" err="1"/>
              <a:t>Customer</a:t>
            </a:r>
            <a:r>
              <a:rPr lang="nb-NO" dirty="0"/>
              <a:t> Feedback Analysis</a:t>
            </a:r>
          </a:p>
        </p:txBody>
      </p:sp>
      <p:sp>
        <p:nvSpPr>
          <p:cNvPr id="3" name="Content Placeholder 2">
            <a:extLst>
              <a:ext uri="{FF2B5EF4-FFF2-40B4-BE49-F238E27FC236}">
                <a16:creationId xmlns:a16="http://schemas.microsoft.com/office/drawing/2014/main" id="{4071300D-C04A-F902-6B47-B80F46573FFC}"/>
              </a:ext>
            </a:extLst>
          </p:cNvPr>
          <p:cNvSpPr>
            <a:spLocks noGrp="1"/>
          </p:cNvSpPr>
          <p:nvPr>
            <p:ph sz="half" idx="1"/>
          </p:nvPr>
        </p:nvSpPr>
        <p:spPr/>
        <p:txBody>
          <a:bodyPr>
            <a:normAutofit fontScale="40000" lnSpcReduction="20000"/>
          </a:bodyPr>
          <a:lstStyle/>
          <a:p>
            <a:pPr>
              <a:lnSpc>
                <a:spcPct val="170000"/>
              </a:lnSpc>
            </a:pPr>
            <a:r>
              <a:rPr lang="en-US" b="1" dirty="0"/>
              <a:t>Customer Ratings Distribution:</a:t>
            </a:r>
          </a:p>
          <a:p>
            <a:pPr lvl="1">
              <a:lnSpc>
                <a:spcPct val="170000"/>
              </a:lnSpc>
            </a:pPr>
            <a:r>
              <a:rPr lang="en-US" dirty="0"/>
              <a:t>The majority of customer reviews are in the higher ratings, with 140 reviews at 4 stars and 135 reviews at 5 stars, indicating overall positive feedback. Lower ratings (1-2 stars) account for a smaller proportion, with 26 reviews at 1 star and 57 reviews at 2 stars.</a:t>
            </a:r>
          </a:p>
          <a:p>
            <a:pPr>
              <a:lnSpc>
                <a:spcPct val="170000"/>
              </a:lnSpc>
            </a:pPr>
            <a:r>
              <a:rPr lang="en-US" b="1" dirty="0"/>
              <a:t>Sentiment Analysis:</a:t>
            </a:r>
          </a:p>
          <a:p>
            <a:pPr lvl="1">
              <a:lnSpc>
                <a:spcPct val="170000"/>
              </a:lnSpc>
            </a:pPr>
            <a:r>
              <a:rPr lang="en-US" dirty="0"/>
              <a:t>Positive sentiment dominates with 275 reviews, reflecting a generally satisfied customer base. Negative sentiment is present in 82 reviews, with a smaller number of mixed and neutral sentiments, suggesting some areas for improvement but overall strong customer approval.</a:t>
            </a:r>
          </a:p>
          <a:p>
            <a:pPr>
              <a:lnSpc>
                <a:spcPct val="170000"/>
              </a:lnSpc>
            </a:pPr>
            <a:r>
              <a:rPr lang="en-US" b="1" dirty="0"/>
              <a:t>Opportunity for Improvement:</a:t>
            </a:r>
          </a:p>
          <a:p>
            <a:pPr lvl="1">
              <a:lnSpc>
                <a:spcPct val="170000"/>
              </a:lnSpc>
            </a:pPr>
            <a:r>
              <a:rPr lang="en-US" dirty="0"/>
              <a:t>Mixed positive and negative sentiments indicate opportunities to turn these ambivalent experiences into clearly positive ones, potentially raising overall ratings. By addressing the specific issues mentioned in mixed reviews, customer satisfaction could be significantly improved.</a:t>
            </a:r>
            <a:endParaRPr lang="nb-NO" dirty="0"/>
          </a:p>
        </p:txBody>
      </p:sp>
      <p:pic>
        <p:nvPicPr>
          <p:cNvPr id="5" name="Picture 4">
            <a:extLst>
              <a:ext uri="{FF2B5EF4-FFF2-40B4-BE49-F238E27FC236}">
                <a16:creationId xmlns:a16="http://schemas.microsoft.com/office/drawing/2014/main" id="{306D47EB-559E-65DE-EB15-0E7CF046145E}"/>
              </a:ext>
            </a:extLst>
          </p:cNvPr>
          <p:cNvPicPr>
            <a:picLocks noChangeAspect="1"/>
          </p:cNvPicPr>
          <p:nvPr/>
        </p:nvPicPr>
        <p:blipFill>
          <a:blip r:embed="rId2"/>
          <a:stretch>
            <a:fillRect/>
          </a:stretch>
        </p:blipFill>
        <p:spPr>
          <a:xfrm>
            <a:off x="6836791" y="3822064"/>
            <a:ext cx="3639058" cy="1829055"/>
          </a:xfrm>
          <a:prstGeom prst="rect">
            <a:avLst/>
          </a:prstGeom>
        </p:spPr>
      </p:pic>
      <p:pic>
        <p:nvPicPr>
          <p:cNvPr id="9" name="Picture 8">
            <a:extLst>
              <a:ext uri="{FF2B5EF4-FFF2-40B4-BE49-F238E27FC236}">
                <a16:creationId xmlns:a16="http://schemas.microsoft.com/office/drawing/2014/main" id="{F66DCE73-13A5-808B-8C12-7C2E263680D6}"/>
              </a:ext>
            </a:extLst>
          </p:cNvPr>
          <p:cNvPicPr>
            <a:picLocks noChangeAspect="1"/>
          </p:cNvPicPr>
          <p:nvPr/>
        </p:nvPicPr>
        <p:blipFill>
          <a:blip r:embed="rId3"/>
          <a:stretch>
            <a:fillRect/>
          </a:stretch>
        </p:blipFill>
        <p:spPr>
          <a:xfrm>
            <a:off x="6922528" y="1690688"/>
            <a:ext cx="3467584" cy="1867161"/>
          </a:xfrm>
          <a:prstGeom prst="rect">
            <a:avLst/>
          </a:prstGeom>
        </p:spPr>
      </p:pic>
    </p:spTree>
    <p:extLst>
      <p:ext uri="{BB962C8B-B14F-4D97-AF65-F5344CB8AC3E}">
        <p14:creationId xmlns:p14="http://schemas.microsoft.com/office/powerpoint/2010/main" val="10083021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BB6A6-744C-74B5-068C-31DF311F2E42}"/>
              </a:ext>
            </a:extLst>
          </p:cNvPr>
          <p:cNvSpPr>
            <a:spLocks noGrp="1"/>
          </p:cNvSpPr>
          <p:nvPr>
            <p:ph type="title"/>
          </p:nvPr>
        </p:nvSpPr>
        <p:spPr/>
        <p:txBody>
          <a:bodyPr/>
          <a:lstStyle/>
          <a:p>
            <a:r>
              <a:rPr lang="nb-NO" dirty="0"/>
              <a:t>Goals &amp; </a:t>
            </a:r>
            <a:r>
              <a:rPr lang="nb-NO" dirty="0" err="1"/>
              <a:t>Actions</a:t>
            </a:r>
            <a:endParaRPr lang="nb-NO" dirty="0"/>
          </a:p>
        </p:txBody>
      </p:sp>
      <p:sp>
        <p:nvSpPr>
          <p:cNvPr id="7" name="Text Placeholder 6">
            <a:extLst>
              <a:ext uri="{FF2B5EF4-FFF2-40B4-BE49-F238E27FC236}">
                <a16:creationId xmlns:a16="http://schemas.microsoft.com/office/drawing/2014/main" id="{6DB5C43B-E784-C9BD-AFBF-26FC1D8FD751}"/>
              </a:ext>
            </a:extLst>
          </p:cNvPr>
          <p:cNvSpPr>
            <a:spLocks noGrp="1"/>
          </p:cNvSpPr>
          <p:nvPr>
            <p:ph type="body" idx="1"/>
          </p:nvPr>
        </p:nvSpPr>
        <p:spPr/>
        <p:txBody>
          <a:bodyPr/>
          <a:lstStyle/>
          <a:p>
            <a:r>
              <a:rPr lang="en-US" dirty="0"/>
              <a:t>Goals</a:t>
            </a:r>
            <a:endParaRPr lang="nb-NO" dirty="0"/>
          </a:p>
        </p:txBody>
      </p:sp>
      <p:sp>
        <p:nvSpPr>
          <p:cNvPr id="5" name="Content Placeholder 4">
            <a:extLst>
              <a:ext uri="{FF2B5EF4-FFF2-40B4-BE49-F238E27FC236}">
                <a16:creationId xmlns:a16="http://schemas.microsoft.com/office/drawing/2014/main" id="{078AD1BC-ECB0-8FAC-B8AF-195F4DF85279}"/>
              </a:ext>
            </a:extLst>
          </p:cNvPr>
          <p:cNvSpPr>
            <a:spLocks noGrp="1"/>
          </p:cNvSpPr>
          <p:nvPr>
            <p:ph sz="half" idx="2"/>
          </p:nvPr>
        </p:nvSpPr>
        <p:spPr>
          <a:xfrm>
            <a:off x="839788" y="2505075"/>
            <a:ext cx="5157787" cy="3987800"/>
          </a:xfrm>
        </p:spPr>
        <p:txBody>
          <a:bodyPr>
            <a:normAutofit fontScale="40000" lnSpcReduction="20000"/>
          </a:bodyPr>
          <a:lstStyle/>
          <a:p>
            <a:pPr>
              <a:lnSpc>
                <a:spcPct val="170000"/>
              </a:lnSpc>
            </a:pPr>
            <a:r>
              <a:rPr lang="en-US" b="1" dirty="0"/>
              <a:t>Increase Conversion Rates:</a:t>
            </a:r>
          </a:p>
          <a:p>
            <a:pPr lvl="1">
              <a:lnSpc>
                <a:spcPct val="170000"/>
              </a:lnSpc>
            </a:pPr>
            <a:r>
              <a:rPr lang="en-US" b="1" dirty="0"/>
              <a:t>Goal: </a:t>
            </a:r>
            <a:r>
              <a:rPr lang="en-US" dirty="0"/>
              <a:t>Identify factors impacting the conversion rate and provide recommendations to improve it.</a:t>
            </a:r>
          </a:p>
          <a:p>
            <a:pPr lvl="1">
              <a:lnSpc>
                <a:spcPct val="170000"/>
              </a:lnSpc>
            </a:pPr>
            <a:r>
              <a:rPr lang="en-US" b="1" dirty="0"/>
              <a:t>Insight: </a:t>
            </a:r>
            <a:r>
              <a:rPr lang="en-US" dirty="0"/>
              <a:t>Highlight key stages where visitors drop off and suggest improvements to optimize the conversion funnel.</a:t>
            </a:r>
          </a:p>
          <a:p>
            <a:pPr>
              <a:lnSpc>
                <a:spcPct val="170000"/>
              </a:lnSpc>
            </a:pPr>
            <a:r>
              <a:rPr lang="en-US" b="1" dirty="0"/>
              <a:t>Enhance Customer Engagement:</a:t>
            </a:r>
            <a:endParaRPr lang="en-US" dirty="0"/>
          </a:p>
          <a:p>
            <a:pPr lvl="1">
              <a:lnSpc>
                <a:spcPct val="170000"/>
              </a:lnSpc>
            </a:pPr>
            <a:r>
              <a:rPr lang="en-US" b="1" dirty="0"/>
              <a:t>Goal:</a:t>
            </a:r>
            <a:r>
              <a:rPr lang="en-US" dirty="0"/>
              <a:t> Determine which types of content drive the highest engagement. </a:t>
            </a:r>
          </a:p>
          <a:p>
            <a:pPr lvl="1">
              <a:lnSpc>
                <a:spcPct val="170000"/>
              </a:lnSpc>
            </a:pPr>
            <a:r>
              <a:rPr lang="en-US" b="1" dirty="0"/>
              <a:t>Insight:</a:t>
            </a:r>
            <a:r>
              <a:rPr lang="en-US" dirty="0"/>
              <a:t> Analyze interaction levels with different types of marketing content to inform better content strategies.</a:t>
            </a:r>
          </a:p>
          <a:p>
            <a:pPr>
              <a:lnSpc>
                <a:spcPct val="170000"/>
              </a:lnSpc>
            </a:pPr>
            <a:r>
              <a:rPr lang="en-US" b="1" dirty="0"/>
              <a:t>Improve Customer Feedback Scores:</a:t>
            </a:r>
            <a:endParaRPr lang="en-US" dirty="0"/>
          </a:p>
          <a:p>
            <a:pPr lvl="1">
              <a:lnSpc>
                <a:spcPct val="170000"/>
              </a:lnSpc>
            </a:pPr>
            <a:r>
              <a:rPr lang="en-US" b="1" dirty="0"/>
              <a:t>Goal:</a:t>
            </a:r>
            <a:r>
              <a:rPr lang="en-US" dirty="0"/>
              <a:t> Understand common themes in customer reviews and provide actionable insights.</a:t>
            </a:r>
          </a:p>
          <a:p>
            <a:pPr lvl="1">
              <a:lnSpc>
                <a:spcPct val="170000"/>
              </a:lnSpc>
            </a:pPr>
            <a:r>
              <a:rPr lang="en-US" b="1" dirty="0"/>
              <a:t>Insight:</a:t>
            </a:r>
            <a:r>
              <a:rPr lang="en-US" dirty="0"/>
              <a:t> Identify recurring positive and negative feedback to guide product and service improvements.</a:t>
            </a:r>
          </a:p>
        </p:txBody>
      </p:sp>
      <p:sp>
        <p:nvSpPr>
          <p:cNvPr id="8" name="Text Placeholder 7">
            <a:extLst>
              <a:ext uri="{FF2B5EF4-FFF2-40B4-BE49-F238E27FC236}">
                <a16:creationId xmlns:a16="http://schemas.microsoft.com/office/drawing/2014/main" id="{D493FBA5-1FCE-4950-5EC5-479C0DE4BFE7}"/>
              </a:ext>
            </a:extLst>
          </p:cNvPr>
          <p:cNvSpPr>
            <a:spLocks noGrp="1"/>
          </p:cNvSpPr>
          <p:nvPr>
            <p:ph type="body" sz="quarter" idx="3"/>
          </p:nvPr>
        </p:nvSpPr>
        <p:spPr/>
        <p:txBody>
          <a:bodyPr/>
          <a:lstStyle/>
          <a:p>
            <a:r>
              <a:rPr lang="en-US" dirty="0"/>
              <a:t>Actions</a:t>
            </a:r>
            <a:endParaRPr lang="nb-NO" dirty="0"/>
          </a:p>
        </p:txBody>
      </p:sp>
      <p:sp>
        <p:nvSpPr>
          <p:cNvPr id="9" name="Content Placeholder 8">
            <a:extLst>
              <a:ext uri="{FF2B5EF4-FFF2-40B4-BE49-F238E27FC236}">
                <a16:creationId xmlns:a16="http://schemas.microsoft.com/office/drawing/2014/main" id="{8BB130CF-2DD1-4F93-32BF-851910EF2C22}"/>
              </a:ext>
            </a:extLst>
          </p:cNvPr>
          <p:cNvSpPr>
            <a:spLocks noGrp="1"/>
          </p:cNvSpPr>
          <p:nvPr>
            <p:ph sz="quarter" idx="4"/>
          </p:nvPr>
        </p:nvSpPr>
        <p:spPr>
          <a:xfrm>
            <a:off x="6172200" y="2505075"/>
            <a:ext cx="5183188" cy="4211984"/>
          </a:xfrm>
        </p:spPr>
        <p:txBody>
          <a:bodyPr>
            <a:noAutofit/>
          </a:bodyPr>
          <a:lstStyle/>
          <a:p>
            <a:pPr>
              <a:lnSpc>
                <a:spcPct val="120000"/>
              </a:lnSpc>
            </a:pPr>
            <a:r>
              <a:rPr lang="nb-NO" sz="900" b="1" dirty="0" err="1"/>
              <a:t>Increase</a:t>
            </a:r>
            <a:r>
              <a:rPr lang="nb-NO" sz="900" b="1" dirty="0"/>
              <a:t> Conversion Rates:</a:t>
            </a:r>
          </a:p>
          <a:p>
            <a:pPr lvl="1">
              <a:lnSpc>
                <a:spcPct val="120000"/>
              </a:lnSpc>
            </a:pPr>
            <a:r>
              <a:rPr lang="en-US" sz="900" u="sng" dirty="0"/>
              <a:t>Target High-Performing Product Categories</a:t>
            </a:r>
            <a:r>
              <a:rPr lang="en-US" sz="900" dirty="0"/>
              <a:t>: Focus marketing efforts on products with demonstrated high conversion rates, such as Kayaks, Ski Boots, and Baseball Gloves. Implement seasonal promotions or personalized campaigns during peak months (e.g., January and September) to capitalize on these trends.</a:t>
            </a:r>
          </a:p>
          <a:p>
            <a:pPr lvl="1">
              <a:lnSpc>
                <a:spcPct val="120000"/>
              </a:lnSpc>
            </a:pPr>
            <a:endParaRPr lang="nb-NO" sz="900" dirty="0"/>
          </a:p>
          <a:p>
            <a:pPr>
              <a:lnSpc>
                <a:spcPct val="120000"/>
              </a:lnSpc>
            </a:pPr>
            <a:r>
              <a:rPr lang="nb-NO" sz="900" b="1" dirty="0" err="1"/>
              <a:t>Enhance</a:t>
            </a:r>
            <a:r>
              <a:rPr lang="nb-NO" sz="900" b="1" dirty="0"/>
              <a:t> </a:t>
            </a:r>
            <a:r>
              <a:rPr lang="nb-NO" sz="900" b="1" dirty="0" err="1"/>
              <a:t>Customer</a:t>
            </a:r>
            <a:r>
              <a:rPr lang="nb-NO" sz="900" b="1" dirty="0"/>
              <a:t> </a:t>
            </a:r>
            <a:r>
              <a:rPr lang="nb-NO" sz="900" b="1" dirty="0" err="1"/>
              <a:t>Engagement</a:t>
            </a:r>
            <a:r>
              <a:rPr lang="nb-NO" sz="900" b="1" dirty="0"/>
              <a:t>:</a:t>
            </a:r>
          </a:p>
          <a:p>
            <a:pPr lvl="1">
              <a:lnSpc>
                <a:spcPct val="120000"/>
              </a:lnSpc>
            </a:pPr>
            <a:r>
              <a:rPr lang="en-US" sz="900" u="sng" dirty="0"/>
              <a:t>Revitalize Content Strategy</a:t>
            </a:r>
            <a:r>
              <a:rPr lang="en-US" sz="900" dirty="0"/>
              <a:t>: To turn around declining views and low interaction rates, experiment with more engaging content formats, such as interactive videos or user-generated content. Additionally, boost engagement by optimizing call-to-action placement in social media and blog content, particularly during historically lower-engagement months (September-December).</a:t>
            </a:r>
          </a:p>
          <a:p>
            <a:pPr lvl="1">
              <a:lnSpc>
                <a:spcPct val="120000"/>
              </a:lnSpc>
            </a:pPr>
            <a:endParaRPr lang="nb-NO" sz="900" dirty="0"/>
          </a:p>
          <a:p>
            <a:pPr>
              <a:lnSpc>
                <a:spcPct val="120000"/>
              </a:lnSpc>
            </a:pPr>
            <a:r>
              <a:rPr lang="nb-NO" sz="900" b="1" dirty="0" err="1"/>
              <a:t>Improve</a:t>
            </a:r>
            <a:r>
              <a:rPr lang="nb-NO" sz="900" b="1" dirty="0"/>
              <a:t> </a:t>
            </a:r>
            <a:r>
              <a:rPr lang="nb-NO" sz="900" b="1" dirty="0" err="1"/>
              <a:t>Customer</a:t>
            </a:r>
            <a:r>
              <a:rPr lang="nb-NO" sz="900" b="1" dirty="0"/>
              <a:t> Feedback Scores:</a:t>
            </a:r>
          </a:p>
          <a:p>
            <a:pPr lvl="1">
              <a:lnSpc>
                <a:spcPct val="120000"/>
              </a:lnSpc>
            </a:pPr>
            <a:r>
              <a:rPr lang="en-US" sz="900" u="sng" dirty="0"/>
              <a:t>Address Mixed and Negative Feedback: </a:t>
            </a:r>
            <a:r>
              <a:rPr lang="en-US" sz="900" dirty="0"/>
              <a:t>Implement a feedback loop where mixed and negative reviews are analyzed to identify common issues. Develop improvement plans to address these concerns. Consider following up with dissatisfied customers to resolve issues and encourage re-rating, aiming to move average ratings closer to the 4.0 target.</a:t>
            </a:r>
            <a:endParaRPr lang="nb-NO" sz="900" dirty="0"/>
          </a:p>
        </p:txBody>
      </p:sp>
    </p:spTree>
    <p:extLst>
      <p:ext uri="{BB962C8B-B14F-4D97-AF65-F5344CB8AC3E}">
        <p14:creationId xmlns:p14="http://schemas.microsoft.com/office/powerpoint/2010/main" val="7586447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4563</TotalTime>
  <Words>797</Words>
  <Application>Microsoft Office PowerPoint</Application>
  <PresentationFormat>Widescreen</PresentationFormat>
  <Paragraphs>50</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Aptos</vt:lpstr>
      <vt:lpstr>Aptos Display</vt:lpstr>
      <vt:lpstr>Arial</vt:lpstr>
      <vt:lpstr>Office Theme</vt:lpstr>
      <vt:lpstr>Data Presentation</vt:lpstr>
      <vt:lpstr>Overview</vt:lpstr>
      <vt:lpstr>Decreased Conversion Rates</vt:lpstr>
      <vt:lpstr>Reduced Customer Engagement</vt:lpstr>
      <vt:lpstr>Customer Feedback Analysis</vt:lpstr>
      <vt:lpstr>Goals &amp; Actions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Ali Ahmad</dc:creator>
  <cp:lastModifiedBy>Hung Nguyen</cp:lastModifiedBy>
  <cp:revision>3</cp:revision>
  <dcterms:created xsi:type="dcterms:W3CDTF">2024-09-03T15:16:05Z</dcterms:created>
  <dcterms:modified xsi:type="dcterms:W3CDTF">2024-10-28T21:54:52Z</dcterms:modified>
</cp:coreProperties>
</file>