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76" r:id="rId7"/>
    <p:sldId id="278" r:id="rId8"/>
    <p:sldId id="279" r:id="rId9"/>
    <p:sldId id="262" r:id="rId10"/>
    <p:sldId id="264" r:id="rId11"/>
    <p:sldId id="265" r:id="rId12"/>
    <p:sldId id="266" r:id="rId13"/>
    <p:sldId id="268" r:id="rId14"/>
    <p:sldId id="267" r:id="rId15"/>
    <p:sldId id="280" r:id="rId16"/>
    <p:sldId id="269" r:id="rId17"/>
    <p:sldId id="270" r:id="rId18"/>
    <p:sldId id="271" r:id="rId19"/>
    <p:sldId id="272" r:id="rId20"/>
    <p:sldId id="273" r:id="rId21"/>
    <p:sldId id="283" r:id="rId22"/>
    <p:sldId id="284" r:id="rId23"/>
    <p:sldId id="274" r:id="rId24"/>
    <p:sldId id="275" r:id="rId25"/>
    <p:sldId id="281" r:id="rId26"/>
    <p:sldId id="282" r:id="rId27"/>
    <p:sldId id="285" r:id="rId28"/>
    <p:sldId id="286" r:id="rId29"/>
    <p:sldId id="26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047" autoAdjust="0"/>
  </p:normalViewPr>
  <p:slideViewPr>
    <p:cSldViewPr snapToGrid="0">
      <p:cViewPr varScale="1">
        <p:scale>
          <a:sx n="65" d="100"/>
          <a:sy n="65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90B33-ECCF-48E8-B1BD-344895BC82B3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CB4C5-DEA3-4C41-BF8F-44DD1855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22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12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28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 Factoring Challenge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 100: 1000$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53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 Factoring Challenge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 2048: 200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000$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9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6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04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5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09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1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67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35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X40hbAHx3s?list=PLNnUQeakIisev155FKO_h43wz2yS0_pAS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2692396" y="1726752"/>
            <a:ext cx="6815669" cy="1515533"/>
          </a:xfrm>
        </p:spPr>
        <p:txBody>
          <a:bodyPr/>
          <a:lstStyle/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kì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 vs NP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2692397" y="3513218"/>
            <a:ext cx="6815669" cy="1320802"/>
          </a:xfrm>
        </p:spPr>
        <p:txBody>
          <a:bodyPr>
            <a:noAutofit/>
          </a:bodyPr>
          <a:lstStyle/>
          <a:p>
            <a:pPr algn="l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Phan Mạnh Hùng – 1312727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Phước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 1312721</a:t>
            </a:r>
          </a:p>
          <a:p>
            <a:pPr algn="l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– 1312734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Thùy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 – 1312716</a:t>
            </a:r>
          </a:p>
        </p:txBody>
      </p:sp>
    </p:spTree>
    <p:extLst>
      <p:ext uri="{BB962C8B-B14F-4D97-AF65-F5344CB8AC3E}">
        <p14:creationId xmlns:p14="http://schemas.microsoft.com/office/powerpoint/2010/main" val="24665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Turing machine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9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Turing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Turing machine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Turing machine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trừu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Alan Turing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1937,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Turing machine?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Turing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Turing machine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ở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tape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đọc-ghi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Turing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hỗ dành sẵn cho Nội dung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787650"/>
            <a:ext cx="3810000" cy="2857500"/>
          </a:xfrm>
        </p:spPr>
      </p:pic>
    </p:spTree>
    <p:extLst>
      <p:ext uri="{BB962C8B-B14F-4D97-AF65-F5344CB8AC3E}">
        <p14:creationId xmlns:p14="http://schemas.microsoft.com/office/powerpoint/2010/main" val="32435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Reduction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27" y="2050024"/>
            <a:ext cx="10183186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Reduction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(A -&gt; B).</a:t>
            </a: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B.</a:t>
            </a:r>
          </a:p>
        </p:txBody>
      </p:sp>
    </p:spTree>
    <p:extLst>
      <p:ext uri="{BB962C8B-B14F-4D97-AF65-F5344CB8AC3E}">
        <p14:creationId xmlns:p14="http://schemas.microsoft.com/office/powerpoint/2010/main" val="273378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Reduction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reduction: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Many-one reduction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Polynomial time reduction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Truth table reduction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Turing reduction</a:t>
            </a:r>
          </a:p>
        </p:txBody>
      </p:sp>
    </p:spTree>
    <p:extLst>
      <p:ext uri="{BB962C8B-B14F-4D97-AF65-F5344CB8AC3E}">
        <p14:creationId xmlns:p14="http://schemas.microsoft.com/office/powerpoint/2010/main" val="41769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 (language)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deterministic Turing machine,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Turing machine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7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Trivial examples: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Non-trivial examples: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(AKS),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euler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cycle,…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 (language)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non-deterministic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Turing machine,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Turing machine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w.</a:t>
            </a:r>
          </a:p>
        </p:txBody>
      </p:sp>
    </p:spTree>
    <p:extLst>
      <p:ext uri="{BB962C8B-B14F-4D97-AF65-F5344CB8AC3E}">
        <p14:creationId xmlns:p14="http://schemas.microsoft.com/office/powerpoint/2010/main" val="21144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Hamilton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cycle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://thatsmaths.files.wordpress.com/2012/12/icosian-game-2d3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923" y="2755895"/>
            <a:ext cx="5149748" cy="245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6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4660491" y="2645735"/>
            <a:ext cx="886869" cy="40011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4 = ?</a:t>
            </a:r>
          </a:p>
        </p:txBody>
      </p:sp>
      <p:sp>
        <p:nvSpPr>
          <p:cNvPr id="6" name="Hộp Văn bản 5"/>
          <p:cNvSpPr txBox="1"/>
          <p:nvPr/>
        </p:nvSpPr>
        <p:spPr>
          <a:xfrm>
            <a:off x="6133679" y="2640030"/>
            <a:ext cx="1047082" cy="40011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96 = ?</a:t>
            </a:r>
          </a:p>
        </p:txBody>
      </p:sp>
      <p:sp>
        <p:nvSpPr>
          <p:cNvPr id="7" name="Hộp Văn bản 6"/>
          <p:cNvSpPr txBox="1"/>
          <p:nvPr/>
        </p:nvSpPr>
        <p:spPr>
          <a:xfrm>
            <a:off x="8087999" y="2640030"/>
            <a:ext cx="1648902" cy="40011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10080 = ?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89688" y="3708568"/>
            <a:ext cx="6163072" cy="101566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1522605027922533360535618378132637429718068114961380688657908494580122963258952897654000350692006139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? (RSA 100)</a:t>
            </a:r>
          </a:p>
        </p:txBody>
      </p:sp>
    </p:spTree>
    <p:extLst>
      <p:ext uri="{BB962C8B-B14F-4D97-AF65-F5344CB8AC3E}">
        <p14:creationId xmlns:p14="http://schemas.microsoft.com/office/powerpoint/2010/main" val="362795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52898" y="2695431"/>
            <a:ext cx="7033262" cy="341632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19590847565789349402718324004839857142928212620403202777713783604366202070759555626401852588078440691829064124951508218929855914917618450280848912007284499268739280728777673597141834727026189637501497182469116507761337985909570009733045974880842840179742910064245869181719511874612151517265463228221686998754918242243363725908514186546204357679842338718477444792073993423658482382428119816381501067481045166037730605620161967625613384414360383390441495263443219011465754445417842402092461651572335077870774981712577246796292638635637328991215483143816789988504044536402352738195137863656439121201039712282212072035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???????</a:t>
            </a:r>
          </a:p>
        </p:txBody>
      </p:sp>
    </p:spTree>
    <p:extLst>
      <p:ext uri="{BB962C8B-B14F-4D97-AF65-F5344CB8AC3E}">
        <p14:creationId xmlns:p14="http://schemas.microsoft.com/office/powerpoint/2010/main" val="23189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many-one reduction,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9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Clique cover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cs.mcgill.ca/~ethan/img/cliquec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2464826"/>
            <a:ext cx="4386929" cy="34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8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3-Sat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http://i.stack.imgur.com/SzH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698" y="2639412"/>
            <a:ext cx="713422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3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Graph coloring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://www.cis.upenn.edu/~mkearns/teaching/NetworkedLife/bg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676" y="2556932"/>
            <a:ext cx="2961311" cy="319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0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ình chữ nhật 3"/>
          <p:cNvSpPr/>
          <p:nvPr/>
        </p:nvSpPr>
        <p:spPr>
          <a:xfrm>
            <a:off x="3459358" y="2433935"/>
            <a:ext cx="527328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Vì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sao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chúng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ta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lại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quan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tâm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tới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P vs NP???</a:t>
            </a:r>
            <a:endParaRPr lang="vi-V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83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êu đề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 = NP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???</a:t>
                </a:r>
                <a:endPara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iêu đê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http://science.dodlive.mil/files/2013/06/ai-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462742"/>
            <a:ext cx="4547643" cy="341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valueofinnovation.org/assets/images/no-cancer-world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24" y="2569740"/>
            <a:ext cx="3161044" cy="319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1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295402" y="2580419"/>
            <a:ext cx="9601196" cy="3318936"/>
          </a:xfrm>
        </p:spPr>
        <p:txBody>
          <a:bodyPr/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“If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then the world would be a profoundly different place than we usually assume it to be. There would be no special value in "creative leaps," no fundamental gap between solving a problem and recognizing the solution once it's found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							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Scott Aaronson, MIT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Kurt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Godel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John Von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Neumman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1956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Stephen Cook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“The complexity of theorem proving procedures”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1971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3’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 1’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(link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YX40hbAHx3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04335" y="2422628"/>
            <a:ext cx="9392262" cy="379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5618" y="2883951"/>
            <a:ext cx="8597350" cy="10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vọng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Combinatorics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Complexity.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Math.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(miscellaneous)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69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98469"/>
            <a:ext cx="5308600" cy="3317875"/>
          </a:xfrm>
        </p:spPr>
      </p:pic>
      <p:sp>
        <p:nvSpPr>
          <p:cNvPr id="5" name="Hộp Văn bản 4"/>
          <p:cNvSpPr txBox="1"/>
          <p:nvPr/>
        </p:nvSpPr>
        <p:spPr>
          <a:xfrm>
            <a:off x="7300452" y="2610465"/>
            <a:ext cx="371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 = NP = 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200</TotalTime>
  <Words>1018</Words>
  <Application>Microsoft Office PowerPoint</Application>
  <PresentationFormat>Màn hình rộng</PresentationFormat>
  <Paragraphs>122</Paragraphs>
  <Slides>29</Slides>
  <Notes>16</Notes>
  <HiddenSlides>0</HiddenSlides>
  <MMClips>1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Garamond</vt:lpstr>
      <vt:lpstr>Times New Roman</vt:lpstr>
      <vt:lpstr>Organic</vt:lpstr>
      <vt:lpstr>Báo cáo đồ án cuối kì  P vs NP</vt:lpstr>
      <vt:lpstr>Nội dung trình bày</vt:lpstr>
      <vt:lpstr>Tổng quan</vt:lpstr>
      <vt:lpstr>Tổng quan (tt) Phát biểu bài toán </vt:lpstr>
      <vt:lpstr>Tổng quan (tt) Lịch sử bài toán &amp; Tầm quan trọng</vt:lpstr>
      <vt:lpstr>Tổng quan (tt) Lịch sử bài toán &amp; Tầm quan trọng</vt:lpstr>
      <vt:lpstr>Tổng quan (tt) Khảo sát</vt:lpstr>
      <vt:lpstr>Tổng quan (tt) Khảo sát</vt:lpstr>
      <vt:lpstr>Mối quan hệ giữa các lớp bài toán</vt:lpstr>
      <vt:lpstr>Các khái niệm liên quan</vt:lpstr>
      <vt:lpstr>Các khái niệm liên quan – Turing machine</vt:lpstr>
      <vt:lpstr>Các khái niệm liên quan – Turing machine</vt:lpstr>
      <vt:lpstr>Các khái niệm liên quan – Turing machine</vt:lpstr>
      <vt:lpstr>Các khái niệm liên quan – Reduction</vt:lpstr>
      <vt:lpstr>Các khái niệm liên quan – Reduction</vt:lpstr>
      <vt:lpstr>Các khái niệm liên quan – Reduction</vt:lpstr>
      <vt:lpstr>Các khái niệm liên quan – Lớp bài toán P</vt:lpstr>
      <vt:lpstr>Các khái niệm liên quan – Lớp bài toán P</vt:lpstr>
      <vt:lpstr>Các khái niệm liên quan – Lớp bài toán NP</vt:lpstr>
      <vt:lpstr>Các khái niệm liên quan – Lớp bài toán NP</vt:lpstr>
      <vt:lpstr>Các khái niệm liên quan – Lớp bài toán NP</vt:lpstr>
      <vt:lpstr>Các khái niệm liên quan – Lớp bài toán NP</vt:lpstr>
      <vt:lpstr>Các khái niệm liên quan – Lớp bài toán NP-Complete</vt:lpstr>
      <vt:lpstr>Các khái niệm liên quan – Lớp bài toán NP-Complete</vt:lpstr>
      <vt:lpstr>Các khái niệm liên quan – Lớp bài toán NP-Complete</vt:lpstr>
      <vt:lpstr>Các khái niệm liên quan – Lớp bài toán NP-Complete</vt:lpstr>
      <vt:lpstr>Bản trình bày PowerPoint</vt:lpstr>
      <vt:lpstr>P = NP ⇒???</vt:lpstr>
      <vt:lpstr>Lời kết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kì  P vs NP</dc:title>
  <dc:creator>Nguyễn Phan Mạnh Hùng</dc:creator>
  <cp:lastModifiedBy>Nguyễn Phan Mạnh Hùng</cp:lastModifiedBy>
  <cp:revision>109</cp:revision>
  <dcterms:created xsi:type="dcterms:W3CDTF">2015-11-30T07:20:36Z</dcterms:created>
  <dcterms:modified xsi:type="dcterms:W3CDTF">2015-12-15T11:19:38Z</dcterms:modified>
</cp:coreProperties>
</file>