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047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0B33-ECCF-48E8-B1BD-344895BC82B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B4C5-DEA3-4C41-BF8F-44DD1855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X40hbAHx3s?list=PLNnUQeakIisev155FKO_h43wz2yS0_pA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692396" y="1726752"/>
            <a:ext cx="6815669" cy="1515533"/>
          </a:xfrm>
        </p:spPr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 vs NP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2692397" y="3513218"/>
            <a:ext cx="6815669" cy="1320802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Phan Mạnh Hùng – 1312727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1312721</a:t>
            </a:r>
          </a:p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– 1312734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 – 1312716</a:t>
            </a:r>
          </a:p>
        </p:txBody>
      </p:sp>
    </p:spTree>
    <p:extLst>
      <p:ext uri="{BB962C8B-B14F-4D97-AF65-F5344CB8AC3E}">
        <p14:creationId xmlns:p14="http://schemas.microsoft.com/office/powerpoint/2010/main" val="24665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tape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đọc-ghi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hỗ dành sẵn cho Nội dung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87650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2435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 -&gt; B).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14855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reduction: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Many-one reduction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 time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Truth table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reduction</a:t>
            </a:r>
          </a:p>
        </p:txBody>
      </p:sp>
    </p:spTree>
    <p:extLst>
      <p:ext uri="{BB962C8B-B14F-4D97-AF65-F5344CB8AC3E}">
        <p14:creationId xmlns:p14="http://schemas.microsoft.com/office/powerpoint/2010/main" val="41769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deterministic Turing machine,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(AKS),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euler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cycle,…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non-deterministic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Turing machine,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</a:p>
        </p:txBody>
      </p:sp>
    </p:spTree>
    <p:extLst>
      <p:ext uri="{BB962C8B-B14F-4D97-AF65-F5344CB8AC3E}">
        <p14:creationId xmlns:p14="http://schemas.microsoft.com/office/powerpoint/2010/main" val="2114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Hamilton cycle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3-sat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many-one reduction,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Clique cover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3-Sat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coloring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95402" y="2580419"/>
            <a:ext cx="9601196" cy="3318936"/>
          </a:xfrm>
        </p:spPr>
        <p:txBody>
          <a:bodyPr/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“If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then the world would be a profoundly different place than we usually assume it to be. There would be no special value in "creative leaps," no fundamental gap between solving a problem and recognizing the solution once it's found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	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Scott Aaronson, MIT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Kurt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John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Neumman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1956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Stephen Cook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“The complexity of theorem proving procedures”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1971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1’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(link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YX40hbAHx3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04335" y="2422628"/>
            <a:ext cx="9392262" cy="37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8469"/>
            <a:ext cx="5308600" cy="3317875"/>
          </a:xfrm>
        </p:spPr>
      </p:pic>
      <p:sp>
        <p:nvSpPr>
          <p:cNvPr id="5" name="Hộp Văn bản 4"/>
          <p:cNvSpPr txBox="1"/>
          <p:nvPr/>
        </p:nvSpPr>
        <p:spPr>
          <a:xfrm>
            <a:off x="7300452" y="2610465"/>
            <a:ext cx="371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= NP =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Alan Turing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1937,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</TotalTime>
  <Words>793</Words>
  <Application>Microsoft Office PowerPoint</Application>
  <PresentationFormat>Màn hình rộng</PresentationFormat>
  <Paragraphs>89</Paragraphs>
  <Slides>20</Slides>
  <Notes>11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Arial</vt:lpstr>
      <vt:lpstr>Calibri</vt:lpstr>
      <vt:lpstr>Garamond</vt:lpstr>
      <vt:lpstr>Times New Roman</vt:lpstr>
      <vt:lpstr>Organic</vt:lpstr>
      <vt:lpstr>Báo cáo đồ án cuối kì  P vs NP</vt:lpstr>
      <vt:lpstr>Nội dung trình bày</vt:lpstr>
      <vt:lpstr>Tổng quan</vt:lpstr>
      <vt:lpstr>Tổng quan (tt) Phát biểu bài toán </vt:lpstr>
      <vt:lpstr>Tổng quan (tt) Lịch sử bài toán &amp; Tầm quan trọng</vt:lpstr>
      <vt:lpstr>Tổng quan (tt) Lịch sử bài toán &amp; Tầm quan trọng</vt:lpstr>
      <vt:lpstr>Tổng quan (tt) Mối quan hệ giữa các lớp bài toán</vt:lpstr>
      <vt:lpstr>Tổng quan (tt) Các khái niệm liên quan</vt:lpstr>
      <vt:lpstr>Tổng quan (tt) Các khái niệm liên quan – Turing machine</vt:lpstr>
      <vt:lpstr>Tổng quan (tt) Các khái niệm liên quan – Turing machine</vt:lpstr>
      <vt:lpstr>Tổng quan (tt) Các khái niệm liên quan – Turing machine</vt:lpstr>
      <vt:lpstr>Tổng quan (tt) Các khái niệm liên quan – Reduction</vt:lpstr>
      <vt:lpstr>Tổng quan (tt) Các khái niệm liên quan – Reduction</vt:lpstr>
      <vt:lpstr>Tổng quan (tt) Lớp bài toán P</vt:lpstr>
      <vt:lpstr>Tổng quan (tt) Lớp bài toán P</vt:lpstr>
      <vt:lpstr>Tổng quan (tt) Lớp bài toán NP</vt:lpstr>
      <vt:lpstr>Tổng quan (tt) Lớp bài toán NP</vt:lpstr>
      <vt:lpstr>Tổng quan (tt) Lớp bài toán NP-Complete</vt:lpstr>
      <vt:lpstr>Tổng quan (tt) Lớp bài toán NP-Complete</vt:lpstr>
      <vt:lpstr>Lời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 P vs NP</dc:title>
  <dc:creator>Nguyễn Phan Mạnh Hùng</dc:creator>
  <cp:lastModifiedBy>Nguyễn Phan Mạnh Hùng</cp:lastModifiedBy>
  <cp:revision>71</cp:revision>
  <dcterms:created xsi:type="dcterms:W3CDTF">2015-11-30T07:20:36Z</dcterms:created>
  <dcterms:modified xsi:type="dcterms:W3CDTF">2015-11-30T12:22:46Z</dcterms:modified>
</cp:coreProperties>
</file>