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047" autoAdjust="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0B33-ECCF-48E8-B1BD-344895BC82B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B4C5-DEA3-4C41-BF8F-44DD1855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2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1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CB4C5-DEA3-4C41-BF8F-44DD18559F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Bấm &amp; sửa kiểu phụ đề của Bản chính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692396" y="1726752"/>
            <a:ext cx="6815669" cy="1515533"/>
          </a:xfrm>
        </p:spPr>
        <p:txBody>
          <a:bodyPr/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 vs NP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2692397" y="3513218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Phan Mạnh Hùng – 1312727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Nguyễn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1312721</a:t>
            </a:r>
          </a:p>
          <a:p>
            <a:pPr algn="l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Lục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– 1312734</a:t>
            </a:r>
          </a:p>
          <a:p>
            <a:pPr algn="l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Thùy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 – 1312716</a:t>
            </a:r>
          </a:p>
        </p:txBody>
      </p:sp>
    </p:spTree>
    <p:extLst>
      <p:ext uri="{BB962C8B-B14F-4D97-AF65-F5344CB8AC3E}">
        <p14:creationId xmlns:p14="http://schemas.microsoft.com/office/powerpoint/2010/main" val="246653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hỗ dành sẵn cho Nội dung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87650"/>
            <a:ext cx="3810000" cy="2857500"/>
          </a:xfrm>
        </p:spPr>
      </p:pic>
    </p:spTree>
    <p:extLst>
      <p:ext uri="{BB962C8B-B14F-4D97-AF65-F5344CB8AC3E}">
        <p14:creationId xmlns:p14="http://schemas.microsoft.com/office/powerpoint/2010/main" val="324353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 -&gt; B).</a:t>
            </a:r>
          </a:p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B.</a:t>
            </a:r>
          </a:p>
        </p:txBody>
      </p:sp>
    </p:spTree>
    <p:extLst>
      <p:ext uri="{BB962C8B-B14F-4D97-AF65-F5344CB8AC3E}">
        <p14:creationId xmlns:p14="http://schemas.microsoft.com/office/powerpoint/2010/main" val="14855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Reduction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reduction: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Many-one reduction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Polynomial time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Truth table 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reduction</a:t>
            </a:r>
          </a:p>
        </p:txBody>
      </p:sp>
    </p:spTree>
    <p:extLst>
      <p:ext uri="{BB962C8B-B14F-4D97-AF65-F5344CB8AC3E}">
        <p14:creationId xmlns:p14="http://schemas.microsoft.com/office/powerpoint/2010/main" val="41769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deterministic Turing machine,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Non-trivial examples: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(AKS),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euler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cycle,…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 (language)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non-deterministic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Turing machine,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Turing machine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Hamilton cycle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9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many-one reduction,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9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Clique cover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3-Sat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Graph coloring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4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295402" y="2580419"/>
            <a:ext cx="9601196" cy="3318936"/>
          </a:xfrm>
        </p:spPr>
        <p:txBody>
          <a:bodyPr/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“If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then the world would be a profoundly different place than we usually assume it to be. There would be no special value in "creative leaps," no fundamental gap between solving a problem and recognizing the solution once it's found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							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Scott Aaronson, MIT</a:t>
            </a:r>
            <a:endParaRPr 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97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2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chấp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Kurt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Godel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John Von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Neumman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1956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Stephen Cook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complexity of theorem proving procedures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3’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&amp; 1’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1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8469"/>
            <a:ext cx="5308600" cy="3317875"/>
          </a:xfrm>
        </p:spPr>
      </p:pic>
      <p:sp>
        <p:nvSpPr>
          <p:cNvPr id="5" name="Hộp Văn bản 4"/>
          <p:cNvSpPr txBox="1"/>
          <p:nvPr/>
        </p:nvSpPr>
        <p:spPr>
          <a:xfrm>
            <a:off x="7300452" y="2610465"/>
            <a:ext cx="371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NP-complete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 = NP = 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bày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NP-Complete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trừu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Alan Turing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1937,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Turing machine?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phỏng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– Turing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ỗ dành sẵn cho Nội dung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Turing machine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ở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tape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kéo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đọc-ghi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787</Words>
  <Application>Microsoft Office PowerPoint</Application>
  <PresentationFormat>Màn hình rộng</PresentationFormat>
  <Paragraphs>87</Paragraphs>
  <Slides>19</Slides>
  <Notes>10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Organic</vt:lpstr>
      <vt:lpstr>Báo cáo đồ án cuối kì  P vs NP</vt:lpstr>
      <vt:lpstr>Nội dung trình bày</vt:lpstr>
      <vt:lpstr>Tổng quan</vt:lpstr>
      <vt:lpstr>Tổng quan (tt) Phát biểu bài toán </vt:lpstr>
      <vt:lpstr>Tổng quan (tt) Lịch sử bài toán &amp; Tầm quan trọng</vt:lpstr>
      <vt:lpstr>Tổng quan (tt) Mối quan hệ giữa các lớp bài toán</vt:lpstr>
      <vt:lpstr>Tổng quan (tt) Các khái niệm liên quan</vt:lpstr>
      <vt:lpstr>Tổng quan (tt) Các khái niệm liên quan – Turing machine</vt:lpstr>
      <vt:lpstr>Tổng quan (tt) Các khái niệm liên quan – Turing machine</vt:lpstr>
      <vt:lpstr>Tổng quan (tt) Các khái niệm liên quan – Turing machine</vt:lpstr>
      <vt:lpstr>Tổng quan (tt) Các khái niệm liên quan – Reduction</vt:lpstr>
      <vt:lpstr>Tổng quan (tt) Các khái niệm liên quan – Reduction</vt:lpstr>
      <vt:lpstr>Tổng quan (tt) Lớp bài toán P</vt:lpstr>
      <vt:lpstr>Tổng quan (tt) Lớp bài toán P</vt:lpstr>
      <vt:lpstr>Tổng quan (tt) Lớp bài toán NP</vt:lpstr>
      <vt:lpstr>Tổng quan (tt) Lớp bài toán NP</vt:lpstr>
      <vt:lpstr>Tổng quan (tt) Lớp bài toán NP-Complete</vt:lpstr>
      <vt:lpstr>Tổng quan (tt) Lớp bài toán NP-Complete</vt:lpstr>
      <vt:lpstr>Lời kết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cuối kì  P vs NP</dc:title>
  <dc:creator>Nguyễn Phan Mạnh Hùng</dc:creator>
  <cp:lastModifiedBy>Nguyễn Phan Mạnh Hùng</cp:lastModifiedBy>
  <cp:revision>68</cp:revision>
  <dcterms:created xsi:type="dcterms:W3CDTF">2015-11-30T07:20:36Z</dcterms:created>
  <dcterms:modified xsi:type="dcterms:W3CDTF">2015-11-30T09:26:11Z</dcterms:modified>
</cp:coreProperties>
</file>