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smtClean="0"/>
              <a:t> windows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Thầy</a:t>
            </a:r>
            <a:r>
              <a:rPr lang="en-US" dirty="0" smtClean="0"/>
              <a:t> Nguyễn Tri </a:t>
            </a:r>
            <a:r>
              <a:rPr lang="en-US" dirty="0" err="1" smtClean="0"/>
              <a:t>Tuấn</a:t>
            </a:r>
            <a:endParaRPr lang="en-US" dirty="0" smtClean="0"/>
          </a:p>
          <a:p>
            <a:r>
              <a:rPr lang="en-US" dirty="0" err="1" smtClean="0"/>
              <a:t>Nhóm</a:t>
            </a:r>
            <a:r>
              <a:rPr lang="en-US" dirty="0" smtClean="0"/>
              <a:t>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3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I)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r>
              <a:rPr lang="en-US" dirty="0" smtClean="0"/>
              <a:t>II)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III)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chuyện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twitter, Instagram,…)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teencode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teencode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3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teencode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ngầm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hook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4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47</TotalTime>
  <Words>140</Words>
  <Application>Microsoft Office PowerPoint</Application>
  <PresentationFormat>Màn hình rộng</PresentationFormat>
  <Paragraphs>13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1" baseType="lpstr">
      <vt:lpstr>Arial</vt:lpstr>
      <vt:lpstr>Rockwell</vt:lpstr>
      <vt:lpstr>Rockwell Condensed</vt:lpstr>
      <vt:lpstr>Times New Roman</vt:lpstr>
      <vt:lpstr>Wingdings</vt:lpstr>
      <vt:lpstr>Wood Type</vt:lpstr>
      <vt:lpstr>Lập trình windows đồ án 3</vt:lpstr>
      <vt:lpstr>Nội dung thuyết trình</vt:lpstr>
      <vt:lpstr>Ý tưởng</vt:lpstr>
      <vt:lpstr>Hướng cài đặt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window đồ án 3</dc:title>
  <dc:creator>Nguyễn Phan Mạnh Hùng</dc:creator>
  <cp:lastModifiedBy>Nguyễn Phan Mạnh Hùng</cp:lastModifiedBy>
  <cp:revision>9</cp:revision>
  <dcterms:created xsi:type="dcterms:W3CDTF">2015-11-18T16:31:02Z</dcterms:created>
  <dcterms:modified xsi:type="dcterms:W3CDTF">2015-11-26T06:23:22Z</dcterms:modified>
</cp:coreProperties>
</file>