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7" r:id="rId3"/>
    <p:sldId id="259" r:id="rId4"/>
    <p:sldId id="261" r:id="rId5"/>
    <p:sldId id="298" r:id="rId6"/>
    <p:sldId id="296" r:id="rId7"/>
    <p:sldId id="299" r:id="rId8"/>
    <p:sldId id="297" r:id="rId9"/>
    <p:sldId id="300" r:id="rId10"/>
    <p:sldId id="302" r:id="rId11"/>
    <p:sldId id="301" r:id="rId12"/>
    <p:sldId id="303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Roboto Slab" panose="020B0604020202020204" charset="0"/>
      <p:regular r:id="rId54"/>
      <p:bold r:id="rId55"/>
    </p:embeddedFont>
    <p:embeddedFont>
      <p:font typeface="Montserrat" panose="020B0604020202020204" charset="0"/>
      <p:regular r:id="rId56"/>
      <p:bold r:id="rId57"/>
      <p:italic r:id="rId58"/>
      <p:boldItalic r:id="rId59"/>
    </p:embeddedFont>
    <p:embeddedFont>
      <p:font typeface="Source Sans Pro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379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74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0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9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594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5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61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09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76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6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00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72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0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42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323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510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526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74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555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619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75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9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1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519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664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822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32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40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565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108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480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399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3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bf1dbd17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bf1dbd17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5239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442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f1dbd17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f1dbd17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979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311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962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459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834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7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97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0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49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7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32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16001" y="2020650"/>
            <a:ext cx="411839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 smtClean="0"/>
              <a:t>DolphinScheduler</a:t>
            </a:r>
            <a:endParaRPr sz="3400" dirty="0"/>
          </a:p>
        </p:txBody>
      </p:sp>
      <p:pic>
        <p:nvPicPr>
          <p:cNvPr id="1030" name="Picture 6" descr="Apache DolphinScheduler now ASF Top-level Project - SD T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175" y="1052700"/>
            <a:ext cx="2570670" cy="25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Kiến trúc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0" y="5912673"/>
            <a:ext cx="4343816" cy="251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 descr="Apache DolphinScheduler 大数据工作流调度系统_scalad的博客-CSDN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25" y="1010720"/>
            <a:ext cx="6650182" cy="36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4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Kiến trúc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0" y="5912673"/>
            <a:ext cx="4343816" cy="251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074" name="Picture 2" descr="https://img-blog.csdnimg.cn/img_convert/9f5403faffddb8d53ffaf07b838070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5" y="468000"/>
            <a:ext cx="7090921" cy="38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05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Kiến trúc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0" y="5912673"/>
            <a:ext cx="4343816" cy="251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098" name="Picture 2" descr="https://img-blog.csdnimg.cn/img_convert/c336adceaf45789c93e1da713fc9c36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00" y="921313"/>
            <a:ext cx="6132537" cy="41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6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Quotations are commonly printed as a </a:t>
            </a:r>
            <a:r>
              <a:rPr lang="en" b="1" dirty="0" smtClean="0">
                <a:solidFill>
                  <a:schemeClr val="accent1"/>
                </a:solidFill>
              </a:rPr>
              <a:t>means of inspiration</a:t>
            </a:r>
            <a:r>
              <a:rPr lang="en" dirty="0" smtClean="0"/>
              <a:t> and to invoke philosophical thoughts from the reader.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lục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86150" y="1010720"/>
            <a:ext cx="723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Tổng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quan</a:t>
            </a:r>
            <a:endParaRPr lang="en-US" sz="2000" dirty="0" smtClean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Kiến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trúc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Workflow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năng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dirty="0" smtClean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 demo</a:t>
            </a:r>
            <a:endParaRPr lang="en-US" sz="2000" dirty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0" name="Google Shape;37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18400" y="1754794"/>
            <a:ext cx="68602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</a:t>
            </a:r>
            <a:r>
              <a:rPr lang="en" dirty="0" smtClean="0"/>
              <a:t> Tổng quan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2" name="Google Shape;38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Tổng quan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. </a:t>
            </a:r>
            <a:r>
              <a:rPr lang="en-US" sz="2000" dirty="0" err="1" smtClean="0"/>
              <a:t>Đ</a:t>
            </a:r>
            <a:r>
              <a:rPr lang="en-US" sz="2000" dirty="0" err="1" smtClean="0"/>
              <a:t>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/>
              <a:t> </a:t>
            </a:r>
            <a:r>
              <a:rPr lang="en-US" sz="2000" dirty="0" err="1"/>
              <a:t>Analysys</a:t>
            </a:r>
            <a:r>
              <a:rPr lang="en-US" sz="2000" dirty="0"/>
              <a:t> </a:t>
            </a:r>
            <a:r>
              <a:rPr lang="en-US" sz="2000" dirty="0" smtClean="0"/>
              <a:t>Mason </a:t>
            </a:r>
            <a:r>
              <a:rPr lang="en-US" sz="2000" dirty="0" err="1" smtClean="0"/>
              <a:t>năm</a:t>
            </a:r>
            <a:r>
              <a:rPr lang="en-US" sz="2000" dirty="0" smtClean="0"/>
              <a:t> 2017, open-source </a:t>
            </a:r>
            <a:r>
              <a:rPr lang="en-US" sz="2000" dirty="0" err="1" smtClean="0"/>
              <a:t>vào</a:t>
            </a:r>
            <a:r>
              <a:rPr lang="en-US" sz="2000" dirty="0" smtClean="0"/>
              <a:t> 3/2019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000" dirty="0" smtClean="0"/>
              <a:t>Dự án Apache vào 8/2019, trở thành dự án cấp cao nhất 3/2021</a:t>
            </a:r>
          </a:p>
          <a:p>
            <a:pPr lvl="0">
              <a:spcBef>
                <a:spcPts val="0"/>
              </a:spcBef>
            </a:pP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400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năm</a:t>
            </a:r>
            <a:r>
              <a:rPr lang="en-US" sz="2000" dirty="0" smtClean="0"/>
              <a:t> 2021</a:t>
            </a:r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4" name="Google Shape;574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76" name="Google Shape;576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83" name="Google Shape;583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4" name="Google Shape;584;p44"/>
          <p:cNvSpPr txBox="1"/>
          <p:nvPr/>
        </p:nvSpPr>
        <p:spPr>
          <a:xfrm>
            <a:off x="5502050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5" name="Google Shape;585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6" name="Google Shape;586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8" name="Google Shape;588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0" name="Google Shape;590;p44"/>
          <p:cNvSpPr txBox="1"/>
          <p:nvPr/>
        </p:nvSpPr>
        <p:spPr>
          <a:xfrm>
            <a:off x="5502050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2" name="Google Shape;592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4" name="Google Shape;594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14" name="Google Shape;614;p46"/>
          <p:cNvSpPr/>
          <p:nvPr/>
        </p:nvSpPr>
        <p:spPr>
          <a:xfrm>
            <a:off x="694854" y="507665"/>
            <a:ext cx="7754400" cy="397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46"/>
          <p:cNvGrpSpPr/>
          <p:nvPr/>
        </p:nvGrpSpPr>
        <p:grpSpPr>
          <a:xfrm>
            <a:off x="856402" y="507668"/>
            <a:ext cx="7431090" cy="3975493"/>
            <a:chOff x="638138" y="467100"/>
            <a:chExt cx="7867750" cy="4194000"/>
          </a:xfrm>
        </p:grpSpPr>
        <p:cxnSp>
          <p:nvCxnSpPr>
            <p:cNvPr id="616" name="Google Shape;61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2" name="Google Shape;662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663" name="Google Shape;663;p46"/>
          <p:cNvGrpSpPr/>
          <p:nvPr/>
        </p:nvGrpSpPr>
        <p:grpSpPr>
          <a:xfrm>
            <a:off x="694864" y="673298"/>
            <a:ext cx="7754287" cy="3644106"/>
            <a:chOff x="467088" y="642474"/>
            <a:chExt cx="4194000" cy="3858239"/>
          </a:xfrm>
        </p:grpSpPr>
        <p:cxnSp>
          <p:nvCxnSpPr>
            <p:cNvPr id="664" name="Google Shape;66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6" name="Google Shape;686;p46"/>
          <p:cNvCxnSpPr/>
          <p:nvPr/>
        </p:nvCxnSpPr>
        <p:spPr>
          <a:xfrm>
            <a:off x="4572001" y="507665"/>
            <a:ext cx="0" cy="397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7" name="Google Shape;687;p46"/>
          <p:cNvCxnSpPr/>
          <p:nvPr/>
        </p:nvCxnSpPr>
        <p:spPr>
          <a:xfrm>
            <a:off x="694854" y="2495400"/>
            <a:ext cx="775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88" name="Google Shape;688;p46"/>
          <p:cNvSpPr txBox="1"/>
          <p:nvPr/>
        </p:nvSpPr>
        <p:spPr>
          <a:xfrm rot="-5400000">
            <a:off x="9375" y="2417251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46"/>
          <p:cNvSpPr txBox="1"/>
          <p:nvPr/>
        </p:nvSpPr>
        <p:spPr>
          <a:xfrm rot="5400000">
            <a:off x="7919675" y="2417213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3964512" y="4483098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3964464" y="351525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877378" y="846888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3210409" y="1289748"/>
            <a:ext cx="827400" cy="82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1559819" y="3345464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5568396" y="2850916"/>
            <a:ext cx="690000" cy="6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6419193" y="3276751"/>
            <a:ext cx="827400" cy="8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4757930" y="599779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1306074" y="961387"/>
            <a:ext cx="441300" cy="4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Tổng quan</a:t>
            </a:r>
            <a:endParaRPr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929191"/>
            <a:ext cx="7397057" cy="3174446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44959" y="4322618"/>
            <a:ext cx="3985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DolphinScheduler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Ưu điểm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 smtClean="0"/>
              <a:t>Độ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cậy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: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phi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, multi-master </a:t>
            </a:r>
            <a:r>
              <a:rPr lang="en-US" sz="2000" dirty="0" err="1" smtClean="0"/>
              <a:t>và</a:t>
            </a:r>
            <a:r>
              <a:rPr lang="en-US" sz="2000" dirty="0" smtClean="0"/>
              <a:t> multi-worker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HA.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task queues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tránh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tải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: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DAG,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dataflow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thả</a:t>
            </a:r>
            <a:r>
              <a:rPr lang="en-US" sz="2000" dirty="0" smtClean="0"/>
              <a:t>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rõ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task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task template.</a:t>
            </a:r>
          </a:p>
          <a:p>
            <a:pPr marL="76200" indent="0">
              <a:buNone/>
            </a:pPr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7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Ưu điếm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Rich usage scenarios: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task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gỡ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task,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multi-tenancy,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task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(ML, Spark, SQL, Python, Shell</a:t>
            </a:r>
            <a:r>
              <a:rPr lang="en-US" sz="2000" dirty="0" smtClean="0"/>
              <a:t>,…),…</a:t>
            </a:r>
            <a:endParaRPr lang="en" sz="2000" dirty="0" smtClean="0"/>
          </a:p>
          <a:p>
            <a:pPr lvl="0"/>
            <a:r>
              <a:rPr lang="en" sz="2000" dirty="0" smtClean="0"/>
              <a:t>Dễ dàng mở rộng, bảo trì. Hoạt động ổn định với 100.000 task mỗi ngày.</a:t>
            </a:r>
          </a:p>
          <a:p>
            <a:pPr lvl="0"/>
            <a:r>
              <a:rPr lang="en" sz="2000" dirty="0" smtClean="0"/>
              <a:t>Cloud native design</a:t>
            </a:r>
            <a:r>
              <a:rPr lang="vi-VN" sz="2000" dirty="0" smtClean="0"/>
              <a:t>: </a:t>
            </a:r>
            <a:r>
              <a:rPr lang="vi-VN" sz="2000" dirty="0"/>
              <a:t>hỗ trợ </a:t>
            </a:r>
            <a:r>
              <a:rPr lang="en-US" sz="2000" dirty="0" smtClean="0"/>
              <a:t>multi-cloud,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multi data center. </a:t>
            </a:r>
            <a:r>
              <a:rPr lang="vi-VN" sz="2000" dirty="0" smtClean="0"/>
              <a:t> </a:t>
            </a:r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18400" y="1754794"/>
            <a:ext cx="68602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2.</a:t>
            </a:r>
            <a:r>
              <a:rPr lang="en" dirty="0" smtClean="0"/>
              <a:t>Kiến trúc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0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Kiến trúc</a:t>
            </a:r>
            <a:endParaRPr sz="2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0" y="5912673"/>
            <a:ext cx="4343816" cy="251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2000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79200" y="1418400"/>
            <a:ext cx="7149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Phi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master - worker</a:t>
            </a:r>
            <a:r>
              <a:rPr lang="en-US" dirty="0" smtClean="0">
                <a:sym typeface="Wingdings" panose="05000000000000000000" pitchFamily="2" charset="2"/>
              </a:rPr>
              <a:t> bottle neck, </a:t>
            </a:r>
            <a:r>
              <a:rPr lang="en-US" dirty="0" err="1" smtClean="0">
                <a:sym typeface="Wingdings" panose="05000000000000000000" pitchFamily="2" charset="2"/>
              </a:rPr>
              <a:t>gánh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nặng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lịch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master.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trạng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trung</a:t>
            </a:r>
            <a:r>
              <a:rPr lang="en-US" dirty="0" smtClean="0">
                <a:sym typeface="Wingdings" panose="05000000000000000000" pitchFamily="2" charset="2"/>
              </a:rPr>
              <a:t> peer to peer  </a:t>
            </a:r>
            <a:r>
              <a:rPr lang="en-US" dirty="0" err="1" smtClean="0">
                <a:sym typeface="Wingdings" panose="05000000000000000000" pitchFamily="2" charset="2"/>
              </a:rPr>
              <a:t>tốn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nguyên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100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1579</Words>
  <Application>Microsoft Office PowerPoint</Application>
  <PresentationFormat>On-screen Show (16:9)</PresentationFormat>
  <Paragraphs>392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Wingdings</vt:lpstr>
      <vt:lpstr>Roboto Slab</vt:lpstr>
      <vt:lpstr>Montserrat</vt:lpstr>
      <vt:lpstr>Source Sans Pro</vt:lpstr>
      <vt:lpstr>Arial</vt:lpstr>
      <vt:lpstr>Cordelia template</vt:lpstr>
      <vt:lpstr>DolphinScheduler</vt:lpstr>
      <vt:lpstr>Mục lục</vt:lpstr>
      <vt:lpstr>1. Tổng quan</vt:lpstr>
      <vt:lpstr>Tổng quan</vt:lpstr>
      <vt:lpstr>Tổng quan</vt:lpstr>
      <vt:lpstr>Ưu điểm</vt:lpstr>
      <vt:lpstr>Ưu điếm</vt:lpstr>
      <vt:lpstr>2.Kiến trúc</vt:lpstr>
      <vt:lpstr>Kiến trúc</vt:lpstr>
      <vt:lpstr>Kiến trúc</vt:lpstr>
      <vt:lpstr>Kiến trúc</vt:lpstr>
      <vt:lpstr>Kiến trúc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Presentation design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DolphinScheduler</dc:title>
  <cp:lastModifiedBy>Windows User</cp:lastModifiedBy>
  <cp:revision>13</cp:revision>
  <dcterms:modified xsi:type="dcterms:W3CDTF">2023-01-09T13:59:47Z</dcterms:modified>
</cp:coreProperties>
</file>