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3E9"/>
    <a:srgbClr val="FFD5DE"/>
    <a:srgbClr val="F5D3DC"/>
    <a:srgbClr val="F9E3E9"/>
    <a:srgbClr val="FFB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0FE4-4BC0-22DB-4ED6-BB8A49816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19F2-62BC-10FD-BB3B-04A097719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928E-2529-C99C-65D0-E4FA20D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FE15-935C-0DFD-8F4B-8F1B4A20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C03A-6B75-E1CC-F362-2CC48FAB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2D46-66A7-F0BA-1599-EA2D30C1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3297A-2613-A616-08BB-C675D2F54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CEFF-CB84-C375-0B23-48183E59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A16D-036A-8533-18A7-89690E62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2427-8EBD-0DB7-8A23-4C88D80D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C618-E26E-8380-4FA6-7547C71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93A2D-F8C5-A8F4-EF70-355CC94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9AA4-88DD-49F4-A64D-4990956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4FCA-5A93-3015-E55E-2E313DBF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6E5-34B3-DEF0-A981-DEE003C9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A7F5-ED01-8369-0183-B81FF61B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2A48-3DAB-953F-099F-CD32DAB4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EE9A-A638-BF2D-0251-C7862267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6D12-3F0C-23DA-1BA2-0DDA1DC8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338A-1C66-EA85-8426-F663EBD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5E2-875C-660D-9A75-A45235F1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AE70-A829-D19C-4239-0FF8A063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FAAC-069A-B0A3-8CB4-C31B993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E55C-4B4C-B6C8-3263-A6A0CF5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7389-7CE1-AEA0-9715-B8D0F038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EFA-FFB2-0EA2-A9D4-011C8D6D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204B-3D47-AD97-584E-659E0CABF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0C69-A746-A58A-2CE1-22918932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ADE3-B341-FE14-2EB4-2CF96FFE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5CD4-702B-203C-925E-6ED21CE7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31AE5-F7F7-9685-6230-1491598F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7024-5726-753C-13BC-C21B98EF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537F-9ECF-54E7-2890-3A52EA2A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0494-BE58-ABAD-3214-2B56DA6C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B854F-02EC-2D13-BFAB-63E64167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34082-B5CC-70AE-BE11-95F8FD79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EB2A-4FE5-70A7-45D9-D7F37CD7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7AAA0-E82C-938C-CBDD-C4A7A195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46BE4-2764-6881-410E-802E39CF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8241-026C-10A9-2827-5163C73F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15D95-9525-A20F-E9F3-7CD92FE4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4C563-2356-29A3-7ADB-D0AB62E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CD093-6767-7CB8-D6D2-9DF09AE7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5407-F992-C47B-1122-9B71C71F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73604-13EC-E3CC-DE8B-64B5E68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27ED2-F3D7-3127-F546-AA93726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33F4-3803-C8CA-2C0A-85C7B137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0A46-43CA-F3C4-BDEC-2FBC0626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29896-34F1-921A-2E39-DD670B2C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5083-2728-BAEC-A068-EA054AAA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31C5-FDC7-B40A-80D4-3AF4E0D4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FA23-B36D-0E67-9302-62DD2E0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3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65AB-47B4-91AD-FE79-58746A0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09C81-652D-ED9B-43C9-7AB4347F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5264D-A24C-2007-BEED-75E8EFAA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69EF-EAF7-30FD-DCE8-DFB1012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AAC8-4AF9-7745-2ED7-976C75A2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4422-7498-45BB-E86C-74262C86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57867-103B-46C4-C26E-D69F0402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E1B9A-3E21-7AF2-E8CA-227E5888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492B-6F5C-3B17-D38D-76DB07198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2975D-5889-42CE-9021-22540751EAE4}" type="datetimeFigureOut">
              <a:rPr lang="en-US" smtClean="0"/>
              <a:t>02/27/24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D4C6-7E99-2A3A-9B65-5C87E338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760F-1E25-6CF0-7F42-FC3A3AA4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20138-50F6-4073-BA49-0FC4848C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9DEC6-554A-5DDC-C975-D15E6E3220E4}"/>
              </a:ext>
            </a:extLst>
          </p:cNvPr>
          <p:cNvSpPr/>
          <p:nvPr/>
        </p:nvSpPr>
        <p:spPr>
          <a:xfrm>
            <a:off x="2932547" y="151475"/>
            <a:ext cx="3468254" cy="6397049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FD39F6-830E-9C6F-B9E1-3C353496D8B2}"/>
              </a:ext>
            </a:extLst>
          </p:cNvPr>
          <p:cNvSpPr/>
          <p:nvPr/>
        </p:nvSpPr>
        <p:spPr>
          <a:xfrm>
            <a:off x="2094809" y="834148"/>
            <a:ext cx="2743200" cy="1911928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EB1A8C-2151-F935-7050-83270A1D019F}"/>
              </a:ext>
            </a:extLst>
          </p:cNvPr>
          <p:cNvSpPr/>
          <p:nvPr/>
        </p:nvSpPr>
        <p:spPr>
          <a:xfrm>
            <a:off x="4220212" y="792480"/>
            <a:ext cx="3684846" cy="3180080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57C9C2-C6A0-9973-7236-07BF007529DE}"/>
              </a:ext>
            </a:extLst>
          </p:cNvPr>
          <p:cNvSpPr/>
          <p:nvPr/>
        </p:nvSpPr>
        <p:spPr>
          <a:xfrm>
            <a:off x="1879600" y="4329758"/>
            <a:ext cx="3271405" cy="2528242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8A2BB4-BCE8-A7A3-2180-092134B0B5A6}"/>
              </a:ext>
            </a:extLst>
          </p:cNvPr>
          <p:cNvSpPr/>
          <p:nvPr/>
        </p:nvSpPr>
        <p:spPr>
          <a:xfrm>
            <a:off x="4896112" y="4436182"/>
            <a:ext cx="1739263" cy="1648719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AFBB1-3678-C729-BAF3-B1A862072AF1}"/>
              </a:ext>
            </a:extLst>
          </p:cNvPr>
          <p:cNvSpPr/>
          <p:nvPr/>
        </p:nvSpPr>
        <p:spPr>
          <a:xfrm>
            <a:off x="3153659" y="3715111"/>
            <a:ext cx="1521341" cy="1442142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F520B-E27F-343D-1481-FF222539CEA0}"/>
              </a:ext>
            </a:extLst>
          </p:cNvPr>
          <p:cNvSpPr/>
          <p:nvPr/>
        </p:nvSpPr>
        <p:spPr>
          <a:xfrm>
            <a:off x="-802422" y="209246"/>
            <a:ext cx="2692400" cy="6635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EB28C-E1E1-4FB3-E02D-7357D18D5645}"/>
              </a:ext>
            </a:extLst>
          </p:cNvPr>
          <p:cNvSpPr/>
          <p:nvPr/>
        </p:nvSpPr>
        <p:spPr>
          <a:xfrm>
            <a:off x="8205423" y="287732"/>
            <a:ext cx="2692400" cy="6556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B5CB4-29E6-85EA-3254-667A47F23DCE}"/>
              </a:ext>
            </a:extLst>
          </p:cNvPr>
          <p:cNvSpPr/>
          <p:nvPr/>
        </p:nvSpPr>
        <p:spPr>
          <a:xfrm>
            <a:off x="8427373" y="6522028"/>
            <a:ext cx="3564658" cy="2880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doku ∙ Classic Sudoku Games on the App Store">
            <a:extLst>
              <a:ext uri="{FF2B5EF4-FFF2-40B4-BE49-F238E27FC236}">
                <a16:creationId xmlns:a16="http://schemas.microsoft.com/office/drawing/2014/main" id="{61FE4D26-9C58-6DFE-F54F-07D83A24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50" y1="17143" x2="35664" y2="19111"/>
                        <a14:foregroundMark x1="36217" y1="21756" x2="38083" y2="23651"/>
                        <a14:foregroundMark x1="38083" y1="23651" x2="35667" y2="32381"/>
                        <a14:foregroundMark x1="35667" y1="32381" x2="37250" y2="30635"/>
                        <a14:foregroundMark x1="41417" y1="21429" x2="41083" y2="20000"/>
                        <a14:foregroundMark x1="44083" y1="19365" x2="37833" y2="17937"/>
                        <a14:foregroundMark x1="49167" y1="20635" x2="56167" y2="21587"/>
                        <a14:foregroundMark x1="43917" y1="17619" x2="62667" y2="24286"/>
                        <a14:foregroundMark x1="62667" y1="24286" x2="64083" y2="59206"/>
                        <a14:foregroundMark x1="64083" y1="59206" x2="62750" y2="70952"/>
                        <a14:foregroundMark x1="62750" y1="70952" x2="58750" y2="78889"/>
                        <a14:foregroundMark x1="58750" y1="78889" x2="46583" y2="80000"/>
                        <a14:foregroundMark x1="46583" y1="80000" x2="39417" y2="76667"/>
                        <a14:foregroundMark x1="39417" y1="76667" x2="35500" y2="55556"/>
                        <a14:foregroundMark x1="35500" y1="55556" x2="35250" y2="36667"/>
                        <a14:foregroundMark x1="49500" y1="22381" x2="49250" y2="41746"/>
                        <a14:foregroundMark x1="49250" y1="41746" x2="55583" y2="32063"/>
                        <a14:foregroundMark x1="55583" y1="32063" x2="49167" y2="23016"/>
                        <a14:foregroundMark x1="49167" y1="23016" x2="47667" y2="22381"/>
                        <a14:foregroundMark x1="52083" y1="38730" x2="59083" y2="53175"/>
                        <a14:foregroundMark x1="59083" y1="53175" x2="50333" y2="34921"/>
                        <a14:foregroundMark x1="50333" y1="34921" x2="46250" y2="34286"/>
                        <a14:foregroundMark x1="48667" y1="37778" x2="45667" y2="45873"/>
                        <a14:foregroundMark x1="45667" y1="45873" x2="54583" y2="61905"/>
                        <a14:foregroundMark x1="54583" y1="61905" x2="56667" y2="46825"/>
                        <a14:foregroundMark x1="47083" y1="37619" x2="40250" y2="39365"/>
                        <a14:foregroundMark x1="40250" y1="39365" x2="42333" y2="60317"/>
                        <a14:foregroundMark x1="42333" y1="60317" x2="45500" y2="43016"/>
                        <a14:foregroundMark x1="45500" y1="43016" x2="44333" y2="39524"/>
                        <a14:backgroundMark x1="35000" y1="19683" x2="34083" y2="19048"/>
                        <a14:backgroundMark x1="35583" y1="18889" x2="34333" y2="1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462">
            <a:off x="2435933" y="4174191"/>
            <a:ext cx="4353132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86C34EA-C8FD-8BD6-4ACF-CD812EDA50D6}"/>
              </a:ext>
            </a:extLst>
          </p:cNvPr>
          <p:cNvGrpSpPr/>
          <p:nvPr/>
        </p:nvGrpSpPr>
        <p:grpSpPr>
          <a:xfrm>
            <a:off x="3117050" y="1541112"/>
            <a:ext cx="3959491" cy="2735434"/>
            <a:chOff x="3271783" y="1919799"/>
            <a:chExt cx="3959491" cy="273543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DF41AB-49FE-987B-7F14-E23A1DDD76D1}"/>
                </a:ext>
              </a:extLst>
            </p:cNvPr>
            <p:cNvSpPr/>
            <p:nvPr/>
          </p:nvSpPr>
          <p:spPr>
            <a:xfrm>
              <a:off x="3271783" y="1919799"/>
              <a:ext cx="2928007" cy="2735434"/>
            </a:xfrm>
            <a:custGeom>
              <a:avLst/>
              <a:gdLst>
                <a:gd name="connsiteX0" fmla="*/ 908972 w 2615087"/>
                <a:gd name="connsiteY0" fmla="*/ 56919 h 3602210"/>
                <a:gd name="connsiteX1" fmla="*/ 45372 w 2615087"/>
                <a:gd name="connsiteY1" fmla="*/ 2688359 h 3602210"/>
                <a:gd name="connsiteX2" fmla="*/ 2280572 w 2615087"/>
                <a:gd name="connsiteY2" fmla="*/ 3531639 h 3602210"/>
                <a:gd name="connsiteX3" fmla="*/ 2463452 w 2615087"/>
                <a:gd name="connsiteY3" fmla="*/ 1093239 h 3602210"/>
                <a:gd name="connsiteX4" fmla="*/ 908972 w 2615087"/>
                <a:gd name="connsiteY4" fmla="*/ 56919 h 36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087" h="3602210">
                  <a:moveTo>
                    <a:pt x="908972" y="56919"/>
                  </a:moveTo>
                  <a:cubicBezTo>
                    <a:pt x="505959" y="322772"/>
                    <a:pt x="-183228" y="2109239"/>
                    <a:pt x="45372" y="2688359"/>
                  </a:cubicBezTo>
                  <a:cubicBezTo>
                    <a:pt x="273972" y="3267479"/>
                    <a:pt x="1877559" y="3797492"/>
                    <a:pt x="2280572" y="3531639"/>
                  </a:cubicBezTo>
                  <a:cubicBezTo>
                    <a:pt x="2683585" y="3265786"/>
                    <a:pt x="2693745" y="1675746"/>
                    <a:pt x="2463452" y="1093239"/>
                  </a:cubicBezTo>
                  <a:cubicBezTo>
                    <a:pt x="2233159" y="510732"/>
                    <a:pt x="1311985" y="-208934"/>
                    <a:pt x="908972" y="5691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851D34-EE76-345A-7143-162A7BEB024F}"/>
                </a:ext>
              </a:extLst>
            </p:cNvPr>
            <p:cNvSpPr txBox="1"/>
            <p:nvPr/>
          </p:nvSpPr>
          <p:spPr>
            <a:xfrm>
              <a:off x="3607717" y="2610713"/>
              <a:ext cx="362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DBBDE8-9638-0299-EE41-BAB687022B0C}"/>
                </a:ext>
              </a:extLst>
            </p:cNvPr>
            <p:cNvSpPr txBox="1"/>
            <p:nvPr/>
          </p:nvSpPr>
          <p:spPr>
            <a:xfrm>
              <a:off x="4282253" y="3258548"/>
              <a:ext cx="2310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lgerian" panose="04020705040A02060702" pitchFamily="82" charset="0"/>
                </a:rPr>
                <a:t>HH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8B871A-13EE-7857-6308-68B8B61561C5}"/>
              </a:ext>
            </a:extLst>
          </p:cNvPr>
          <p:cNvSpPr/>
          <p:nvPr/>
        </p:nvSpPr>
        <p:spPr>
          <a:xfrm>
            <a:off x="10429932" y="923849"/>
            <a:ext cx="943380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SKIP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D20D3-C939-7CD9-35D8-8CFDF3FD8244}"/>
              </a:ext>
            </a:extLst>
          </p:cNvPr>
          <p:cNvSpPr/>
          <p:nvPr/>
        </p:nvSpPr>
        <p:spPr>
          <a:xfrm>
            <a:off x="-650022" y="361646"/>
            <a:ext cx="2692400" cy="6635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3F6BD8-6FB0-F7F2-A917-5CCF83286DD0}"/>
              </a:ext>
            </a:extLst>
          </p:cNvPr>
          <p:cNvSpPr/>
          <p:nvPr/>
        </p:nvSpPr>
        <p:spPr>
          <a:xfrm>
            <a:off x="1452880" y="-18350"/>
            <a:ext cx="3327464" cy="684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13A3B-8CEF-80FD-AC11-3002EC8E44E9}"/>
              </a:ext>
            </a:extLst>
          </p:cNvPr>
          <p:cNvSpPr/>
          <p:nvPr/>
        </p:nvSpPr>
        <p:spPr>
          <a:xfrm>
            <a:off x="5538744" y="30480"/>
            <a:ext cx="3327464" cy="6845376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40FC59-A349-BB90-C1BC-4088D2A9C79D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9BEDD0-DBD5-CC03-0A83-8F2BFE9FBA11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E922CB-FD7C-376C-6DC9-7D49C62763AF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764F9B-A092-5E56-AA47-E0825FDBECE4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B9E973-AD0E-E98E-D7D7-2FBB0388CE5F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E35-874C-8391-AE6D-4EA9442C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A69E05-4DEC-BF2E-7CC6-1DDA0F7B646B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8E6DF7-5CF2-919B-10B8-9D15212075D9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263127-74F2-8D75-007F-EECA4E28DEAA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380F7C-F7D6-AE93-3407-BA8037F3713B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AFCC9D-1DE7-A373-02ED-364345574093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5B061-37C8-C7A7-3B1B-85DAFAC49871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2A838F-2990-78C9-2DE4-C18203D4BC92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312F2-DB72-DBDA-5193-4EDD14E071EF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A4127-D5BB-2F1A-BDB7-5CDF337D4229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udoku ∙ Classic Sudoku Games on the App Store">
            <a:extLst>
              <a:ext uri="{FF2B5EF4-FFF2-40B4-BE49-F238E27FC236}">
                <a16:creationId xmlns:a16="http://schemas.microsoft.com/office/drawing/2014/main" id="{4A2C8C10-A0B0-5F95-BB30-9522DC5A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250" y1="17143" x2="35664" y2="19111"/>
                        <a14:foregroundMark x1="36217" y1="21756" x2="38083" y2="23651"/>
                        <a14:foregroundMark x1="38083" y1="23651" x2="35667" y2="32381"/>
                        <a14:foregroundMark x1="35667" y1="32381" x2="37250" y2="30635"/>
                        <a14:foregroundMark x1="41417" y1="21429" x2="41083" y2="20000"/>
                        <a14:foregroundMark x1="44083" y1="19365" x2="37833" y2="17937"/>
                        <a14:foregroundMark x1="49167" y1="20635" x2="56167" y2="21587"/>
                        <a14:foregroundMark x1="43917" y1="17619" x2="62667" y2="24286"/>
                        <a14:foregroundMark x1="62667" y1="24286" x2="64083" y2="59206"/>
                        <a14:foregroundMark x1="64083" y1="59206" x2="62750" y2="70952"/>
                        <a14:foregroundMark x1="62750" y1="70952" x2="58750" y2="78889"/>
                        <a14:foregroundMark x1="58750" y1="78889" x2="46583" y2="80000"/>
                        <a14:foregroundMark x1="46583" y1="80000" x2="39417" y2="76667"/>
                        <a14:foregroundMark x1="39417" y1="76667" x2="35500" y2="55556"/>
                        <a14:foregroundMark x1="35500" y1="55556" x2="35250" y2="36667"/>
                        <a14:foregroundMark x1="49500" y1="22381" x2="49250" y2="41746"/>
                        <a14:foregroundMark x1="49250" y1="41746" x2="55583" y2="32063"/>
                        <a14:foregroundMark x1="55583" y1="32063" x2="49167" y2="23016"/>
                        <a14:foregroundMark x1="49167" y1="23016" x2="47667" y2="22381"/>
                        <a14:foregroundMark x1="52083" y1="38730" x2="59083" y2="53175"/>
                        <a14:foregroundMark x1="59083" y1="53175" x2="50333" y2="34921"/>
                        <a14:foregroundMark x1="50333" y1="34921" x2="46250" y2="34286"/>
                        <a14:foregroundMark x1="48667" y1="37778" x2="45667" y2="45873"/>
                        <a14:foregroundMark x1="45667" y1="45873" x2="54583" y2="61905"/>
                        <a14:foregroundMark x1="54583" y1="61905" x2="56667" y2="46825"/>
                        <a14:foregroundMark x1="47083" y1="37619" x2="40250" y2="39365"/>
                        <a14:foregroundMark x1="40250" y1="39365" x2="42333" y2="60317"/>
                        <a14:foregroundMark x1="42333" y1="60317" x2="45500" y2="43016"/>
                        <a14:foregroundMark x1="45500" y1="43016" x2="44333" y2="39524"/>
                        <a14:backgroundMark x1="35000" y1="19683" x2="34083" y2="19048"/>
                        <a14:backgroundMark x1="35583" y1="18889" x2="34333" y2="1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462">
            <a:off x="4867566" y="3277087"/>
            <a:ext cx="4353132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6410ED-5CFE-0A6B-5D75-FD5B9E03B05D}"/>
              </a:ext>
            </a:extLst>
          </p:cNvPr>
          <p:cNvGrpSpPr/>
          <p:nvPr/>
        </p:nvGrpSpPr>
        <p:grpSpPr>
          <a:xfrm>
            <a:off x="5753951" y="1250615"/>
            <a:ext cx="3959491" cy="2735434"/>
            <a:chOff x="3271783" y="1919799"/>
            <a:chExt cx="3959491" cy="273543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852BCC-43AA-25F7-065A-D92AD127BB73}"/>
                </a:ext>
              </a:extLst>
            </p:cNvPr>
            <p:cNvSpPr/>
            <p:nvPr/>
          </p:nvSpPr>
          <p:spPr>
            <a:xfrm>
              <a:off x="3271783" y="1919799"/>
              <a:ext cx="2928007" cy="2735434"/>
            </a:xfrm>
            <a:custGeom>
              <a:avLst/>
              <a:gdLst>
                <a:gd name="connsiteX0" fmla="*/ 908972 w 2615087"/>
                <a:gd name="connsiteY0" fmla="*/ 56919 h 3602210"/>
                <a:gd name="connsiteX1" fmla="*/ 45372 w 2615087"/>
                <a:gd name="connsiteY1" fmla="*/ 2688359 h 3602210"/>
                <a:gd name="connsiteX2" fmla="*/ 2280572 w 2615087"/>
                <a:gd name="connsiteY2" fmla="*/ 3531639 h 3602210"/>
                <a:gd name="connsiteX3" fmla="*/ 2463452 w 2615087"/>
                <a:gd name="connsiteY3" fmla="*/ 1093239 h 3602210"/>
                <a:gd name="connsiteX4" fmla="*/ 908972 w 2615087"/>
                <a:gd name="connsiteY4" fmla="*/ 56919 h 36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087" h="3602210">
                  <a:moveTo>
                    <a:pt x="908972" y="56919"/>
                  </a:moveTo>
                  <a:cubicBezTo>
                    <a:pt x="505959" y="322772"/>
                    <a:pt x="-183228" y="2109239"/>
                    <a:pt x="45372" y="2688359"/>
                  </a:cubicBezTo>
                  <a:cubicBezTo>
                    <a:pt x="273972" y="3267479"/>
                    <a:pt x="1877559" y="3797492"/>
                    <a:pt x="2280572" y="3531639"/>
                  </a:cubicBezTo>
                  <a:cubicBezTo>
                    <a:pt x="2683585" y="3265786"/>
                    <a:pt x="2693745" y="1675746"/>
                    <a:pt x="2463452" y="1093239"/>
                  </a:cubicBezTo>
                  <a:cubicBezTo>
                    <a:pt x="2233159" y="510732"/>
                    <a:pt x="1311985" y="-208934"/>
                    <a:pt x="908972" y="56919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5DD84-0444-ACFA-E81B-105D0B9842E5}"/>
                </a:ext>
              </a:extLst>
            </p:cNvPr>
            <p:cNvSpPr txBox="1"/>
            <p:nvPr/>
          </p:nvSpPr>
          <p:spPr>
            <a:xfrm>
              <a:off x="3607717" y="2610713"/>
              <a:ext cx="3623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Bauhaus 93" panose="04030905020B02020C02" pitchFamily="82" charset="0"/>
                </a:rPr>
                <a:t>SUDOKU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A7C27C-F108-3F36-EEA6-9D9081ACD328}"/>
                </a:ext>
              </a:extLst>
            </p:cNvPr>
            <p:cNvSpPr txBox="1"/>
            <p:nvPr/>
          </p:nvSpPr>
          <p:spPr>
            <a:xfrm>
              <a:off x="4282253" y="3258548"/>
              <a:ext cx="2310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lgerian" panose="04020705040A02060702" pitchFamily="82" charset="0"/>
                </a:rPr>
                <a:t>HH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300306-A9FC-D34E-5390-FBFDAC5453F0}"/>
              </a:ext>
            </a:extLst>
          </p:cNvPr>
          <p:cNvSpPr/>
          <p:nvPr/>
        </p:nvSpPr>
        <p:spPr>
          <a:xfrm>
            <a:off x="7514736" y="355613"/>
            <a:ext cx="943380" cy="417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124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0A9A-2837-3B3D-918F-AF58890F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D09F42-840D-1DFC-6756-A5DC58852FEA}"/>
              </a:ext>
            </a:extLst>
          </p:cNvPr>
          <p:cNvSpPr/>
          <p:nvPr/>
        </p:nvSpPr>
        <p:spPr>
          <a:xfrm>
            <a:off x="5538744" y="30478"/>
            <a:ext cx="3327464" cy="6845378"/>
          </a:xfrm>
          <a:prstGeom prst="rect">
            <a:avLst/>
          </a:prstGeom>
          <a:gradFill flip="none" rotWithShape="1">
            <a:gsLst>
              <a:gs pos="100000">
                <a:srgbClr val="FFB5C1"/>
              </a:gs>
              <a:gs pos="0">
                <a:schemeClr val="bg1"/>
              </a:gs>
              <a:gs pos="0">
                <a:schemeClr val="accent5">
                  <a:lumMod val="5000"/>
                  <a:lumOff val="95000"/>
                </a:schemeClr>
              </a:gs>
              <a:gs pos="0">
                <a:schemeClr val="bg1"/>
              </a:gs>
              <a:gs pos="0">
                <a:schemeClr val="bg1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1000000" scaled="0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A3176A-D02C-F545-37D5-B50AB64C7923}"/>
              </a:ext>
            </a:extLst>
          </p:cNvPr>
          <p:cNvSpPr/>
          <p:nvPr/>
        </p:nvSpPr>
        <p:spPr>
          <a:xfrm>
            <a:off x="4701005" y="817930"/>
            <a:ext cx="2631843" cy="2045923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D7D2F9-350C-3F4E-8D06-4CBA02596173}"/>
              </a:ext>
            </a:extLst>
          </p:cNvPr>
          <p:cNvSpPr/>
          <p:nvPr/>
        </p:nvSpPr>
        <p:spPr>
          <a:xfrm>
            <a:off x="6826409" y="746636"/>
            <a:ext cx="3535264" cy="3402951"/>
          </a:xfrm>
          <a:prstGeom prst="ellipse">
            <a:avLst/>
          </a:prstGeom>
          <a:solidFill>
            <a:srgbClr val="FC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7BA068-1AA3-E6B8-B83F-F6D48AC4A60D}"/>
              </a:ext>
            </a:extLst>
          </p:cNvPr>
          <p:cNvSpPr/>
          <p:nvPr/>
        </p:nvSpPr>
        <p:spPr>
          <a:xfrm>
            <a:off x="4485797" y="4299143"/>
            <a:ext cx="3138606" cy="2705430"/>
          </a:xfrm>
          <a:prstGeom prst="ellipse">
            <a:avLst/>
          </a:prstGeom>
          <a:solidFill>
            <a:srgbClr val="FFD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1B9A0D-A14C-D839-DAA2-2A83CFA8E32A}"/>
              </a:ext>
            </a:extLst>
          </p:cNvPr>
          <p:cNvSpPr/>
          <p:nvPr/>
        </p:nvSpPr>
        <p:spPr>
          <a:xfrm>
            <a:off x="7502309" y="4426113"/>
            <a:ext cx="1668659" cy="1764267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AFE4D2-E59F-6CEF-B050-F8EFFD99FAE2}"/>
              </a:ext>
            </a:extLst>
          </p:cNvPr>
          <p:cNvSpPr/>
          <p:nvPr/>
        </p:nvSpPr>
        <p:spPr>
          <a:xfrm>
            <a:off x="5759856" y="3709867"/>
            <a:ext cx="1459584" cy="1543213"/>
          </a:xfrm>
          <a:prstGeom prst="ellipse">
            <a:avLst/>
          </a:prstGeom>
          <a:solidFill>
            <a:srgbClr val="F9E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290CD-7F4F-43A6-7738-6ED310381F18}"/>
              </a:ext>
            </a:extLst>
          </p:cNvPr>
          <p:cNvSpPr/>
          <p:nvPr/>
        </p:nvSpPr>
        <p:spPr>
          <a:xfrm>
            <a:off x="2846344" y="30480"/>
            <a:ext cx="2692400" cy="6974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9255F-1A2E-8712-A979-5CDA9FBA6ECD}"/>
              </a:ext>
            </a:extLst>
          </p:cNvPr>
          <p:cNvSpPr/>
          <p:nvPr/>
        </p:nvSpPr>
        <p:spPr>
          <a:xfrm>
            <a:off x="3567146" y="6875855"/>
            <a:ext cx="6172224" cy="2436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E5480-951C-73BA-762F-89DD10A15F73}"/>
              </a:ext>
            </a:extLst>
          </p:cNvPr>
          <p:cNvSpPr/>
          <p:nvPr/>
        </p:nvSpPr>
        <p:spPr>
          <a:xfrm>
            <a:off x="8866207" y="30478"/>
            <a:ext cx="3880631" cy="6845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3B7A237-DA77-FDFD-8525-A44D1E78E9D7}"/>
              </a:ext>
            </a:extLst>
          </p:cNvPr>
          <p:cNvSpPr/>
          <p:nvPr/>
        </p:nvSpPr>
        <p:spPr>
          <a:xfrm>
            <a:off x="5753951" y="1250615"/>
            <a:ext cx="2928007" cy="2735434"/>
          </a:xfrm>
          <a:custGeom>
            <a:avLst/>
            <a:gdLst>
              <a:gd name="connsiteX0" fmla="*/ 908972 w 2615087"/>
              <a:gd name="connsiteY0" fmla="*/ 56919 h 3602210"/>
              <a:gd name="connsiteX1" fmla="*/ 45372 w 2615087"/>
              <a:gd name="connsiteY1" fmla="*/ 2688359 h 3602210"/>
              <a:gd name="connsiteX2" fmla="*/ 2280572 w 2615087"/>
              <a:gd name="connsiteY2" fmla="*/ 3531639 h 3602210"/>
              <a:gd name="connsiteX3" fmla="*/ 2463452 w 2615087"/>
              <a:gd name="connsiteY3" fmla="*/ 1093239 h 3602210"/>
              <a:gd name="connsiteX4" fmla="*/ 908972 w 2615087"/>
              <a:gd name="connsiteY4" fmla="*/ 56919 h 360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5087" h="3602210">
                <a:moveTo>
                  <a:pt x="908972" y="56919"/>
                </a:moveTo>
                <a:cubicBezTo>
                  <a:pt x="505959" y="322772"/>
                  <a:pt x="-183228" y="2109239"/>
                  <a:pt x="45372" y="2688359"/>
                </a:cubicBezTo>
                <a:cubicBezTo>
                  <a:pt x="273972" y="3267479"/>
                  <a:pt x="1877559" y="3797492"/>
                  <a:pt x="2280572" y="3531639"/>
                </a:cubicBezTo>
                <a:cubicBezTo>
                  <a:pt x="2683585" y="3265786"/>
                  <a:pt x="2693745" y="1675746"/>
                  <a:pt x="2463452" y="1093239"/>
                </a:cubicBezTo>
                <a:cubicBezTo>
                  <a:pt x="2233159" y="510732"/>
                  <a:pt x="1311985" y="-208934"/>
                  <a:pt x="908972" y="56919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Aptos</vt:lpstr>
      <vt:lpstr>Aptos Display</vt:lpstr>
      <vt:lpstr>Arial</vt:lpstr>
      <vt:lpstr>Bauhaus 93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1</cp:revision>
  <dcterms:created xsi:type="dcterms:W3CDTF">2024-02-27T14:36:00Z</dcterms:created>
  <dcterms:modified xsi:type="dcterms:W3CDTF">2024-02-27T15:05:24Z</dcterms:modified>
</cp:coreProperties>
</file>