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5B23-0894-4E90-9C10-22632EDB6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26CF2-CEAE-4ECE-A60C-F39614C9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9B8EA-8189-47B2-95A3-B22D0ECF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3368-07AA-432F-B4C0-0FD3EDD2D1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139D-8369-44D4-9692-05CB85DE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883D-DAE9-4ECF-80A4-0FF03B69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422F-A981-49A4-B94E-7FD27ACB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A3C6-8EFB-4F04-BBF0-4D932ECD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9721E-6090-4BC3-950B-26231A54F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0CA5F-7986-487B-8DE1-7CB71CF5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3368-07AA-432F-B4C0-0FD3EDD2D1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CA60-0E87-4835-842F-C5D515EC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1BA2-A196-4B28-9C57-08EBB0BB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422F-A981-49A4-B94E-7FD27ACB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8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C65D2-0249-4E64-A95B-9468D6DB1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CB1D9-2885-4F01-A8FE-39D580BF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96FD-F2F8-4080-AFE7-9F02094F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3368-07AA-432F-B4C0-0FD3EDD2D1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B6A7-CF1C-4756-A00D-AE6E86A3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438A-846F-4D08-8338-FA9A3EBB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422F-A981-49A4-B94E-7FD27ACB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0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EA7A-B301-4D13-9EEB-62A38902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A366-7751-4094-918C-858DA74F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E358-6A2A-4B73-AB4B-36A3A50A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3368-07AA-432F-B4C0-0FD3EDD2D1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587B-65BA-4A3D-9A94-B94CD28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2BA0-7869-4FA5-9367-65741714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422F-A981-49A4-B94E-7FD27ACB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8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D8EC-3A6E-426C-B294-3A7F2848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A8A7-748D-4789-A350-09B45EC3F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5999-BC05-4625-BD6D-E0B342C3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3368-07AA-432F-B4C0-0FD3EDD2D1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7ED3-6BE6-4213-95F6-B95C8B24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498D-A461-4C1F-83AE-8E32BE53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422F-A981-49A4-B94E-7FD27ACB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5ACE-036F-49DE-96B8-9931C987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6496-DE86-40B1-A541-982BAAE18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70396-1A74-4794-B630-69F823696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7FB76-424B-47AF-B364-3328E27A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3368-07AA-432F-B4C0-0FD3EDD2D1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4A79-0774-4844-9741-9A8F041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2CDEF-7036-4163-A5EE-9D12A28D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422F-A981-49A4-B94E-7FD27ACB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7324-3C63-4FFF-9FDA-ACA9055E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B4B98-29A6-4A09-B928-290315D6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AE656-6463-456B-BF57-3B9112E2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ECD28-3514-4B59-986E-21A9B8A7B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E336A-FD33-436E-B001-9B6BD1604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1BD03-B2E7-4DC8-B998-B5C02323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3368-07AA-432F-B4C0-0FD3EDD2D1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43181-280E-4BCE-89B8-480599C2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00FF8-C1EF-40BC-A0EA-4BD4AFE6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422F-A981-49A4-B94E-7FD27ACB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9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E275-3781-4C4F-83B8-CEBA3BF8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83500-BC07-419F-869F-C1FBD9BC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3368-07AA-432F-B4C0-0FD3EDD2D1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AC504-F7B6-4A71-AC7A-0A1056BF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F2468-F7C4-4854-9089-26ABCB77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422F-A981-49A4-B94E-7FD27ACB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D2F7E-2F46-4570-9FF7-57FE03F6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3368-07AA-432F-B4C0-0FD3EDD2D1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2951A-D2ED-4679-B91A-A5F0BFBA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E18E6-E58F-4360-8B6C-4DF2D455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422F-A981-49A4-B94E-7FD27ACB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4BB0-877C-456A-B3BB-10144A6C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566E-459B-40B4-B0AF-0D817377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C25C7-4FD5-4188-8E78-8B3E3F19E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90921-BDC6-4EE0-81CE-EAE5CC62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3368-07AA-432F-B4C0-0FD3EDD2D1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B640-8AB9-48F0-B927-59471D3D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09B2E-0D89-43CC-AC83-045785F3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422F-A981-49A4-B94E-7FD27ACB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2001-A96C-4319-AA2A-439C2413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E647C-6391-4799-9981-358319437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EBC0E-17D9-4E3A-8062-D3395AA4B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0C0DE-39A5-4438-954B-B5056924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3368-07AA-432F-B4C0-0FD3EDD2D1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F3F2A-CAB7-4A02-963F-A41AA1DE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3A0CC-4F4D-449F-AB61-A2FC4168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422F-A981-49A4-B94E-7FD27ACB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7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1A301-F536-4FCA-A83C-6F57F3B4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9ACE7-EB6C-42D2-9389-D4A75694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E943-3AE0-48D1-A657-A80A09FEC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3368-07AA-432F-B4C0-0FD3EDD2D1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4780-6203-4CE2-B1B6-4C562A0D0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AB27-494B-46C9-BC1F-9FA5CF8EE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9422F-A981-49A4-B94E-7FD27ACB0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ED86E34-8802-4C0E-8FBD-ED1F1791FCCA}"/>
              </a:ext>
            </a:extLst>
          </p:cNvPr>
          <p:cNvGrpSpPr/>
          <p:nvPr/>
        </p:nvGrpSpPr>
        <p:grpSpPr>
          <a:xfrm>
            <a:off x="0" y="-1"/>
            <a:ext cx="9144000" cy="5433647"/>
            <a:chOff x="0" y="-1"/>
            <a:chExt cx="9144000" cy="54336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3A763F-5FF5-4910-92EA-36C62BB9BC6B}"/>
                </a:ext>
              </a:extLst>
            </p:cNvPr>
            <p:cNvSpPr/>
            <p:nvPr/>
          </p:nvSpPr>
          <p:spPr>
            <a:xfrm>
              <a:off x="949569" y="448408"/>
              <a:ext cx="2998177" cy="3516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258CAE-32C5-42FF-AEED-0B3E043761C7}"/>
                </a:ext>
              </a:extLst>
            </p:cNvPr>
            <p:cNvSpPr/>
            <p:nvPr/>
          </p:nvSpPr>
          <p:spPr>
            <a:xfrm>
              <a:off x="5196256" y="448408"/>
              <a:ext cx="2998177" cy="3516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46CF0A-9383-4713-A06F-406288190413}"/>
                </a:ext>
              </a:extLst>
            </p:cNvPr>
            <p:cNvSpPr txBox="1"/>
            <p:nvPr/>
          </p:nvSpPr>
          <p:spPr>
            <a:xfrm>
              <a:off x="949567" y="109854"/>
              <a:ext cx="109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Cambria" panose="02040503050406030204" pitchFamily="18" charset="0"/>
                  <a:ea typeface="Cambria" panose="02040503050406030204" pitchFamily="18" charset="0"/>
                </a:rPr>
                <a:t>Thư viện: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29989C-7246-4E8E-A499-C8E9EC59E411}"/>
                </a:ext>
              </a:extLst>
            </p:cNvPr>
            <p:cNvSpPr txBox="1"/>
            <p:nvPr/>
          </p:nvSpPr>
          <p:spPr>
            <a:xfrm>
              <a:off x="5196256" y="109854"/>
              <a:ext cx="1266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Cambria" panose="02040503050406030204" pitchFamily="18" charset="0"/>
                  <a:ea typeface="Cambria" panose="02040503050406030204" pitchFamily="18" charset="0"/>
                </a:rPr>
                <a:t>Thư mục R: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923BD6-12F1-48A9-A4E9-594188EE296D}"/>
                </a:ext>
              </a:extLst>
            </p:cNvPr>
            <p:cNvCxnSpPr/>
            <p:nvPr/>
          </p:nvCxnSpPr>
          <p:spPr>
            <a:xfrm>
              <a:off x="0" y="967154"/>
              <a:ext cx="91440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aphic 19" descr="Folder">
              <a:extLst>
                <a:ext uri="{FF2B5EF4-FFF2-40B4-BE49-F238E27FC236}">
                  <a16:creationId xmlns:a16="http://schemas.microsoft.com/office/drawing/2014/main" id="{1905B2A6-A226-4E2F-9BE4-AD9D26618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9731" y="102556"/>
              <a:ext cx="316525" cy="316525"/>
            </a:xfrm>
            <a:prstGeom prst="rect">
              <a:avLst/>
            </a:prstGeom>
          </p:spPr>
        </p:pic>
        <p:pic>
          <p:nvPicPr>
            <p:cNvPr id="22" name="Graphic 21" descr="Open folder">
              <a:extLst>
                <a:ext uri="{FF2B5EF4-FFF2-40B4-BE49-F238E27FC236}">
                  <a16:creationId xmlns:a16="http://schemas.microsoft.com/office/drawing/2014/main" id="{7FD38404-BCA3-4B9A-9E9B-406F24595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8839" y="83478"/>
              <a:ext cx="338554" cy="338554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A475A8-770B-491D-A8C7-11F0F12FA0E4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0" y="252755"/>
              <a:ext cx="608839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6C4BF2-42A9-4DA2-836F-BBACB4C87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580" y="284974"/>
              <a:ext cx="608839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EA1A97-75C6-4514-8D8C-90B7CBC61C40}"/>
                </a:ext>
              </a:extLst>
            </p:cNvPr>
            <p:cNvCxnSpPr/>
            <p:nvPr/>
          </p:nvCxnSpPr>
          <p:spPr>
            <a:xfrm>
              <a:off x="4053254" y="0"/>
              <a:ext cx="694592" cy="96715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1A65220-595E-483A-AFC4-14C690ACB04C}"/>
                </a:ext>
              </a:extLst>
            </p:cNvPr>
            <p:cNvSpPr/>
            <p:nvPr/>
          </p:nvSpPr>
          <p:spPr>
            <a:xfrm>
              <a:off x="0" y="-1"/>
              <a:ext cx="9144000" cy="543364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AC7E6A2-76EC-4B36-9BA5-19B917E61DD8}"/>
                </a:ext>
              </a:extLst>
            </p:cNvPr>
            <p:cNvGrpSpPr/>
            <p:nvPr/>
          </p:nvGrpSpPr>
          <p:grpSpPr>
            <a:xfrm>
              <a:off x="0" y="1160485"/>
              <a:ext cx="8430777" cy="1547542"/>
              <a:chOff x="0" y="1160485"/>
              <a:chExt cx="8430777" cy="1547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354383E-997F-4D6A-B4D0-32FE46042164}"/>
                  </a:ext>
                </a:extLst>
              </p:cNvPr>
              <p:cNvSpPr/>
              <p:nvPr/>
            </p:nvSpPr>
            <p:spPr>
              <a:xfrm>
                <a:off x="608839" y="1492471"/>
                <a:ext cx="5343553" cy="12155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5BCCE8E-F8A4-4403-9E52-939E8D87EA3D}"/>
                  </a:ext>
                </a:extLst>
              </p:cNvPr>
              <p:cNvSpPr/>
              <p:nvPr/>
            </p:nvSpPr>
            <p:spPr>
              <a:xfrm>
                <a:off x="2039930" y="2165835"/>
                <a:ext cx="1907814" cy="3516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AE4C65-4FE3-473C-B472-170086D0E2A5}"/>
                  </a:ext>
                </a:extLst>
              </p:cNvPr>
              <p:cNvSpPr/>
              <p:nvPr/>
            </p:nvSpPr>
            <p:spPr>
              <a:xfrm>
                <a:off x="2039930" y="1638297"/>
                <a:ext cx="1907814" cy="3516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3BEDFE-36F6-4945-B891-42635298512E}"/>
                  </a:ext>
                </a:extLst>
              </p:cNvPr>
              <p:cNvSpPr txBox="1"/>
              <p:nvPr/>
            </p:nvSpPr>
            <p:spPr>
              <a:xfrm>
                <a:off x="949567" y="1638297"/>
                <a:ext cx="8643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>
                    <a:latin typeface="Cambria" panose="02040503050406030204" pitchFamily="18" charset="0"/>
                    <a:ea typeface="Cambria" panose="02040503050406030204" pitchFamily="18" charset="0"/>
                  </a:rPr>
                  <a:t>Bắt đầu: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14544F-23F1-4140-A847-A52BF2808B9C}"/>
                  </a:ext>
                </a:extLst>
              </p:cNvPr>
              <p:cNvSpPr txBox="1"/>
              <p:nvPr/>
            </p:nvSpPr>
            <p:spPr>
              <a:xfrm>
                <a:off x="949567" y="2165835"/>
                <a:ext cx="9189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>
                    <a:latin typeface="Cambria" panose="02040503050406030204" pitchFamily="18" charset="0"/>
                    <a:ea typeface="Cambria" panose="02040503050406030204" pitchFamily="18" charset="0"/>
                  </a:rPr>
                  <a:t>Kết thúc: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81A2F98-10FD-4E1D-9FE3-C4DE88B07CF9}"/>
                  </a:ext>
                </a:extLst>
              </p:cNvPr>
              <p:cNvGrpSpPr/>
              <p:nvPr/>
            </p:nvGrpSpPr>
            <p:grpSpPr>
              <a:xfrm>
                <a:off x="4173768" y="1578191"/>
                <a:ext cx="1186962" cy="628678"/>
                <a:chOff x="4173768" y="1305630"/>
                <a:chExt cx="1186962" cy="628678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B4EC4EC-71C0-43D6-9BF1-968D9B2F5781}"/>
                    </a:ext>
                  </a:extLst>
                </p:cNvPr>
                <p:cNvSpPr txBox="1"/>
                <p:nvPr/>
              </p:nvSpPr>
              <p:spPr>
                <a:xfrm>
                  <a:off x="4540898" y="1305630"/>
                  <a:ext cx="4138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>
                      <a:latin typeface="Cambria" panose="02040503050406030204" pitchFamily="18" charset="0"/>
                      <a:ea typeface="Cambria" panose="02040503050406030204" pitchFamily="18" charset="0"/>
                    </a:rPr>
                    <a:t>All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16D1AFC-1B5C-458E-B13A-54167818C6A1}"/>
                    </a:ext>
                  </a:extLst>
                </p:cNvPr>
                <p:cNvSpPr/>
                <p:nvPr/>
              </p:nvSpPr>
              <p:spPr>
                <a:xfrm>
                  <a:off x="4173768" y="1626597"/>
                  <a:ext cx="1186962" cy="30771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>
                      <a:latin typeface="Cambria" panose="02040503050406030204" pitchFamily="18" charset="0"/>
                      <a:ea typeface="Cambria" panose="02040503050406030204" pitchFamily="18" charset="0"/>
                    </a:rPr>
                    <a:t>Yes       |No       </a:t>
                  </a:r>
                </a:p>
              </p:txBody>
            </p:sp>
            <p:cxnSp>
              <p:nvCxnSpPr>
                <p:cNvPr id="37" name="Connector: Elbow 36">
                  <a:extLst>
                    <a:ext uri="{FF2B5EF4-FFF2-40B4-BE49-F238E27FC236}">
                      <a16:creationId xmlns:a16="http://schemas.microsoft.com/office/drawing/2014/main" id="{DB5D447C-BF32-40EF-8BD4-7EF892FF8975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4954794" y="1459519"/>
                  <a:ext cx="153537" cy="167078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Elbow 38">
                  <a:extLst>
                    <a:ext uri="{FF2B5EF4-FFF2-40B4-BE49-F238E27FC236}">
                      <a16:creationId xmlns:a16="http://schemas.microsoft.com/office/drawing/2014/main" id="{160C070E-B12D-4DF9-BE14-B9F60989A831}"/>
                    </a:ext>
                  </a:extLst>
                </p:cNvPr>
                <p:cNvCxnSpPr>
                  <a:cxnSpLocks/>
                  <a:stCxn id="34" idx="1"/>
                </p:cNvCxnSpPr>
                <p:nvPr/>
              </p:nvCxnSpPr>
              <p:spPr>
                <a:xfrm rot="10800000" flipV="1">
                  <a:off x="4400550" y="1459519"/>
                  <a:ext cx="140348" cy="167078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0973444-2780-4D1A-8C3F-721FDDBC0855}"/>
                  </a:ext>
                </a:extLst>
              </p:cNvPr>
              <p:cNvSpPr/>
              <p:nvPr/>
            </p:nvSpPr>
            <p:spPr>
              <a:xfrm>
                <a:off x="6272265" y="1600966"/>
                <a:ext cx="804941" cy="3077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Nhập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16B2324-7DE5-4A81-9B4A-B0646A7A48D4}"/>
                  </a:ext>
                </a:extLst>
              </p:cNvPr>
              <p:cNvSpPr/>
              <p:nvPr/>
            </p:nvSpPr>
            <p:spPr>
              <a:xfrm>
                <a:off x="6272868" y="2116089"/>
                <a:ext cx="804941" cy="30774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Run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0142502-9423-42FB-8828-570AE4C7F610}"/>
                  </a:ext>
                </a:extLst>
              </p:cNvPr>
              <p:cNvSpPr/>
              <p:nvPr/>
            </p:nvSpPr>
            <p:spPr>
              <a:xfrm>
                <a:off x="7548390" y="1853710"/>
                <a:ext cx="882387" cy="30774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Delete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F067874-1D26-4240-B8CD-BB043D9C9FCB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5952392" y="1754840"/>
                <a:ext cx="3198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E1499F9-C7D2-4580-B1DB-1D1EBE6378D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>
                <a:off x="6674736" y="1908713"/>
                <a:ext cx="603" cy="2073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92B38F6-0655-400E-BD4D-4D9709358C95}"/>
                  </a:ext>
                </a:extLst>
              </p:cNvPr>
              <p:cNvCxnSpPr>
                <a:cxnSpLocks/>
                <a:stCxn id="42" idx="1"/>
              </p:cNvCxnSpPr>
              <p:nvPr/>
            </p:nvCxnSpPr>
            <p:spPr>
              <a:xfrm flipH="1">
                <a:off x="0" y="2100249"/>
                <a:ext cx="608839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3A1CD8-32CC-4370-92C4-E3DD1CCBBA31}"/>
                  </a:ext>
                </a:extLst>
              </p:cNvPr>
              <p:cNvSpPr txBox="1"/>
              <p:nvPr/>
            </p:nvSpPr>
            <p:spPr>
              <a:xfrm>
                <a:off x="608838" y="1160485"/>
                <a:ext cx="20266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Cambria" panose="02040503050406030204" pitchFamily="18" charset="0"/>
                    <a:ea typeface="Cambria" panose="02040503050406030204" pitchFamily="18" charset="0"/>
                  </a:rPr>
                  <a:t>XỬ LÝ DỮ LIỆU BỤI:</a:t>
                </a:r>
              </a:p>
            </p:txBody>
          </p:sp>
          <p:pic>
            <p:nvPicPr>
              <p:cNvPr id="72" name="Graphic 71" descr="Right pointing backhand index">
                <a:extLst>
                  <a:ext uri="{FF2B5EF4-FFF2-40B4-BE49-F238E27FC236}">
                    <a16:creationId xmlns:a16="http://schemas.microsoft.com/office/drawing/2014/main" id="{6C5DFF9C-7D92-49D5-9862-20CA954B9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5067" y="1213237"/>
                <a:ext cx="233096" cy="233096"/>
              </a:xfrm>
              <a:prstGeom prst="rect">
                <a:avLst/>
              </a:prstGeom>
            </p:spPr>
          </p:pic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3CA705-EC7A-4DA4-8AAB-29C175033281}"/>
                </a:ext>
              </a:extLst>
            </p:cNvPr>
            <p:cNvSpPr/>
            <p:nvPr/>
          </p:nvSpPr>
          <p:spPr>
            <a:xfrm>
              <a:off x="608839" y="3350661"/>
              <a:ext cx="5343553" cy="121555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7871CCD-210E-47C2-B444-4006A3C4EE6D}"/>
                </a:ext>
              </a:extLst>
            </p:cNvPr>
            <p:cNvSpPr/>
            <p:nvPr/>
          </p:nvSpPr>
          <p:spPr>
            <a:xfrm>
              <a:off x="2039930" y="4024025"/>
              <a:ext cx="1907814" cy="3516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F9C5BE-7BFB-4624-9F2E-19B2078E9914}"/>
                </a:ext>
              </a:extLst>
            </p:cNvPr>
            <p:cNvSpPr/>
            <p:nvPr/>
          </p:nvSpPr>
          <p:spPr>
            <a:xfrm>
              <a:off x="2039930" y="3496487"/>
              <a:ext cx="1907814" cy="3516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43A987-FB0D-4392-AD65-96E4FC836FA8}"/>
                </a:ext>
              </a:extLst>
            </p:cNvPr>
            <p:cNvSpPr txBox="1"/>
            <p:nvPr/>
          </p:nvSpPr>
          <p:spPr>
            <a:xfrm>
              <a:off x="949567" y="349648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Bắt đầu: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56E933B-AF62-4BFF-95FC-B90B858DDF40}"/>
                </a:ext>
              </a:extLst>
            </p:cNvPr>
            <p:cNvSpPr txBox="1"/>
            <p:nvPr/>
          </p:nvSpPr>
          <p:spPr>
            <a:xfrm>
              <a:off x="949567" y="4024025"/>
              <a:ext cx="918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Cambria" panose="02040503050406030204" pitchFamily="18" charset="0"/>
                  <a:ea typeface="Cambria" panose="02040503050406030204" pitchFamily="18" charset="0"/>
                </a:rPr>
                <a:t>Kết thúc: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0B93B3F-0B7E-4DD1-A7A9-6C54060A884F}"/>
                </a:ext>
              </a:extLst>
            </p:cNvPr>
            <p:cNvGrpSpPr/>
            <p:nvPr/>
          </p:nvGrpSpPr>
          <p:grpSpPr>
            <a:xfrm>
              <a:off x="4173768" y="3436381"/>
              <a:ext cx="1186962" cy="628678"/>
              <a:chOff x="4173768" y="1305630"/>
              <a:chExt cx="1186962" cy="628678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82620A-52FA-411C-A14C-C225B974D409}"/>
                  </a:ext>
                </a:extLst>
              </p:cNvPr>
              <p:cNvSpPr txBox="1"/>
              <p:nvPr/>
            </p:nvSpPr>
            <p:spPr>
              <a:xfrm>
                <a:off x="4540898" y="1305630"/>
                <a:ext cx="413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>
                    <a:latin typeface="Cambria" panose="02040503050406030204" pitchFamily="18" charset="0"/>
                    <a:ea typeface="Cambria" panose="02040503050406030204" pitchFamily="18" charset="0"/>
                  </a:rPr>
                  <a:t>All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1FD7DED-8170-4164-8A25-59CD7670DE7A}"/>
                  </a:ext>
                </a:extLst>
              </p:cNvPr>
              <p:cNvSpPr/>
              <p:nvPr/>
            </p:nvSpPr>
            <p:spPr>
              <a:xfrm>
                <a:off x="4173768" y="1626597"/>
                <a:ext cx="1186962" cy="3077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>
                    <a:latin typeface="Cambria" panose="02040503050406030204" pitchFamily="18" charset="0"/>
                    <a:ea typeface="Cambria" panose="02040503050406030204" pitchFamily="18" charset="0"/>
                  </a:rPr>
                  <a:t>Yes       |No       </a:t>
                </a:r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E0EB36E9-2A2B-4E9E-A651-24F653FBB781}"/>
                  </a:ext>
                </a:extLst>
              </p:cNvPr>
              <p:cNvCxnSpPr>
                <a:stCxn id="90" idx="3"/>
              </p:cNvCxnSpPr>
              <p:nvPr/>
            </p:nvCxnSpPr>
            <p:spPr>
              <a:xfrm>
                <a:off x="4954794" y="1459519"/>
                <a:ext cx="153537" cy="1670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51D29F21-0540-4B74-852C-2B041E524053}"/>
                  </a:ext>
                </a:extLst>
              </p:cNvPr>
              <p:cNvCxnSpPr>
                <a:stCxn id="90" idx="1"/>
              </p:cNvCxnSpPr>
              <p:nvPr/>
            </p:nvCxnSpPr>
            <p:spPr>
              <a:xfrm rot="10800000" flipV="1">
                <a:off x="4400550" y="1459519"/>
                <a:ext cx="140348" cy="1670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F24B7BD-261B-4C86-9E0D-94C46DA420DA}"/>
                </a:ext>
              </a:extLst>
            </p:cNvPr>
            <p:cNvSpPr/>
            <p:nvPr/>
          </p:nvSpPr>
          <p:spPr>
            <a:xfrm>
              <a:off x="6272265" y="3459156"/>
              <a:ext cx="804941" cy="30774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Nhập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85BB1C6-2987-4EC0-AF8F-8522720257F2}"/>
                </a:ext>
              </a:extLst>
            </p:cNvPr>
            <p:cNvSpPr/>
            <p:nvPr/>
          </p:nvSpPr>
          <p:spPr>
            <a:xfrm>
              <a:off x="6272868" y="3974279"/>
              <a:ext cx="804941" cy="30774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Run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F4AA4E-0D2A-42C2-ADF3-013EFB9BB669}"/>
                </a:ext>
              </a:extLst>
            </p:cNvPr>
            <p:cNvSpPr/>
            <p:nvPr/>
          </p:nvSpPr>
          <p:spPr>
            <a:xfrm>
              <a:off x="7548390" y="3711900"/>
              <a:ext cx="882387" cy="3077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Delete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903AA32-B7D7-49B6-B989-646F6A43928D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5952392" y="3613030"/>
              <a:ext cx="3198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345CB4C-513F-42D0-A515-9CACEA4240ED}"/>
                </a:ext>
              </a:extLst>
            </p:cNvPr>
            <p:cNvCxnSpPr>
              <a:stCxn id="81" idx="2"/>
              <a:endCxn id="82" idx="0"/>
            </p:cNvCxnSpPr>
            <p:nvPr/>
          </p:nvCxnSpPr>
          <p:spPr>
            <a:xfrm>
              <a:off x="6674736" y="3766903"/>
              <a:ext cx="603" cy="207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65771BE-909A-4B62-B8DF-29E5CE0351C2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0" y="3958439"/>
              <a:ext cx="60883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ABE98E7-6C1F-4076-A589-299F6E5667BC}"/>
                </a:ext>
              </a:extLst>
            </p:cNvPr>
            <p:cNvSpPr txBox="1"/>
            <p:nvPr/>
          </p:nvSpPr>
          <p:spPr>
            <a:xfrm>
              <a:off x="608838" y="3018675"/>
              <a:ext cx="204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Cambria" panose="02040503050406030204" pitchFamily="18" charset="0"/>
                  <a:ea typeface="Cambria" panose="02040503050406030204" pitchFamily="18" charset="0"/>
                </a:rPr>
                <a:t>XỬ LÝ DỮ LIỆU KHÍ:</a:t>
              </a:r>
            </a:p>
          </p:txBody>
        </p:sp>
        <p:pic>
          <p:nvPicPr>
            <p:cNvPr id="89" name="Graphic 88" descr="Right pointing backhand index">
              <a:extLst>
                <a:ext uri="{FF2B5EF4-FFF2-40B4-BE49-F238E27FC236}">
                  <a16:creationId xmlns:a16="http://schemas.microsoft.com/office/drawing/2014/main" id="{F9B5ECA9-10CA-4BB4-9734-5AD0DAD29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5067" y="3071427"/>
              <a:ext cx="233096" cy="233096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4D18045-A50F-44BE-AB04-9897F4A40127}"/>
                </a:ext>
              </a:extLst>
            </p:cNvPr>
            <p:cNvSpPr/>
            <p:nvPr/>
          </p:nvSpPr>
          <p:spPr>
            <a:xfrm>
              <a:off x="3665783" y="4960120"/>
              <a:ext cx="804941" cy="30774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Run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A092680-7159-4C47-851A-0B962E6AA7FB}"/>
                </a:ext>
              </a:extLst>
            </p:cNvPr>
            <p:cNvSpPr/>
            <p:nvPr/>
          </p:nvSpPr>
          <p:spPr>
            <a:xfrm>
              <a:off x="4876419" y="4960121"/>
              <a:ext cx="882387" cy="3077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ambria" panose="02040503050406030204" pitchFamily="18" charset="0"/>
                  <a:ea typeface="Cambria" panose="02040503050406030204" pitchFamily="18" charset="0"/>
                </a:rPr>
                <a:t>Delete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E7BABF-DE0D-4040-97FE-87B3D39DFCC4}"/>
                </a:ext>
              </a:extLst>
            </p:cNvPr>
            <p:cNvSpPr txBox="1"/>
            <p:nvPr/>
          </p:nvSpPr>
          <p:spPr>
            <a:xfrm>
              <a:off x="608838" y="4929314"/>
              <a:ext cx="2480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Cambria" panose="02040503050406030204" pitchFamily="18" charset="0"/>
                  <a:ea typeface="Cambria" panose="02040503050406030204" pitchFamily="18" charset="0"/>
                </a:rPr>
                <a:t>GỘP DỮ LIỆU KHÍ &amp; BỤI:</a:t>
              </a:r>
            </a:p>
          </p:txBody>
        </p:sp>
        <p:pic>
          <p:nvPicPr>
            <p:cNvPr id="104" name="Graphic 103" descr="Right pointing backhand index">
              <a:extLst>
                <a:ext uri="{FF2B5EF4-FFF2-40B4-BE49-F238E27FC236}">
                  <a16:creationId xmlns:a16="http://schemas.microsoft.com/office/drawing/2014/main" id="{247AB9D0-2176-421F-A739-DB63C94F5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5067" y="4982066"/>
              <a:ext cx="233096" cy="233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9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2BB47267-99AD-4FD6-A0F0-5F8E2F97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9" y="952528"/>
            <a:ext cx="6849207" cy="43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6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54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Hùng Ngô</dc:creator>
  <cp:lastModifiedBy>Hùng Ngô</cp:lastModifiedBy>
  <cp:revision>6</cp:revision>
  <dcterms:created xsi:type="dcterms:W3CDTF">2020-10-12T03:30:12Z</dcterms:created>
  <dcterms:modified xsi:type="dcterms:W3CDTF">2020-10-12T07:41:22Z</dcterms:modified>
</cp:coreProperties>
</file>