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57" r:id="rId3"/>
    <p:sldId id="258" r:id="rId4"/>
    <p:sldId id="264" r:id="rId5"/>
    <p:sldId id="265" r:id="rId6"/>
    <p:sldId id="289" r:id="rId7"/>
    <p:sldId id="290" r:id="rId8"/>
    <p:sldId id="291" r:id="rId9"/>
    <p:sldId id="292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85" y="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C4C6C-CAAE-40EA-8F32-438CA60ACFD8}" type="datetimeFigureOut">
              <a:rPr lang="vi-VN" smtClean="0"/>
              <a:t>31/07/2022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31884-142F-4BFC-B5C1-484DFEBE18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851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4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0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5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1201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3133" y="264711"/>
            <a:ext cx="5658213" cy="56188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清刻本悦宋简体" panose="02000000000000000000" charset="-122"/>
                <a:cs typeface="Arial" panose="020B0604020202020204" pitchFamily="34" charset="0"/>
              </a:rPr>
              <a:t>GIỚI THIỆU BẢN THÂN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清刻本悦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2410" y="252412"/>
            <a:ext cx="8719661" cy="5210176"/>
          </a:xfrm>
          <a:prstGeom prst="rect">
            <a:avLst/>
          </a:prstGeom>
          <a:noFill/>
          <a:ln w="31750">
            <a:solidFill>
              <a:srgbClr val="F8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18"/>
          <p:cNvSpPr txBox="1"/>
          <p:nvPr/>
        </p:nvSpPr>
        <p:spPr>
          <a:xfrm>
            <a:off x="1524000" y="25527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Nguyễn Quốc Hưng</a:t>
            </a:r>
          </a:p>
          <a:p>
            <a:pPr algn="ctr" fontAlgn="auto">
              <a:lnSpc>
                <a:spcPct val="100000"/>
              </a:lnSpc>
            </a:pP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Học viện Công nghệ Bưu chính Viễn thông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7498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3133" y="264711"/>
            <a:ext cx="5658213" cy="6093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方正清刻本悦宋简体" panose="02000000000000000000" charset="-122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23" name="矩形 22"/>
          <p:cNvSpPr/>
          <p:nvPr/>
        </p:nvSpPr>
        <p:spPr>
          <a:xfrm>
            <a:off x="212410" y="252412"/>
            <a:ext cx="8719661" cy="5210176"/>
          </a:xfrm>
          <a:prstGeom prst="rect">
            <a:avLst/>
          </a:prstGeom>
          <a:noFill/>
          <a:ln w="31750">
            <a:solidFill>
              <a:srgbClr val="F8C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18"/>
          <p:cNvSpPr txBox="1"/>
          <p:nvPr/>
        </p:nvSpPr>
        <p:spPr>
          <a:xfrm>
            <a:off x="3443478" y="3994373"/>
            <a:ext cx="227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. Phát triển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230333" y="3079785"/>
            <a:ext cx="681514" cy="793881"/>
            <a:chOff x="6609715" y="2310207"/>
            <a:chExt cx="1313180" cy="1497965"/>
          </a:xfrm>
        </p:grpSpPr>
        <p:sp>
          <p:nvSpPr>
            <p:cNvPr id="65" name="íślide"/>
            <p:cNvSpPr/>
            <p:nvPr/>
          </p:nvSpPr>
          <p:spPr bwMode="auto">
            <a:xfrm>
              <a:off x="6609715" y="2310207"/>
              <a:ext cx="1313180" cy="1497965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F8C002"/>
              </a:solidFill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7"/>
            <p:cNvSpPr>
              <a:spLocks noEditPoints="1"/>
            </p:cNvSpPr>
            <p:nvPr/>
          </p:nvSpPr>
          <p:spPr bwMode="auto">
            <a:xfrm>
              <a:off x="7045614" y="2794192"/>
              <a:ext cx="472786" cy="541878"/>
            </a:xfrm>
            <a:custGeom>
              <a:avLst/>
              <a:gdLst>
                <a:gd name="T0" fmla="*/ 55 w 225"/>
                <a:gd name="T1" fmla="*/ 185 h 257"/>
                <a:gd name="T2" fmla="*/ 55 w 225"/>
                <a:gd name="T3" fmla="*/ 197 h 257"/>
                <a:gd name="T4" fmla="*/ 175 w 225"/>
                <a:gd name="T5" fmla="*/ 190 h 257"/>
                <a:gd name="T6" fmla="*/ 222 w 225"/>
                <a:gd name="T7" fmla="*/ 74 h 257"/>
                <a:gd name="T8" fmla="*/ 150 w 225"/>
                <a:gd name="T9" fmla="*/ 3 h 257"/>
                <a:gd name="T10" fmla="*/ 26 w 225"/>
                <a:gd name="T11" fmla="*/ 0 h 257"/>
                <a:gd name="T12" fmla="*/ 0 w 225"/>
                <a:gd name="T13" fmla="*/ 26 h 257"/>
                <a:gd name="T14" fmla="*/ 7 w 225"/>
                <a:gd name="T15" fmla="*/ 249 h 257"/>
                <a:gd name="T16" fmla="*/ 26 w 225"/>
                <a:gd name="T17" fmla="*/ 257 h 257"/>
                <a:gd name="T18" fmla="*/ 217 w 225"/>
                <a:gd name="T19" fmla="*/ 249 h 257"/>
                <a:gd name="T20" fmla="*/ 217 w 225"/>
                <a:gd name="T21" fmla="*/ 249 h 257"/>
                <a:gd name="T22" fmla="*/ 225 w 225"/>
                <a:gd name="T23" fmla="*/ 81 h 257"/>
                <a:gd name="T24" fmla="*/ 149 w 225"/>
                <a:gd name="T25" fmla="*/ 29 h 257"/>
                <a:gd name="T26" fmla="*/ 195 w 225"/>
                <a:gd name="T27" fmla="*/ 75 h 257"/>
                <a:gd name="T28" fmla="*/ 152 w 225"/>
                <a:gd name="T29" fmla="*/ 72 h 257"/>
                <a:gd name="T30" fmla="*/ 149 w 225"/>
                <a:gd name="T31" fmla="*/ 64 h 257"/>
                <a:gd name="T32" fmla="*/ 205 w 225"/>
                <a:gd name="T33" fmla="*/ 230 h 257"/>
                <a:gd name="T34" fmla="*/ 203 w 225"/>
                <a:gd name="T35" fmla="*/ 235 h 257"/>
                <a:gd name="T36" fmla="*/ 198 w 225"/>
                <a:gd name="T37" fmla="*/ 237 h 257"/>
                <a:gd name="T38" fmla="*/ 21 w 225"/>
                <a:gd name="T39" fmla="*/ 235 h 257"/>
                <a:gd name="T40" fmla="*/ 19 w 225"/>
                <a:gd name="T41" fmla="*/ 26 h 257"/>
                <a:gd name="T42" fmla="*/ 26 w 225"/>
                <a:gd name="T43" fmla="*/ 20 h 257"/>
                <a:gd name="T44" fmla="*/ 137 w 225"/>
                <a:gd name="T45" fmla="*/ 64 h 257"/>
                <a:gd name="T46" fmla="*/ 144 w 225"/>
                <a:gd name="T47" fmla="*/ 80 h 257"/>
                <a:gd name="T48" fmla="*/ 205 w 225"/>
                <a:gd name="T49" fmla="*/ 87 h 257"/>
                <a:gd name="T50" fmla="*/ 49 w 225"/>
                <a:gd name="T51" fmla="*/ 107 h 257"/>
                <a:gd name="T52" fmla="*/ 55 w 225"/>
                <a:gd name="T53" fmla="*/ 113 h 257"/>
                <a:gd name="T54" fmla="*/ 175 w 225"/>
                <a:gd name="T55" fmla="*/ 107 h 257"/>
                <a:gd name="T56" fmla="*/ 55 w 225"/>
                <a:gd name="T57" fmla="*/ 101 h 257"/>
                <a:gd name="T58" fmla="*/ 170 w 225"/>
                <a:gd name="T59" fmla="*/ 143 h 257"/>
                <a:gd name="T60" fmla="*/ 55 w 225"/>
                <a:gd name="T61" fmla="*/ 143 h 257"/>
                <a:gd name="T62" fmla="*/ 55 w 225"/>
                <a:gd name="T63" fmla="*/ 155 h 257"/>
                <a:gd name="T64" fmla="*/ 175 w 225"/>
                <a:gd name="T65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257">
                  <a:moveTo>
                    <a:pt x="170" y="185"/>
                  </a:moveTo>
                  <a:cubicBezTo>
                    <a:pt x="55" y="185"/>
                    <a:pt x="55" y="185"/>
                    <a:pt x="55" y="185"/>
                  </a:cubicBezTo>
                  <a:cubicBezTo>
                    <a:pt x="51" y="185"/>
                    <a:pt x="49" y="187"/>
                    <a:pt x="49" y="190"/>
                  </a:cubicBezTo>
                  <a:cubicBezTo>
                    <a:pt x="49" y="194"/>
                    <a:pt x="51" y="197"/>
                    <a:pt x="55" y="197"/>
                  </a:cubicBezTo>
                  <a:cubicBezTo>
                    <a:pt x="170" y="197"/>
                    <a:pt x="170" y="197"/>
                    <a:pt x="170" y="197"/>
                  </a:cubicBezTo>
                  <a:cubicBezTo>
                    <a:pt x="173" y="197"/>
                    <a:pt x="175" y="194"/>
                    <a:pt x="175" y="190"/>
                  </a:cubicBezTo>
                  <a:cubicBezTo>
                    <a:pt x="175" y="187"/>
                    <a:pt x="173" y="185"/>
                    <a:pt x="170" y="185"/>
                  </a:cubicBezTo>
                  <a:close/>
                  <a:moveTo>
                    <a:pt x="222" y="74"/>
                  </a:moveTo>
                  <a:cubicBezTo>
                    <a:pt x="222" y="74"/>
                    <a:pt x="222" y="74"/>
                    <a:pt x="222" y="74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48" y="1"/>
                    <a:pt x="146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8"/>
                    <a:pt x="2" y="244"/>
                    <a:pt x="7" y="24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12" y="254"/>
                    <a:pt x="19" y="257"/>
                    <a:pt x="26" y="257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205" y="257"/>
                    <a:pt x="212" y="254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22" y="244"/>
                    <a:pt x="225" y="238"/>
                    <a:pt x="225" y="23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79"/>
                    <a:pt x="224" y="76"/>
                    <a:pt x="222" y="74"/>
                  </a:cubicBezTo>
                  <a:close/>
                  <a:moveTo>
                    <a:pt x="149" y="29"/>
                  </a:moveTo>
                  <a:cubicBezTo>
                    <a:pt x="149" y="29"/>
                    <a:pt x="149" y="29"/>
                    <a:pt x="149" y="2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7" y="75"/>
                    <a:pt x="154" y="74"/>
                    <a:pt x="152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0" y="70"/>
                    <a:pt x="149" y="67"/>
                    <a:pt x="149" y="64"/>
                  </a:cubicBezTo>
                  <a:cubicBezTo>
                    <a:pt x="149" y="29"/>
                    <a:pt x="149" y="29"/>
                    <a:pt x="149" y="29"/>
                  </a:cubicBezTo>
                  <a:close/>
                  <a:moveTo>
                    <a:pt x="205" y="230"/>
                  </a:moveTo>
                  <a:cubicBezTo>
                    <a:pt x="205" y="230"/>
                    <a:pt x="205" y="230"/>
                    <a:pt x="205" y="230"/>
                  </a:cubicBezTo>
                  <a:cubicBezTo>
                    <a:pt x="205" y="232"/>
                    <a:pt x="204" y="234"/>
                    <a:pt x="203" y="235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2" y="236"/>
                    <a:pt x="200" y="237"/>
                    <a:pt x="198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2" y="236"/>
                    <a:pt x="21" y="235"/>
                  </a:cubicBezTo>
                  <a:cubicBezTo>
                    <a:pt x="20" y="234"/>
                    <a:pt x="19" y="232"/>
                    <a:pt x="19" y="23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4"/>
                    <a:pt x="20" y="23"/>
                    <a:pt x="21" y="21"/>
                  </a:cubicBezTo>
                  <a:cubicBezTo>
                    <a:pt x="22" y="20"/>
                    <a:pt x="24" y="20"/>
                    <a:pt x="2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137" y="71"/>
                    <a:pt x="140" y="76"/>
                    <a:pt x="143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8" y="84"/>
                    <a:pt x="153" y="87"/>
                    <a:pt x="160" y="87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230"/>
                    <a:pt x="205" y="230"/>
                    <a:pt x="205" y="230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10"/>
                    <a:pt x="51" y="113"/>
                    <a:pt x="55" y="113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3" y="113"/>
                    <a:pt x="175" y="110"/>
                    <a:pt x="175" y="107"/>
                  </a:cubicBezTo>
                  <a:cubicBezTo>
                    <a:pt x="175" y="104"/>
                    <a:pt x="173" y="101"/>
                    <a:pt x="170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1" y="101"/>
                    <a:pt x="49" y="104"/>
                    <a:pt x="49" y="107"/>
                  </a:cubicBezTo>
                  <a:close/>
                  <a:moveTo>
                    <a:pt x="170" y="143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1" y="143"/>
                    <a:pt x="49" y="146"/>
                    <a:pt x="49" y="149"/>
                  </a:cubicBezTo>
                  <a:cubicBezTo>
                    <a:pt x="49" y="152"/>
                    <a:pt x="51" y="155"/>
                    <a:pt x="55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3" y="155"/>
                    <a:pt x="175" y="152"/>
                    <a:pt x="175" y="149"/>
                  </a:cubicBezTo>
                  <a:cubicBezTo>
                    <a:pt x="175" y="146"/>
                    <a:pt x="173" y="143"/>
                    <a:pt x="170" y="143"/>
                  </a:cubicBezTo>
                  <a:close/>
                </a:path>
              </a:pathLst>
            </a:custGeom>
            <a:solidFill>
              <a:srgbClr val="F8C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435329" y="2232292"/>
            <a:ext cx="227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. Thể loại game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22184" y="1317704"/>
            <a:ext cx="681514" cy="793881"/>
            <a:chOff x="6609715" y="2310207"/>
            <a:chExt cx="1313180" cy="1497965"/>
          </a:xfrm>
        </p:grpSpPr>
        <p:sp>
          <p:nvSpPr>
            <p:cNvPr id="27" name="íślide"/>
            <p:cNvSpPr/>
            <p:nvPr/>
          </p:nvSpPr>
          <p:spPr bwMode="auto">
            <a:xfrm>
              <a:off x="6609715" y="2310207"/>
              <a:ext cx="1313180" cy="1497965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F8C002"/>
              </a:solidFill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7045614" y="2794192"/>
              <a:ext cx="472786" cy="541878"/>
            </a:xfrm>
            <a:custGeom>
              <a:avLst/>
              <a:gdLst>
                <a:gd name="T0" fmla="*/ 55 w 225"/>
                <a:gd name="T1" fmla="*/ 185 h 257"/>
                <a:gd name="T2" fmla="*/ 55 w 225"/>
                <a:gd name="T3" fmla="*/ 197 h 257"/>
                <a:gd name="T4" fmla="*/ 175 w 225"/>
                <a:gd name="T5" fmla="*/ 190 h 257"/>
                <a:gd name="T6" fmla="*/ 222 w 225"/>
                <a:gd name="T7" fmla="*/ 74 h 257"/>
                <a:gd name="T8" fmla="*/ 150 w 225"/>
                <a:gd name="T9" fmla="*/ 3 h 257"/>
                <a:gd name="T10" fmla="*/ 26 w 225"/>
                <a:gd name="T11" fmla="*/ 0 h 257"/>
                <a:gd name="T12" fmla="*/ 0 w 225"/>
                <a:gd name="T13" fmla="*/ 26 h 257"/>
                <a:gd name="T14" fmla="*/ 7 w 225"/>
                <a:gd name="T15" fmla="*/ 249 h 257"/>
                <a:gd name="T16" fmla="*/ 26 w 225"/>
                <a:gd name="T17" fmla="*/ 257 h 257"/>
                <a:gd name="T18" fmla="*/ 217 w 225"/>
                <a:gd name="T19" fmla="*/ 249 h 257"/>
                <a:gd name="T20" fmla="*/ 217 w 225"/>
                <a:gd name="T21" fmla="*/ 249 h 257"/>
                <a:gd name="T22" fmla="*/ 225 w 225"/>
                <a:gd name="T23" fmla="*/ 81 h 257"/>
                <a:gd name="T24" fmla="*/ 149 w 225"/>
                <a:gd name="T25" fmla="*/ 29 h 257"/>
                <a:gd name="T26" fmla="*/ 195 w 225"/>
                <a:gd name="T27" fmla="*/ 75 h 257"/>
                <a:gd name="T28" fmla="*/ 152 w 225"/>
                <a:gd name="T29" fmla="*/ 72 h 257"/>
                <a:gd name="T30" fmla="*/ 149 w 225"/>
                <a:gd name="T31" fmla="*/ 64 h 257"/>
                <a:gd name="T32" fmla="*/ 205 w 225"/>
                <a:gd name="T33" fmla="*/ 230 h 257"/>
                <a:gd name="T34" fmla="*/ 203 w 225"/>
                <a:gd name="T35" fmla="*/ 235 h 257"/>
                <a:gd name="T36" fmla="*/ 198 w 225"/>
                <a:gd name="T37" fmla="*/ 237 h 257"/>
                <a:gd name="T38" fmla="*/ 21 w 225"/>
                <a:gd name="T39" fmla="*/ 235 h 257"/>
                <a:gd name="T40" fmla="*/ 19 w 225"/>
                <a:gd name="T41" fmla="*/ 26 h 257"/>
                <a:gd name="T42" fmla="*/ 26 w 225"/>
                <a:gd name="T43" fmla="*/ 20 h 257"/>
                <a:gd name="T44" fmla="*/ 137 w 225"/>
                <a:gd name="T45" fmla="*/ 64 h 257"/>
                <a:gd name="T46" fmla="*/ 144 w 225"/>
                <a:gd name="T47" fmla="*/ 80 h 257"/>
                <a:gd name="T48" fmla="*/ 205 w 225"/>
                <a:gd name="T49" fmla="*/ 87 h 257"/>
                <a:gd name="T50" fmla="*/ 49 w 225"/>
                <a:gd name="T51" fmla="*/ 107 h 257"/>
                <a:gd name="T52" fmla="*/ 55 w 225"/>
                <a:gd name="T53" fmla="*/ 113 h 257"/>
                <a:gd name="T54" fmla="*/ 175 w 225"/>
                <a:gd name="T55" fmla="*/ 107 h 257"/>
                <a:gd name="T56" fmla="*/ 55 w 225"/>
                <a:gd name="T57" fmla="*/ 101 h 257"/>
                <a:gd name="T58" fmla="*/ 170 w 225"/>
                <a:gd name="T59" fmla="*/ 143 h 257"/>
                <a:gd name="T60" fmla="*/ 55 w 225"/>
                <a:gd name="T61" fmla="*/ 143 h 257"/>
                <a:gd name="T62" fmla="*/ 55 w 225"/>
                <a:gd name="T63" fmla="*/ 155 h 257"/>
                <a:gd name="T64" fmla="*/ 175 w 225"/>
                <a:gd name="T65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257">
                  <a:moveTo>
                    <a:pt x="170" y="185"/>
                  </a:moveTo>
                  <a:cubicBezTo>
                    <a:pt x="55" y="185"/>
                    <a:pt x="55" y="185"/>
                    <a:pt x="55" y="185"/>
                  </a:cubicBezTo>
                  <a:cubicBezTo>
                    <a:pt x="51" y="185"/>
                    <a:pt x="49" y="187"/>
                    <a:pt x="49" y="190"/>
                  </a:cubicBezTo>
                  <a:cubicBezTo>
                    <a:pt x="49" y="194"/>
                    <a:pt x="51" y="197"/>
                    <a:pt x="55" y="197"/>
                  </a:cubicBezTo>
                  <a:cubicBezTo>
                    <a:pt x="170" y="197"/>
                    <a:pt x="170" y="197"/>
                    <a:pt x="170" y="197"/>
                  </a:cubicBezTo>
                  <a:cubicBezTo>
                    <a:pt x="173" y="197"/>
                    <a:pt x="175" y="194"/>
                    <a:pt x="175" y="190"/>
                  </a:cubicBezTo>
                  <a:cubicBezTo>
                    <a:pt x="175" y="187"/>
                    <a:pt x="173" y="185"/>
                    <a:pt x="170" y="185"/>
                  </a:cubicBezTo>
                  <a:close/>
                  <a:moveTo>
                    <a:pt x="222" y="74"/>
                  </a:moveTo>
                  <a:cubicBezTo>
                    <a:pt x="222" y="74"/>
                    <a:pt x="222" y="74"/>
                    <a:pt x="222" y="74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48" y="1"/>
                    <a:pt x="146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8"/>
                    <a:pt x="2" y="244"/>
                    <a:pt x="7" y="24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12" y="254"/>
                    <a:pt x="19" y="257"/>
                    <a:pt x="26" y="257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205" y="257"/>
                    <a:pt x="212" y="254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22" y="244"/>
                    <a:pt x="225" y="238"/>
                    <a:pt x="225" y="23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79"/>
                    <a:pt x="224" y="76"/>
                    <a:pt x="222" y="74"/>
                  </a:cubicBezTo>
                  <a:close/>
                  <a:moveTo>
                    <a:pt x="149" y="29"/>
                  </a:moveTo>
                  <a:cubicBezTo>
                    <a:pt x="149" y="29"/>
                    <a:pt x="149" y="29"/>
                    <a:pt x="149" y="2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7" y="75"/>
                    <a:pt x="154" y="74"/>
                    <a:pt x="152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0" y="70"/>
                    <a:pt x="149" y="67"/>
                    <a:pt x="149" y="64"/>
                  </a:cubicBezTo>
                  <a:cubicBezTo>
                    <a:pt x="149" y="29"/>
                    <a:pt x="149" y="29"/>
                    <a:pt x="149" y="29"/>
                  </a:cubicBezTo>
                  <a:close/>
                  <a:moveTo>
                    <a:pt x="205" y="230"/>
                  </a:moveTo>
                  <a:cubicBezTo>
                    <a:pt x="205" y="230"/>
                    <a:pt x="205" y="230"/>
                    <a:pt x="205" y="230"/>
                  </a:cubicBezTo>
                  <a:cubicBezTo>
                    <a:pt x="205" y="232"/>
                    <a:pt x="204" y="234"/>
                    <a:pt x="203" y="235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2" y="236"/>
                    <a:pt x="200" y="237"/>
                    <a:pt x="198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2" y="236"/>
                    <a:pt x="21" y="235"/>
                  </a:cubicBezTo>
                  <a:cubicBezTo>
                    <a:pt x="20" y="234"/>
                    <a:pt x="19" y="232"/>
                    <a:pt x="19" y="23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4"/>
                    <a:pt x="20" y="23"/>
                    <a:pt x="21" y="21"/>
                  </a:cubicBezTo>
                  <a:cubicBezTo>
                    <a:pt x="22" y="20"/>
                    <a:pt x="24" y="20"/>
                    <a:pt x="2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137" y="71"/>
                    <a:pt x="140" y="76"/>
                    <a:pt x="143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8" y="84"/>
                    <a:pt x="153" y="87"/>
                    <a:pt x="160" y="87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230"/>
                    <a:pt x="205" y="230"/>
                    <a:pt x="205" y="230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10"/>
                    <a:pt x="51" y="113"/>
                    <a:pt x="55" y="113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3" y="113"/>
                    <a:pt x="175" y="110"/>
                    <a:pt x="175" y="107"/>
                  </a:cubicBezTo>
                  <a:cubicBezTo>
                    <a:pt x="175" y="104"/>
                    <a:pt x="173" y="101"/>
                    <a:pt x="170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1" y="101"/>
                    <a:pt x="49" y="104"/>
                    <a:pt x="49" y="107"/>
                  </a:cubicBezTo>
                  <a:close/>
                  <a:moveTo>
                    <a:pt x="170" y="143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1" y="143"/>
                    <a:pt x="49" y="146"/>
                    <a:pt x="49" y="149"/>
                  </a:cubicBezTo>
                  <a:cubicBezTo>
                    <a:pt x="49" y="152"/>
                    <a:pt x="51" y="155"/>
                    <a:pt x="55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3" y="155"/>
                    <a:pt x="175" y="152"/>
                    <a:pt x="175" y="149"/>
                  </a:cubicBezTo>
                  <a:cubicBezTo>
                    <a:pt x="175" y="146"/>
                    <a:pt x="173" y="143"/>
                    <a:pt x="170" y="143"/>
                  </a:cubicBezTo>
                  <a:close/>
                </a:path>
              </a:pathLst>
            </a:custGeom>
            <a:solidFill>
              <a:srgbClr val="F8C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18"/>
          <p:cNvSpPr txBox="1"/>
          <p:nvPr/>
        </p:nvSpPr>
        <p:spPr>
          <a:xfrm>
            <a:off x="6275095" y="2235441"/>
            <a:ext cx="257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. Giới thiệu game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27970" y="1317705"/>
            <a:ext cx="681514" cy="793881"/>
            <a:chOff x="6609715" y="2310207"/>
            <a:chExt cx="1313180" cy="1497965"/>
          </a:xfrm>
        </p:grpSpPr>
        <p:sp>
          <p:nvSpPr>
            <p:cNvPr id="31" name="íślide"/>
            <p:cNvSpPr/>
            <p:nvPr/>
          </p:nvSpPr>
          <p:spPr bwMode="auto">
            <a:xfrm>
              <a:off x="6609715" y="2310207"/>
              <a:ext cx="1313180" cy="1497965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F8C002"/>
              </a:solidFill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7045614" y="2794192"/>
              <a:ext cx="472786" cy="541878"/>
            </a:xfrm>
            <a:custGeom>
              <a:avLst/>
              <a:gdLst>
                <a:gd name="T0" fmla="*/ 55 w 225"/>
                <a:gd name="T1" fmla="*/ 185 h 257"/>
                <a:gd name="T2" fmla="*/ 55 w 225"/>
                <a:gd name="T3" fmla="*/ 197 h 257"/>
                <a:gd name="T4" fmla="*/ 175 w 225"/>
                <a:gd name="T5" fmla="*/ 190 h 257"/>
                <a:gd name="T6" fmla="*/ 222 w 225"/>
                <a:gd name="T7" fmla="*/ 74 h 257"/>
                <a:gd name="T8" fmla="*/ 150 w 225"/>
                <a:gd name="T9" fmla="*/ 3 h 257"/>
                <a:gd name="T10" fmla="*/ 26 w 225"/>
                <a:gd name="T11" fmla="*/ 0 h 257"/>
                <a:gd name="T12" fmla="*/ 0 w 225"/>
                <a:gd name="T13" fmla="*/ 26 h 257"/>
                <a:gd name="T14" fmla="*/ 7 w 225"/>
                <a:gd name="T15" fmla="*/ 249 h 257"/>
                <a:gd name="T16" fmla="*/ 26 w 225"/>
                <a:gd name="T17" fmla="*/ 257 h 257"/>
                <a:gd name="T18" fmla="*/ 217 w 225"/>
                <a:gd name="T19" fmla="*/ 249 h 257"/>
                <a:gd name="T20" fmla="*/ 217 w 225"/>
                <a:gd name="T21" fmla="*/ 249 h 257"/>
                <a:gd name="T22" fmla="*/ 225 w 225"/>
                <a:gd name="T23" fmla="*/ 81 h 257"/>
                <a:gd name="T24" fmla="*/ 149 w 225"/>
                <a:gd name="T25" fmla="*/ 29 h 257"/>
                <a:gd name="T26" fmla="*/ 195 w 225"/>
                <a:gd name="T27" fmla="*/ 75 h 257"/>
                <a:gd name="T28" fmla="*/ 152 w 225"/>
                <a:gd name="T29" fmla="*/ 72 h 257"/>
                <a:gd name="T30" fmla="*/ 149 w 225"/>
                <a:gd name="T31" fmla="*/ 64 h 257"/>
                <a:gd name="T32" fmla="*/ 205 w 225"/>
                <a:gd name="T33" fmla="*/ 230 h 257"/>
                <a:gd name="T34" fmla="*/ 203 w 225"/>
                <a:gd name="T35" fmla="*/ 235 h 257"/>
                <a:gd name="T36" fmla="*/ 198 w 225"/>
                <a:gd name="T37" fmla="*/ 237 h 257"/>
                <a:gd name="T38" fmla="*/ 21 w 225"/>
                <a:gd name="T39" fmla="*/ 235 h 257"/>
                <a:gd name="T40" fmla="*/ 19 w 225"/>
                <a:gd name="T41" fmla="*/ 26 h 257"/>
                <a:gd name="T42" fmla="*/ 26 w 225"/>
                <a:gd name="T43" fmla="*/ 20 h 257"/>
                <a:gd name="T44" fmla="*/ 137 w 225"/>
                <a:gd name="T45" fmla="*/ 64 h 257"/>
                <a:gd name="T46" fmla="*/ 144 w 225"/>
                <a:gd name="T47" fmla="*/ 80 h 257"/>
                <a:gd name="T48" fmla="*/ 205 w 225"/>
                <a:gd name="T49" fmla="*/ 87 h 257"/>
                <a:gd name="T50" fmla="*/ 49 w 225"/>
                <a:gd name="T51" fmla="*/ 107 h 257"/>
                <a:gd name="T52" fmla="*/ 55 w 225"/>
                <a:gd name="T53" fmla="*/ 113 h 257"/>
                <a:gd name="T54" fmla="*/ 175 w 225"/>
                <a:gd name="T55" fmla="*/ 107 h 257"/>
                <a:gd name="T56" fmla="*/ 55 w 225"/>
                <a:gd name="T57" fmla="*/ 101 h 257"/>
                <a:gd name="T58" fmla="*/ 170 w 225"/>
                <a:gd name="T59" fmla="*/ 143 h 257"/>
                <a:gd name="T60" fmla="*/ 55 w 225"/>
                <a:gd name="T61" fmla="*/ 143 h 257"/>
                <a:gd name="T62" fmla="*/ 55 w 225"/>
                <a:gd name="T63" fmla="*/ 155 h 257"/>
                <a:gd name="T64" fmla="*/ 175 w 225"/>
                <a:gd name="T65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257">
                  <a:moveTo>
                    <a:pt x="170" y="185"/>
                  </a:moveTo>
                  <a:cubicBezTo>
                    <a:pt x="55" y="185"/>
                    <a:pt x="55" y="185"/>
                    <a:pt x="55" y="185"/>
                  </a:cubicBezTo>
                  <a:cubicBezTo>
                    <a:pt x="51" y="185"/>
                    <a:pt x="49" y="187"/>
                    <a:pt x="49" y="190"/>
                  </a:cubicBezTo>
                  <a:cubicBezTo>
                    <a:pt x="49" y="194"/>
                    <a:pt x="51" y="197"/>
                    <a:pt x="55" y="197"/>
                  </a:cubicBezTo>
                  <a:cubicBezTo>
                    <a:pt x="170" y="197"/>
                    <a:pt x="170" y="197"/>
                    <a:pt x="170" y="197"/>
                  </a:cubicBezTo>
                  <a:cubicBezTo>
                    <a:pt x="173" y="197"/>
                    <a:pt x="175" y="194"/>
                    <a:pt x="175" y="190"/>
                  </a:cubicBezTo>
                  <a:cubicBezTo>
                    <a:pt x="175" y="187"/>
                    <a:pt x="173" y="185"/>
                    <a:pt x="170" y="185"/>
                  </a:cubicBezTo>
                  <a:close/>
                  <a:moveTo>
                    <a:pt x="222" y="74"/>
                  </a:moveTo>
                  <a:cubicBezTo>
                    <a:pt x="222" y="74"/>
                    <a:pt x="222" y="74"/>
                    <a:pt x="222" y="74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48" y="1"/>
                    <a:pt x="146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8"/>
                    <a:pt x="2" y="244"/>
                    <a:pt x="7" y="24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12" y="254"/>
                    <a:pt x="19" y="257"/>
                    <a:pt x="26" y="257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205" y="257"/>
                    <a:pt x="212" y="254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22" y="244"/>
                    <a:pt x="225" y="238"/>
                    <a:pt x="225" y="23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79"/>
                    <a:pt x="224" y="76"/>
                    <a:pt x="222" y="74"/>
                  </a:cubicBezTo>
                  <a:close/>
                  <a:moveTo>
                    <a:pt x="149" y="29"/>
                  </a:moveTo>
                  <a:cubicBezTo>
                    <a:pt x="149" y="29"/>
                    <a:pt x="149" y="29"/>
                    <a:pt x="149" y="2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7" y="75"/>
                    <a:pt x="154" y="74"/>
                    <a:pt x="152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0" y="70"/>
                    <a:pt x="149" y="67"/>
                    <a:pt x="149" y="64"/>
                  </a:cubicBezTo>
                  <a:cubicBezTo>
                    <a:pt x="149" y="29"/>
                    <a:pt x="149" y="29"/>
                    <a:pt x="149" y="29"/>
                  </a:cubicBezTo>
                  <a:close/>
                  <a:moveTo>
                    <a:pt x="205" y="230"/>
                  </a:moveTo>
                  <a:cubicBezTo>
                    <a:pt x="205" y="230"/>
                    <a:pt x="205" y="230"/>
                    <a:pt x="205" y="230"/>
                  </a:cubicBezTo>
                  <a:cubicBezTo>
                    <a:pt x="205" y="232"/>
                    <a:pt x="204" y="234"/>
                    <a:pt x="203" y="235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2" y="236"/>
                    <a:pt x="200" y="237"/>
                    <a:pt x="198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2" y="236"/>
                    <a:pt x="21" y="235"/>
                  </a:cubicBezTo>
                  <a:cubicBezTo>
                    <a:pt x="20" y="234"/>
                    <a:pt x="19" y="232"/>
                    <a:pt x="19" y="23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4"/>
                    <a:pt x="20" y="23"/>
                    <a:pt x="21" y="21"/>
                  </a:cubicBezTo>
                  <a:cubicBezTo>
                    <a:pt x="22" y="20"/>
                    <a:pt x="24" y="20"/>
                    <a:pt x="2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137" y="71"/>
                    <a:pt x="140" y="76"/>
                    <a:pt x="143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8" y="84"/>
                    <a:pt x="153" y="87"/>
                    <a:pt x="160" y="87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230"/>
                    <a:pt x="205" y="230"/>
                    <a:pt x="205" y="230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10"/>
                    <a:pt x="51" y="113"/>
                    <a:pt x="55" y="113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3" y="113"/>
                    <a:pt x="175" y="110"/>
                    <a:pt x="175" y="107"/>
                  </a:cubicBezTo>
                  <a:cubicBezTo>
                    <a:pt x="175" y="104"/>
                    <a:pt x="173" y="101"/>
                    <a:pt x="170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1" y="101"/>
                    <a:pt x="49" y="104"/>
                    <a:pt x="49" y="107"/>
                  </a:cubicBezTo>
                  <a:close/>
                  <a:moveTo>
                    <a:pt x="170" y="143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1" y="143"/>
                    <a:pt x="49" y="146"/>
                    <a:pt x="49" y="149"/>
                  </a:cubicBezTo>
                  <a:cubicBezTo>
                    <a:pt x="49" y="152"/>
                    <a:pt x="51" y="155"/>
                    <a:pt x="55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3" y="155"/>
                    <a:pt x="175" y="152"/>
                    <a:pt x="175" y="149"/>
                  </a:cubicBezTo>
                  <a:cubicBezTo>
                    <a:pt x="175" y="146"/>
                    <a:pt x="173" y="143"/>
                    <a:pt x="170" y="143"/>
                  </a:cubicBezTo>
                  <a:close/>
                </a:path>
              </a:pathLst>
            </a:custGeom>
            <a:solidFill>
              <a:srgbClr val="F8C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文本框 18"/>
          <p:cNvSpPr txBox="1"/>
          <p:nvPr/>
        </p:nvSpPr>
        <p:spPr>
          <a:xfrm>
            <a:off x="381000" y="3997523"/>
            <a:ext cx="257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D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. Khó khăn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17577" y="3079786"/>
            <a:ext cx="681514" cy="793881"/>
            <a:chOff x="6609715" y="2310207"/>
            <a:chExt cx="1313180" cy="1497965"/>
          </a:xfrm>
        </p:grpSpPr>
        <p:sp>
          <p:nvSpPr>
            <p:cNvPr id="35" name="íślide"/>
            <p:cNvSpPr/>
            <p:nvPr/>
          </p:nvSpPr>
          <p:spPr bwMode="auto">
            <a:xfrm>
              <a:off x="6609715" y="2310207"/>
              <a:ext cx="1313180" cy="1497965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F8C002"/>
              </a:solidFill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7045614" y="2794192"/>
              <a:ext cx="472786" cy="541878"/>
            </a:xfrm>
            <a:custGeom>
              <a:avLst/>
              <a:gdLst>
                <a:gd name="T0" fmla="*/ 55 w 225"/>
                <a:gd name="T1" fmla="*/ 185 h 257"/>
                <a:gd name="T2" fmla="*/ 55 w 225"/>
                <a:gd name="T3" fmla="*/ 197 h 257"/>
                <a:gd name="T4" fmla="*/ 175 w 225"/>
                <a:gd name="T5" fmla="*/ 190 h 257"/>
                <a:gd name="T6" fmla="*/ 222 w 225"/>
                <a:gd name="T7" fmla="*/ 74 h 257"/>
                <a:gd name="T8" fmla="*/ 150 w 225"/>
                <a:gd name="T9" fmla="*/ 3 h 257"/>
                <a:gd name="T10" fmla="*/ 26 w 225"/>
                <a:gd name="T11" fmla="*/ 0 h 257"/>
                <a:gd name="T12" fmla="*/ 0 w 225"/>
                <a:gd name="T13" fmla="*/ 26 h 257"/>
                <a:gd name="T14" fmla="*/ 7 w 225"/>
                <a:gd name="T15" fmla="*/ 249 h 257"/>
                <a:gd name="T16" fmla="*/ 26 w 225"/>
                <a:gd name="T17" fmla="*/ 257 h 257"/>
                <a:gd name="T18" fmla="*/ 217 w 225"/>
                <a:gd name="T19" fmla="*/ 249 h 257"/>
                <a:gd name="T20" fmla="*/ 217 w 225"/>
                <a:gd name="T21" fmla="*/ 249 h 257"/>
                <a:gd name="T22" fmla="*/ 225 w 225"/>
                <a:gd name="T23" fmla="*/ 81 h 257"/>
                <a:gd name="T24" fmla="*/ 149 w 225"/>
                <a:gd name="T25" fmla="*/ 29 h 257"/>
                <a:gd name="T26" fmla="*/ 195 w 225"/>
                <a:gd name="T27" fmla="*/ 75 h 257"/>
                <a:gd name="T28" fmla="*/ 152 w 225"/>
                <a:gd name="T29" fmla="*/ 72 h 257"/>
                <a:gd name="T30" fmla="*/ 149 w 225"/>
                <a:gd name="T31" fmla="*/ 64 h 257"/>
                <a:gd name="T32" fmla="*/ 205 w 225"/>
                <a:gd name="T33" fmla="*/ 230 h 257"/>
                <a:gd name="T34" fmla="*/ 203 w 225"/>
                <a:gd name="T35" fmla="*/ 235 h 257"/>
                <a:gd name="T36" fmla="*/ 198 w 225"/>
                <a:gd name="T37" fmla="*/ 237 h 257"/>
                <a:gd name="T38" fmla="*/ 21 w 225"/>
                <a:gd name="T39" fmla="*/ 235 h 257"/>
                <a:gd name="T40" fmla="*/ 19 w 225"/>
                <a:gd name="T41" fmla="*/ 26 h 257"/>
                <a:gd name="T42" fmla="*/ 26 w 225"/>
                <a:gd name="T43" fmla="*/ 20 h 257"/>
                <a:gd name="T44" fmla="*/ 137 w 225"/>
                <a:gd name="T45" fmla="*/ 64 h 257"/>
                <a:gd name="T46" fmla="*/ 144 w 225"/>
                <a:gd name="T47" fmla="*/ 80 h 257"/>
                <a:gd name="T48" fmla="*/ 205 w 225"/>
                <a:gd name="T49" fmla="*/ 87 h 257"/>
                <a:gd name="T50" fmla="*/ 49 w 225"/>
                <a:gd name="T51" fmla="*/ 107 h 257"/>
                <a:gd name="T52" fmla="*/ 55 w 225"/>
                <a:gd name="T53" fmla="*/ 113 h 257"/>
                <a:gd name="T54" fmla="*/ 175 w 225"/>
                <a:gd name="T55" fmla="*/ 107 h 257"/>
                <a:gd name="T56" fmla="*/ 55 w 225"/>
                <a:gd name="T57" fmla="*/ 101 h 257"/>
                <a:gd name="T58" fmla="*/ 170 w 225"/>
                <a:gd name="T59" fmla="*/ 143 h 257"/>
                <a:gd name="T60" fmla="*/ 55 w 225"/>
                <a:gd name="T61" fmla="*/ 143 h 257"/>
                <a:gd name="T62" fmla="*/ 55 w 225"/>
                <a:gd name="T63" fmla="*/ 155 h 257"/>
                <a:gd name="T64" fmla="*/ 175 w 225"/>
                <a:gd name="T65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257">
                  <a:moveTo>
                    <a:pt x="170" y="185"/>
                  </a:moveTo>
                  <a:cubicBezTo>
                    <a:pt x="55" y="185"/>
                    <a:pt x="55" y="185"/>
                    <a:pt x="55" y="185"/>
                  </a:cubicBezTo>
                  <a:cubicBezTo>
                    <a:pt x="51" y="185"/>
                    <a:pt x="49" y="187"/>
                    <a:pt x="49" y="190"/>
                  </a:cubicBezTo>
                  <a:cubicBezTo>
                    <a:pt x="49" y="194"/>
                    <a:pt x="51" y="197"/>
                    <a:pt x="55" y="197"/>
                  </a:cubicBezTo>
                  <a:cubicBezTo>
                    <a:pt x="170" y="197"/>
                    <a:pt x="170" y="197"/>
                    <a:pt x="170" y="197"/>
                  </a:cubicBezTo>
                  <a:cubicBezTo>
                    <a:pt x="173" y="197"/>
                    <a:pt x="175" y="194"/>
                    <a:pt x="175" y="190"/>
                  </a:cubicBezTo>
                  <a:cubicBezTo>
                    <a:pt x="175" y="187"/>
                    <a:pt x="173" y="185"/>
                    <a:pt x="170" y="185"/>
                  </a:cubicBezTo>
                  <a:close/>
                  <a:moveTo>
                    <a:pt x="222" y="74"/>
                  </a:moveTo>
                  <a:cubicBezTo>
                    <a:pt x="222" y="74"/>
                    <a:pt x="222" y="74"/>
                    <a:pt x="222" y="74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48" y="1"/>
                    <a:pt x="146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8"/>
                    <a:pt x="2" y="244"/>
                    <a:pt x="7" y="24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12" y="254"/>
                    <a:pt x="19" y="257"/>
                    <a:pt x="26" y="257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205" y="257"/>
                    <a:pt x="212" y="254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22" y="244"/>
                    <a:pt x="225" y="238"/>
                    <a:pt x="225" y="23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79"/>
                    <a:pt x="224" y="76"/>
                    <a:pt x="222" y="74"/>
                  </a:cubicBezTo>
                  <a:close/>
                  <a:moveTo>
                    <a:pt x="149" y="29"/>
                  </a:moveTo>
                  <a:cubicBezTo>
                    <a:pt x="149" y="29"/>
                    <a:pt x="149" y="29"/>
                    <a:pt x="149" y="2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7" y="75"/>
                    <a:pt x="154" y="74"/>
                    <a:pt x="152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0" y="70"/>
                    <a:pt x="149" y="67"/>
                    <a:pt x="149" y="64"/>
                  </a:cubicBezTo>
                  <a:cubicBezTo>
                    <a:pt x="149" y="29"/>
                    <a:pt x="149" y="29"/>
                    <a:pt x="149" y="29"/>
                  </a:cubicBezTo>
                  <a:close/>
                  <a:moveTo>
                    <a:pt x="205" y="230"/>
                  </a:moveTo>
                  <a:cubicBezTo>
                    <a:pt x="205" y="230"/>
                    <a:pt x="205" y="230"/>
                    <a:pt x="205" y="230"/>
                  </a:cubicBezTo>
                  <a:cubicBezTo>
                    <a:pt x="205" y="232"/>
                    <a:pt x="204" y="234"/>
                    <a:pt x="203" y="235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2" y="236"/>
                    <a:pt x="200" y="237"/>
                    <a:pt x="198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2" y="236"/>
                    <a:pt x="21" y="235"/>
                  </a:cubicBezTo>
                  <a:cubicBezTo>
                    <a:pt x="20" y="234"/>
                    <a:pt x="19" y="232"/>
                    <a:pt x="19" y="23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4"/>
                    <a:pt x="20" y="23"/>
                    <a:pt x="21" y="21"/>
                  </a:cubicBezTo>
                  <a:cubicBezTo>
                    <a:pt x="22" y="20"/>
                    <a:pt x="24" y="20"/>
                    <a:pt x="2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137" y="71"/>
                    <a:pt x="140" y="76"/>
                    <a:pt x="143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8" y="84"/>
                    <a:pt x="153" y="87"/>
                    <a:pt x="160" y="87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230"/>
                    <a:pt x="205" y="230"/>
                    <a:pt x="205" y="230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10"/>
                    <a:pt x="51" y="113"/>
                    <a:pt x="55" y="113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3" y="113"/>
                    <a:pt x="175" y="110"/>
                    <a:pt x="175" y="107"/>
                  </a:cubicBezTo>
                  <a:cubicBezTo>
                    <a:pt x="175" y="104"/>
                    <a:pt x="173" y="101"/>
                    <a:pt x="170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1" y="101"/>
                    <a:pt x="49" y="104"/>
                    <a:pt x="49" y="107"/>
                  </a:cubicBezTo>
                  <a:close/>
                  <a:moveTo>
                    <a:pt x="170" y="143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1" y="143"/>
                    <a:pt x="49" y="146"/>
                    <a:pt x="49" y="149"/>
                  </a:cubicBezTo>
                  <a:cubicBezTo>
                    <a:pt x="49" y="152"/>
                    <a:pt x="51" y="155"/>
                    <a:pt x="55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3" y="155"/>
                    <a:pt x="175" y="152"/>
                    <a:pt x="175" y="149"/>
                  </a:cubicBezTo>
                  <a:cubicBezTo>
                    <a:pt x="175" y="146"/>
                    <a:pt x="173" y="143"/>
                    <a:pt x="170" y="143"/>
                  </a:cubicBezTo>
                  <a:close/>
                </a:path>
              </a:pathLst>
            </a:custGeom>
            <a:solidFill>
              <a:srgbClr val="F8C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7" name="文本框 18"/>
          <p:cNvSpPr txBox="1"/>
          <p:nvPr/>
        </p:nvSpPr>
        <p:spPr>
          <a:xfrm>
            <a:off x="575244" y="2247399"/>
            <a:ext cx="227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. Phần mềm sử dụng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62099" y="1332811"/>
            <a:ext cx="681514" cy="793881"/>
            <a:chOff x="6609715" y="2310207"/>
            <a:chExt cx="1313180" cy="1497965"/>
          </a:xfrm>
        </p:grpSpPr>
        <p:sp>
          <p:nvSpPr>
            <p:cNvPr id="39" name="íślide"/>
            <p:cNvSpPr/>
            <p:nvPr/>
          </p:nvSpPr>
          <p:spPr bwMode="auto">
            <a:xfrm>
              <a:off x="6609715" y="2310207"/>
              <a:ext cx="1313180" cy="1497965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F8C002"/>
              </a:solidFill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045614" y="2794192"/>
              <a:ext cx="472786" cy="541878"/>
            </a:xfrm>
            <a:custGeom>
              <a:avLst/>
              <a:gdLst>
                <a:gd name="T0" fmla="*/ 55 w 225"/>
                <a:gd name="T1" fmla="*/ 185 h 257"/>
                <a:gd name="T2" fmla="*/ 55 w 225"/>
                <a:gd name="T3" fmla="*/ 197 h 257"/>
                <a:gd name="T4" fmla="*/ 175 w 225"/>
                <a:gd name="T5" fmla="*/ 190 h 257"/>
                <a:gd name="T6" fmla="*/ 222 w 225"/>
                <a:gd name="T7" fmla="*/ 74 h 257"/>
                <a:gd name="T8" fmla="*/ 150 w 225"/>
                <a:gd name="T9" fmla="*/ 3 h 257"/>
                <a:gd name="T10" fmla="*/ 26 w 225"/>
                <a:gd name="T11" fmla="*/ 0 h 257"/>
                <a:gd name="T12" fmla="*/ 0 w 225"/>
                <a:gd name="T13" fmla="*/ 26 h 257"/>
                <a:gd name="T14" fmla="*/ 7 w 225"/>
                <a:gd name="T15" fmla="*/ 249 h 257"/>
                <a:gd name="T16" fmla="*/ 26 w 225"/>
                <a:gd name="T17" fmla="*/ 257 h 257"/>
                <a:gd name="T18" fmla="*/ 217 w 225"/>
                <a:gd name="T19" fmla="*/ 249 h 257"/>
                <a:gd name="T20" fmla="*/ 217 w 225"/>
                <a:gd name="T21" fmla="*/ 249 h 257"/>
                <a:gd name="T22" fmla="*/ 225 w 225"/>
                <a:gd name="T23" fmla="*/ 81 h 257"/>
                <a:gd name="T24" fmla="*/ 149 w 225"/>
                <a:gd name="T25" fmla="*/ 29 h 257"/>
                <a:gd name="T26" fmla="*/ 195 w 225"/>
                <a:gd name="T27" fmla="*/ 75 h 257"/>
                <a:gd name="T28" fmla="*/ 152 w 225"/>
                <a:gd name="T29" fmla="*/ 72 h 257"/>
                <a:gd name="T30" fmla="*/ 149 w 225"/>
                <a:gd name="T31" fmla="*/ 64 h 257"/>
                <a:gd name="T32" fmla="*/ 205 w 225"/>
                <a:gd name="T33" fmla="*/ 230 h 257"/>
                <a:gd name="T34" fmla="*/ 203 w 225"/>
                <a:gd name="T35" fmla="*/ 235 h 257"/>
                <a:gd name="T36" fmla="*/ 198 w 225"/>
                <a:gd name="T37" fmla="*/ 237 h 257"/>
                <a:gd name="T38" fmla="*/ 21 w 225"/>
                <a:gd name="T39" fmla="*/ 235 h 257"/>
                <a:gd name="T40" fmla="*/ 19 w 225"/>
                <a:gd name="T41" fmla="*/ 26 h 257"/>
                <a:gd name="T42" fmla="*/ 26 w 225"/>
                <a:gd name="T43" fmla="*/ 20 h 257"/>
                <a:gd name="T44" fmla="*/ 137 w 225"/>
                <a:gd name="T45" fmla="*/ 64 h 257"/>
                <a:gd name="T46" fmla="*/ 144 w 225"/>
                <a:gd name="T47" fmla="*/ 80 h 257"/>
                <a:gd name="T48" fmla="*/ 205 w 225"/>
                <a:gd name="T49" fmla="*/ 87 h 257"/>
                <a:gd name="T50" fmla="*/ 49 w 225"/>
                <a:gd name="T51" fmla="*/ 107 h 257"/>
                <a:gd name="T52" fmla="*/ 55 w 225"/>
                <a:gd name="T53" fmla="*/ 113 h 257"/>
                <a:gd name="T54" fmla="*/ 175 w 225"/>
                <a:gd name="T55" fmla="*/ 107 h 257"/>
                <a:gd name="T56" fmla="*/ 55 w 225"/>
                <a:gd name="T57" fmla="*/ 101 h 257"/>
                <a:gd name="T58" fmla="*/ 170 w 225"/>
                <a:gd name="T59" fmla="*/ 143 h 257"/>
                <a:gd name="T60" fmla="*/ 55 w 225"/>
                <a:gd name="T61" fmla="*/ 143 h 257"/>
                <a:gd name="T62" fmla="*/ 55 w 225"/>
                <a:gd name="T63" fmla="*/ 155 h 257"/>
                <a:gd name="T64" fmla="*/ 175 w 225"/>
                <a:gd name="T65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5" h="257">
                  <a:moveTo>
                    <a:pt x="170" y="185"/>
                  </a:moveTo>
                  <a:cubicBezTo>
                    <a:pt x="55" y="185"/>
                    <a:pt x="55" y="185"/>
                    <a:pt x="55" y="185"/>
                  </a:cubicBezTo>
                  <a:cubicBezTo>
                    <a:pt x="51" y="185"/>
                    <a:pt x="49" y="187"/>
                    <a:pt x="49" y="190"/>
                  </a:cubicBezTo>
                  <a:cubicBezTo>
                    <a:pt x="49" y="194"/>
                    <a:pt x="51" y="197"/>
                    <a:pt x="55" y="197"/>
                  </a:cubicBezTo>
                  <a:cubicBezTo>
                    <a:pt x="170" y="197"/>
                    <a:pt x="170" y="197"/>
                    <a:pt x="170" y="197"/>
                  </a:cubicBezTo>
                  <a:cubicBezTo>
                    <a:pt x="173" y="197"/>
                    <a:pt x="175" y="194"/>
                    <a:pt x="175" y="190"/>
                  </a:cubicBezTo>
                  <a:cubicBezTo>
                    <a:pt x="175" y="187"/>
                    <a:pt x="173" y="185"/>
                    <a:pt x="170" y="185"/>
                  </a:cubicBezTo>
                  <a:close/>
                  <a:moveTo>
                    <a:pt x="222" y="74"/>
                  </a:moveTo>
                  <a:cubicBezTo>
                    <a:pt x="222" y="74"/>
                    <a:pt x="222" y="74"/>
                    <a:pt x="222" y="74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48" y="1"/>
                    <a:pt x="146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8"/>
                    <a:pt x="2" y="244"/>
                    <a:pt x="7" y="24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12" y="254"/>
                    <a:pt x="19" y="257"/>
                    <a:pt x="26" y="257"/>
                  </a:cubicBezTo>
                  <a:cubicBezTo>
                    <a:pt x="198" y="257"/>
                    <a:pt x="198" y="257"/>
                    <a:pt x="198" y="257"/>
                  </a:cubicBezTo>
                  <a:cubicBezTo>
                    <a:pt x="205" y="257"/>
                    <a:pt x="212" y="254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22" y="244"/>
                    <a:pt x="225" y="238"/>
                    <a:pt x="225" y="23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79"/>
                    <a:pt x="224" y="76"/>
                    <a:pt x="222" y="74"/>
                  </a:cubicBezTo>
                  <a:close/>
                  <a:moveTo>
                    <a:pt x="149" y="29"/>
                  </a:moveTo>
                  <a:cubicBezTo>
                    <a:pt x="149" y="29"/>
                    <a:pt x="149" y="29"/>
                    <a:pt x="149" y="29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7" y="75"/>
                    <a:pt x="154" y="74"/>
                    <a:pt x="152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0" y="70"/>
                    <a:pt x="149" y="67"/>
                    <a:pt x="149" y="64"/>
                  </a:cubicBezTo>
                  <a:cubicBezTo>
                    <a:pt x="149" y="29"/>
                    <a:pt x="149" y="29"/>
                    <a:pt x="149" y="29"/>
                  </a:cubicBezTo>
                  <a:close/>
                  <a:moveTo>
                    <a:pt x="205" y="230"/>
                  </a:moveTo>
                  <a:cubicBezTo>
                    <a:pt x="205" y="230"/>
                    <a:pt x="205" y="230"/>
                    <a:pt x="205" y="230"/>
                  </a:cubicBezTo>
                  <a:cubicBezTo>
                    <a:pt x="205" y="232"/>
                    <a:pt x="204" y="234"/>
                    <a:pt x="203" y="235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2" y="236"/>
                    <a:pt x="200" y="237"/>
                    <a:pt x="198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2" y="236"/>
                    <a:pt x="21" y="235"/>
                  </a:cubicBezTo>
                  <a:cubicBezTo>
                    <a:pt x="20" y="234"/>
                    <a:pt x="19" y="232"/>
                    <a:pt x="19" y="23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4"/>
                    <a:pt x="20" y="23"/>
                    <a:pt x="21" y="21"/>
                  </a:cubicBezTo>
                  <a:cubicBezTo>
                    <a:pt x="22" y="20"/>
                    <a:pt x="24" y="20"/>
                    <a:pt x="26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137" y="71"/>
                    <a:pt x="140" y="76"/>
                    <a:pt x="143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8" y="84"/>
                    <a:pt x="153" y="87"/>
                    <a:pt x="160" y="87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230"/>
                    <a:pt x="205" y="230"/>
                    <a:pt x="205" y="230"/>
                  </a:cubicBezTo>
                  <a:close/>
                  <a:moveTo>
                    <a:pt x="49" y="107"/>
                  </a:moveTo>
                  <a:cubicBezTo>
                    <a:pt x="49" y="107"/>
                    <a:pt x="49" y="107"/>
                    <a:pt x="49" y="107"/>
                  </a:cubicBezTo>
                  <a:cubicBezTo>
                    <a:pt x="49" y="110"/>
                    <a:pt x="51" y="113"/>
                    <a:pt x="55" y="113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3" y="113"/>
                    <a:pt x="175" y="110"/>
                    <a:pt x="175" y="107"/>
                  </a:cubicBezTo>
                  <a:cubicBezTo>
                    <a:pt x="175" y="104"/>
                    <a:pt x="173" y="101"/>
                    <a:pt x="170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1" y="101"/>
                    <a:pt x="49" y="104"/>
                    <a:pt x="49" y="107"/>
                  </a:cubicBezTo>
                  <a:close/>
                  <a:moveTo>
                    <a:pt x="170" y="143"/>
                  </a:moveTo>
                  <a:cubicBezTo>
                    <a:pt x="170" y="143"/>
                    <a:pt x="170" y="143"/>
                    <a:pt x="170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1" y="143"/>
                    <a:pt x="49" y="146"/>
                    <a:pt x="49" y="149"/>
                  </a:cubicBezTo>
                  <a:cubicBezTo>
                    <a:pt x="49" y="152"/>
                    <a:pt x="51" y="155"/>
                    <a:pt x="55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3" y="155"/>
                    <a:pt x="175" y="152"/>
                    <a:pt x="175" y="149"/>
                  </a:cubicBezTo>
                  <a:cubicBezTo>
                    <a:pt x="175" y="146"/>
                    <a:pt x="173" y="143"/>
                    <a:pt x="170" y="143"/>
                  </a:cubicBezTo>
                  <a:close/>
                </a:path>
              </a:pathLst>
            </a:custGeom>
            <a:solidFill>
              <a:srgbClr val="F8C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7423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46843" y="495300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. Phần mềm sử dụng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838200" y="1485900"/>
            <a:ext cx="5381149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Framework của công ty</a:t>
            </a:r>
            <a:endParaRPr lang="en-US" altLang="zh-CN" sz="2800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Photo.net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VS Code</a:t>
            </a:r>
            <a:endParaRPr lang="en-US" altLang="zh-CN" sz="2800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6150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>
            <a:extLst>
              <a:ext uri="{FF2B5EF4-FFF2-40B4-BE49-F238E27FC236}">
                <a16:creationId xmlns:a16="http://schemas.microsoft.com/office/drawing/2014/main" id="{3BD2CE38-EA94-1141-0B09-F22291ACA3B2}"/>
              </a:ext>
            </a:extLst>
          </p:cNvPr>
          <p:cNvSpPr txBox="1"/>
          <p:nvPr/>
        </p:nvSpPr>
        <p:spPr>
          <a:xfrm>
            <a:off x="2035836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B. Thể loại game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2F755C0F-277C-B491-54B3-52436F390721}"/>
              </a:ext>
            </a:extLst>
          </p:cNvPr>
          <p:cNvSpPr txBox="1"/>
          <p:nvPr/>
        </p:nvSpPr>
        <p:spPr>
          <a:xfrm>
            <a:off x="762000" y="1485900"/>
            <a:ext cx="5381149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RPG</a:t>
            </a:r>
            <a:endParaRPr lang="en-US" altLang="zh-CN" sz="2800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Turn based</a:t>
            </a:r>
          </a:p>
        </p:txBody>
      </p:sp>
    </p:spTree>
    <p:extLst>
      <p:ext uri="{BB962C8B-B14F-4D97-AF65-F5344CB8AC3E}">
        <p14:creationId xmlns:p14="http://schemas.microsoft.com/office/powerpoint/2010/main" val="32489796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30">
            <a:extLst>
              <a:ext uri="{FF2B5EF4-FFF2-40B4-BE49-F238E27FC236}">
                <a16:creationId xmlns:a16="http://schemas.microsoft.com/office/drawing/2014/main" id="{27AFBBDB-4298-00E0-F5B1-3953DA0D3DCD}"/>
              </a:ext>
            </a:extLst>
          </p:cNvPr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1">
            <a:extLst>
              <a:ext uri="{FF2B5EF4-FFF2-40B4-BE49-F238E27FC236}">
                <a16:creationId xmlns:a16="http://schemas.microsoft.com/office/drawing/2014/main" id="{BB719A1F-74C3-3684-C38F-9339BF1A7558}"/>
              </a:ext>
            </a:extLst>
          </p:cNvPr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">
            <a:extLst>
              <a:ext uri="{FF2B5EF4-FFF2-40B4-BE49-F238E27FC236}">
                <a16:creationId xmlns:a16="http://schemas.microsoft.com/office/drawing/2014/main" id="{9477C7D7-EB77-FF3A-5328-2D228F04BEE1}"/>
              </a:ext>
            </a:extLst>
          </p:cNvPr>
          <p:cNvSpPr txBox="1"/>
          <p:nvPr/>
        </p:nvSpPr>
        <p:spPr>
          <a:xfrm>
            <a:off x="2035836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C. Giới thiệu game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10451-E43D-00E7-B8C1-B9DD8B2D9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17407" r="24167" b="12963"/>
          <a:stretch/>
        </p:blipFill>
        <p:spPr>
          <a:xfrm>
            <a:off x="1779918" y="1284892"/>
            <a:ext cx="5584164" cy="4165964"/>
          </a:xfrm>
          <a:prstGeom prst="rect">
            <a:avLst/>
          </a:prstGeom>
        </p:spPr>
      </p:pic>
      <p:sp>
        <p:nvSpPr>
          <p:cNvPr id="21" name="文本框 21">
            <a:extLst>
              <a:ext uri="{FF2B5EF4-FFF2-40B4-BE49-F238E27FC236}">
                <a16:creationId xmlns:a16="http://schemas.microsoft.com/office/drawing/2014/main" id="{DD1F17C6-D165-36C3-A8E1-7E29A0D1ECE1}"/>
              </a:ext>
            </a:extLst>
          </p:cNvPr>
          <p:cNvSpPr txBox="1"/>
          <p:nvPr/>
        </p:nvSpPr>
        <p:spPr>
          <a:xfrm>
            <a:off x="381000" y="507388"/>
            <a:ext cx="480060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Màn hình khởi động</a:t>
            </a:r>
          </a:p>
        </p:txBody>
      </p:sp>
    </p:spTree>
    <p:extLst>
      <p:ext uri="{BB962C8B-B14F-4D97-AF65-F5344CB8AC3E}">
        <p14:creationId xmlns:p14="http://schemas.microsoft.com/office/powerpoint/2010/main" val="35826523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30">
            <a:extLst>
              <a:ext uri="{FF2B5EF4-FFF2-40B4-BE49-F238E27FC236}">
                <a16:creationId xmlns:a16="http://schemas.microsoft.com/office/drawing/2014/main" id="{27AFBBDB-4298-00E0-F5B1-3953DA0D3DCD}"/>
              </a:ext>
            </a:extLst>
          </p:cNvPr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1">
            <a:extLst>
              <a:ext uri="{FF2B5EF4-FFF2-40B4-BE49-F238E27FC236}">
                <a16:creationId xmlns:a16="http://schemas.microsoft.com/office/drawing/2014/main" id="{BB719A1F-74C3-3684-C38F-9339BF1A7558}"/>
              </a:ext>
            </a:extLst>
          </p:cNvPr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">
            <a:extLst>
              <a:ext uri="{FF2B5EF4-FFF2-40B4-BE49-F238E27FC236}">
                <a16:creationId xmlns:a16="http://schemas.microsoft.com/office/drawing/2014/main" id="{9477C7D7-EB77-FF3A-5328-2D228F04BEE1}"/>
              </a:ext>
            </a:extLst>
          </p:cNvPr>
          <p:cNvSpPr txBox="1"/>
          <p:nvPr/>
        </p:nvSpPr>
        <p:spPr>
          <a:xfrm>
            <a:off x="2035836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C. Giới thiệu game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DD1F17C6-D165-36C3-A8E1-7E29A0D1ECE1}"/>
              </a:ext>
            </a:extLst>
          </p:cNvPr>
          <p:cNvSpPr txBox="1"/>
          <p:nvPr/>
        </p:nvSpPr>
        <p:spPr>
          <a:xfrm>
            <a:off x="381000" y="507388"/>
            <a:ext cx="480060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2. Màn hình chơi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2131B-78DD-F1F3-8D9B-F6169303E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17118" r="24167" b="12962"/>
          <a:stretch/>
        </p:blipFill>
        <p:spPr>
          <a:xfrm>
            <a:off x="1778876" y="1199068"/>
            <a:ext cx="5586248" cy="4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809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30">
            <a:extLst>
              <a:ext uri="{FF2B5EF4-FFF2-40B4-BE49-F238E27FC236}">
                <a16:creationId xmlns:a16="http://schemas.microsoft.com/office/drawing/2014/main" id="{27AFBBDB-4298-00E0-F5B1-3953DA0D3DCD}"/>
              </a:ext>
            </a:extLst>
          </p:cNvPr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1">
            <a:extLst>
              <a:ext uri="{FF2B5EF4-FFF2-40B4-BE49-F238E27FC236}">
                <a16:creationId xmlns:a16="http://schemas.microsoft.com/office/drawing/2014/main" id="{BB719A1F-74C3-3684-C38F-9339BF1A7558}"/>
              </a:ext>
            </a:extLst>
          </p:cNvPr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7">
            <a:extLst>
              <a:ext uri="{FF2B5EF4-FFF2-40B4-BE49-F238E27FC236}">
                <a16:creationId xmlns:a16="http://schemas.microsoft.com/office/drawing/2014/main" id="{9477C7D7-EB77-FF3A-5328-2D228F04BEE1}"/>
              </a:ext>
            </a:extLst>
          </p:cNvPr>
          <p:cNvSpPr txBox="1"/>
          <p:nvPr/>
        </p:nvSpPr>
        <p:spPr>
          <a:xfrm>
            <a:off x="2035836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C. Giới thiệu game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DD1F17C6-D165-36C3-A8E1-7E29A0D1ECE1}"/>
              </a:ext>
            </a:extLst>
          </p:cNvPr>
          <p:cNvSpPr txBox="1"/>
          <p:nvPr/>
        </p:nvSpPr>
        <p:spPr>
          <a:xfrm>
            <a:off x="381000" y="507388"/>
            <a:ext cx="480060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3. Màn hình 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BEE95-02CB-3CD0-0A03-C461CA7C0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3" t="17118" r="24167" b="12962"/>
          <a:stretch/>
        </p:blipFill>
        <p:spPr>
          <a:xfrm>
            <a:off x="1791234" y="1160668"/>
            <a:ext cx="5561532" cy="41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86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>
            <a:extLst>
              <a:ext uri="{FF2B5EF4-FFF2-40B4-BE49-F238E27FC236}">
                <a16:creationId xmlns:a16="http://schemas.microsoft.com/office/drawing/2014/main" id="{3BD2CE38-EA94-1141-0B09-F22291ACA3B2}"/>
              </a:ext>
            </a:extLst>
          </p:cNvPr>
          <p:cNvSpPr txBox="1"/>
          <p:nvPr/>
        </p:nvSpPr>
        <p:spPr>
          <a:xfrm>
            <a:off x="2035836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D. Khó khăn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2F755C0F-277C-B491-54B3-52436F390721}"/>
              </a:ext>
            </a:extLst>
          </p:cNvPr>
          <p:cNvSpPr txBox="1"/>
          <p:nvPr/>
        </p:nvSpPr>
        <p:spPr>
          <a:xfrm>
            <a:off x="762000" y="1485900"/>
            <a:ext cx="754380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Asset</a:t>
            </a:r>
            <a:endParaRPr lang="en-US" altLang="zh-CN" sz="2800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5918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50536" y="395288"/>
            <a:ext cx="270000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>
            <a:extLst>
              <a:ext uri="{FF2B5EF4-FFF2-40B4-BE49-F238E27FC236}">
                <a16:creationId xmlns:a16="http://schemas.microsoft.com/office/drawing/2014/main" id="{3BD2CE38-EA94-1141-0B09-F22291ACA3B2}"/>
              </a:ext>
            </a:extLst>
          </p:cNvPr>
          <p:cNvSpPr txBox="1"/>
          <p:nvPr/>
        </p:nvSpPr>
        <p:spPr>
          <a:xfrm>
            <a:off x="2046843" y="195233"/>
            <a:ext cx="505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E. Phát triển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2F755C0F-277C-B491-54B3-52436F390721}"/>
              </a:ext>
            </a:extLst>
          </p:cNvPr>
          <p:cNvSpPr txBox="1"/>
          <p:nvPr/>
        </p:nvSpPr>
        <p:spPr>
          <a:xfrm>
            <a:off x="762000" y="1485900"/>
            <a:ext cx="5381149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Thêm nhân vật và quái</a:t>
            </a:r>
            <a:endParaRPr lang="en-US" altLang="zh-CN" sz="2800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Cửa hàng đa dạng hơn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Skill của nhân vật và quái</a:t>
            </a:r>
          </a:p>
        </p:txBody>
      </p:sp>
    </p:spTree>
    <p:extLst>
      <p:ext uri="{BB962C8B-B14F-4D97-AF65-F5344CB8AC3E}">
        <p14:creationId xmlns:p14="http://schemas.microsoft.com/office/powerpoint/2010/main" val="631860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128</Words>
  <Application>Microsoft Office PowerPoint</Application>
  <PresentationFormat>On-screen Show (16:10)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nguyen dong</dc:creator>
  <cp:lastModifiedBy>Nguyễn Quốc Hưng</cp:lastModifiedBy>
  <cp:revision>46</cp:revision>
  <dcterms:created xsi:type="dcterms:W3CDTF">2006-08-16T00:00:00Z</dcterms:created>
  <dcterms:modified xsi:type="dcterms:W3CDTF">2022-07-31T16:39:48Z</dcterms:modified>
</cp:coreProperties>
</file>