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2" r:id="rId2"/>
  </p:sldMasterIdLst>
  <p:notesMasterIdLst>
    <p:notesMasterId r:id="rId39"/>
  </p:notesMasterIdLst>
  <p:handoutMasterIdLst>
    <p:handoutMasterId r:id="rId40"/>
  </p:handoutMasterIdLst>
  <p:sldIdLst>
    <p:sldId id="256" r:id="rId3"/>
    <p:sldId id="269" r:id="rId4"/>
    <p:sldId id="270" r:id="rId5"/>
    <p:sldId id="257" r:id="rId6"/>
    <p:sldId id="271" r:id="rId7"/>
    <p:sldId id="274" r:id="rId8"/>
    <p:sldId id="273" r:id="rId9"/>
    <p:sldId id="275" r:id="rId10"/>
    <p:sldId id="276" r:id="rId11"/>
    <p:sldId id="277" r:id="rId12"/>
    <p:sldId id="305" r:id="rId13"/>
    <p:sldId id="284" r:id="rId14"/>
    <p:sldId id="285" r:id="rId15"/>
    <p:sldId id="286" r:id="rId16"/>
    <p:sldId id="278" r:id="rId17"/>
    <p:sldId id="280" r:id="rId18"/>
    <p:sldId id="281" r:id="rId19"/>
    <p:sldId id="283" r:id="rId20"/>
    <p:sldId id="294" r:id="rId21"/>
    <p:sldId id="288" r:id="rId22"/>
    <p:sldId id="287" r:id="rId23"/>
    <p:sldId id="279" r:id="rId24"/>
    <p:sldId id="289" r:id="rId25"/>
    <p:sldId id="291" r:id="rId26"/>
    <p:sldId id="292" r:id="rId27"/>
    <p:sldId id="298" r:id="rId28"/>
    <p:sldId id="299" r:id="rId29"/>
    <p:sldId id="295" r:id="rId30"/>
    <p:sldId id="301" r:id="rId31"/>
    <p:sldId id="303" r:id="rId32"/>
    <p:sldId id="304" r:id="rId33"/>
    <p:sldId id="310" r:id="rId34"/>
    <p:sldId id="311" r:id="rId35"/>
    <p:sldId id="307" r:id="rId36"/>
    <p:sldId id="312" r:id="rId37"/>
    <p:sldId id="308" r:id="rId38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BC8F00"/>
    <a:srgbClr val="A47D00"/>
    <a:srgbClr val="C49500"/>
    <a:srgbClr val="EAB200"/>
    <a:srgbClr val="215F73"/>
    <a:srgbClr val="00A249"/>
    <a:srgbClr val="7030A0"/>
    <a:srgbClr val="00206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8F1CC-2EC5-CC12-5BDD-721563B44DEA}" v="958" dt="2021-11-30T03:21:29.543"/>
    <p1510:client id="{0F203AD5-D63C-C20C-5005-9D80D63E27CA}" v="5" dt="2021-11-30T12:15:41.312"/>
    <p1510:client id="{1C356347-7049-72E6-2267-9AC37B54234C}" v="13" dt="2021-11-30T11:42:29.655"/>
    <p1510:client id="{1D653E0D-8A83-59DC-8BDC-83B1B62FDD7E}" v="91" dt="2021-11-30T09:21:53.371"/>
    <p1510:client id="{23E2622D-5580-C0A0-F254-9AEDF7BA8765}" v="21" dt="2021-11-30T02:18:08.235"/>
    <p1510:client id="{298D1AB5-5C32-2F52-3F8D-86E2208F94BB}" v="27" dt="2021-11-30T09:54:05.081"/>
    <p1510:client id="{3D1D5687-647A-072B-B6B7-E5C63196F240}" v="5" dt="2021-11-29T18:04:16.369"/>
    <p1510:client id="{7B443162-13A5-18E9-679F-0E98963E166C}" v="123" dt="2021-11-30T12:13:28.840"/>
    <p1510:client id="{836FC8E4-69AC-4847-021B-15BD6E8A96CD}" v="155" dt="2021-11-30T02:45:45.831"/>
    <p1510:client id="{88EDE141-D3D7-0D50-12B0-75CAD626D772}" v="282" dt="2021-11-30T04:21:06.674"/>
    <p1510:client id="{8B1D4665-C09C-C084-7E9D-CDFC3BF0F4D9}" v="378" dt="2021-11-29T18:27:24.757"/>
    <p1510:client id="{C09EB6CB-D606-1EB8-E95E-62F5F18F0992}" v="294" dt="2021-11-30T06:54:24.419"/>
    <p1510:client id="{C490B88E-13D2-D44D-FAB1-DA3C73C13568}" v="136" dt="2021-11-29T17:48:19.255"/>
    <p1510:client id="{E49D9A74-3476-D12B-F31F-CE85A378BD9B}" v="34" dt="2021-11-30T11:46:15.110"/>
    <p1510:client id="{E829BC7D-2169-DB94-D06B-ED3ABC801137}" v="7" dt="2021-11-30T01:16:41.261"/>
    <p1510:client id="{F2801FA4-40BE-50FD-4EB3-C65124E97E07}" v="8" dt="2021-11-30T12:47:04.839"/>
    <p1510:client id="{F59A98A1-8B45-459A-8C02-103E361151F4}" v="122" dt="2021-11-29T17:43:32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Hữu Khoa" userId="S::20520222@ms.uit.edu.vn::c3492e31-50a0-41f5-bc2e-2ed74a2c307a" providerId="AD" clId="Web-{F59A98A1-8B45-459A-8C02-103E361151F4}"/>
    <pc:docChg chg="addSld delSld modSld">
      <pc:chgData name="Trần Hữu Khoa" userId="S::20520222@ms.uit.edu.vn::c3492e31-50a0-41f5-bc2e-2ed74a2c307a" providerId="AD" clId="Web-{F59A98A1-8B45-459A-8C02-103E361151F4}" dt="2021-11-29T17:43:32.084" v="122" actId="20577"/>
      <pc:docMkLst>
        <pc:docMk/>
      </pc:docMkLst>
      <pc:sldChg chg="addSp delSp modSp mod setBg addAnim delAnim setClrOvrMap">
        <pc:chgData name="Trần Hữu Khoa" userId="S::20520222@ms.uit.edu.vn::c3492e31-50a0-41f5-bc2e-2ed74a2c307a" providerId="AD" clId="Web-{F59A98A1-8B45-459A-8C02-103E361151F4}" dt="2021-11-29T17:36:38.060" v="60"/>
        <pc:sldMkLst>
          <pc:docMk/>
          <pc:sldMk cId="1652133998" sldId="256"/>
        </pc:sldMkLst>
        <pc:spChg chg="add del mod">
          <ac:chgData name="Trần Hữu Khoa" userId="S::20520222@ms.uit.edu.vn::c3492e31-50a0-41f5-bc2e-2ed74a2c307a" providerId="AD" clId="Web-{F59A98A1-8B45-459A-8C02-103E361151F4}" dt="2021-11-29T17:36:38.060" v="58"/>
          <ac:spMkLst>
            <pc:docMk/>
            <pc:sldMk cId="1652133998" sldId="256"/>
            <ac:spMk id="3" creationId="{6BCF2434-179B-42A6-A7CA-7913DBCD8231}"/>
          </ac:spMkLst>
        </pc:spChg>
        <pc:spChg chg="mod">
          <ac:chgData name="Trần Hữu Khoa" userId="S::20520222@ms.uit.edu.vn::c3492e31-50a0-41f5-bc2e-2ed74a2c307a" providerId="AD" clId="Web-{F59A98A1-8B45-459A-8C02-103E361151F4}" dt="2021-11-29T17:36:38.060" v="58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Trần Hữu Khoa" userId="S::20520222@ms.uit.edu.vn::c3492e31-50a0-41f5-bc2e-2ed74a2c307a" providerId="AD" clId="Web-{F59A98A1-8B45-459A-8C02-103E361151F4}" dt="2021-11-29T17:36:38.060" v="58"/>
          <ac:spMkLst>
            <pc:docMk/>
            <pc:sldMk cId="1652133998" sldId="256"/>
            <ac:spMk id="7" creationId="{00000000-0000-0000-0000-000000000000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3:44.009" v="13"/>
          <ac:spMkLst>
            <pc:docMk/>
            <pc:sldMk cId="1652133998" sldId="256"/>
            <ac:spMk id="9" creationId="{E49CC64F-7275-4E33-961B-0C5CDC439875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6:38.060" v="57"/>
          <ac:spMkLst>
            <pc:docMk/>
            <pc:sldMk cId="1652133998" sldId="256"/>
            <ac:spMk id="10" creationId="{FFD48BC7-DC40-47DE-87EE-9F4B6ECB9ABB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6:38.060" v="57"/>
          <ac:spMkLst>
            <pc:docMk/>
            <pc:sldMk cId="1652133998" sldId="256"/>
            <ac:spMk id="11" creationId="{E502BBC7-2C76-46F3-BC24-5985BC13DB88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3:33.056" v="7"/>
          <ac:spMkLst>
            <pc:docMk/>
            <pc:sldMk cId="1652133998" sldId="256"/>
            <ac:spMk id="12" creationId="{0671A8AE-40A1-4631-A6B8-581AFF065482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6:38.060" v="57"/>
          <ac:spMkLst>
            <pc:docMk/>
            <pc:sldMk cId="1652133998" sldId="256"/>
            <ac:spMk id="13" creationId="{C7F28D52-2A5F-4D23-81AE-7CB8B591C7AF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3:33.056" v="7"/>
          <ac:spMkLst>
            <pc:docMk/>
            <pc:sldMk cId="1652133998" sldId="256"/>
            <ac:spMk id="14" creationId="{AB58EF07-17C2-48CF-ABB0-EEF1F17CB8F0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6:38.060" v="57"/>
          <ac:spMkLst>
            <pc:docMk/>
            <pc:sldMk cId="1652133998" sldId="256"/>
            <ac:spMk id="15" creationId="{3629484E-3792-4B3D-89AD-7C8A1ED0E0D4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3:33.056" v="7"/>
          <ac:spMkLst>
            <pc:docMk/>
            <pc:sldMk cId="1652133998" sldId="256"/>
            <ac:spMk id="16" creationId="{AF2F604E-43BE-4DC3-B983-E071523364F8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36:38.060" v="58"/>
          <ac:spMkLst>
            <pc:docMk/>
            <pc:sldMk cId="1652133998" sldId="256"/>
            <ac:spMk id="17" creationId="{BAD76F3E-3A97-486B-B402-44400A8B9173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33:33.056" v="7"/>
          <ac:spMkLst>
            <pc:docMk/>
            <pc:sldMk cId="1652133998" sldId="256"/>
            <ac:spMk id="18" creationId="{08C9B587-E65E-4B52-B37C-ABEBB6E87928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36:38.060" v="58"/>
          <ac:spMkLst>
            <pc:docMk/>
            <pc:sldMk cId="1652133998" sldId="256"/>
            <ac:spMk id="19" creationId="{391F6B52-91F4-4AEB-B6DB-29FEBCF28C8B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36:38.060" v="58"/>
          <ac:spMkLst>
            <pc:docMk/>
            <pc:sldMk cId="1652133998" sldId="256"/>
            <ac:spMk id="20" creationId="{2CD6F061-7C53-44F4-9794-953DB70A451B}"/>
          </ac:spMkLst>
        </pc:spChg>
        <pc:picChg chg="del">
          <ac:chgData name="Trần Hữu Khoa" userId="S::20520222@ms.uit.edu.vn::c3492e31-50a0-41f5-bc2e-2ed74a2c307a" providerId="AD" clId="Web-{F59A98A1-8B45-459A-8C02-103E361151F4}" dt="2021-11-29T17:33:14.258" v="0"/>
          <ac:picMkLst>
            <pc:docMk/>
            <pc:sldMk cId="1652133998" sldId="256"/>
            <ac:picMk id="4" creationId="{00000000-0000-0000-0000-000000000000}"/>
          </ac:picMkLst>
        </pc:picChg>
        <pc:picChg chg="add del mod ord modCrop">
          <ac:chgData name="Trần Hữu Khoa" userId="S::20520222@ms.uit.edu.vn::c3492e31-50a0-41f5-bc2e-2ed74a2c307a" providerId="AD" clId="Web-{F59A98A1-8B45-459A-8C02-103E361151F4}" dt="2021-11-29T17:33:45.072" v="14"/>
          <ac:picMkLst>
            <pc:docMk/>
            <pc:sldMk cId="1652133998" sldId="256"/>
            <ac:picMk id="5" creationId="{4D171D22-EED9-43FB-BD14-B739B79A185C}"/>
          </ac:picMkLst>
        </pc:picChg>
      </pc:sldChg>
      <pc:sldChg chg="addSp delSp modSp new mod modClrScheme chgLayout">
        <pc:chgData name="Trần Hữu Khoa" userId="S::20520222@ms.uit.edu.vn::c3492e31-50a0-41f5-bc2e-2ed74a2c307a" providerId="AD" clId="Web-{F59A98A1-8B45-459A-8C02-103E361151F4}" dt="2021-11-29T17:43:32.084" v="122" actId="20577"/>
        <pc:sldMkLst>
          <pc:docMk/>
          <pc:sldMk cId="1541314897" sldId="269"/>
        </pc:sldMkLst>
        <pc:spChg chg="add del mod ord">
          <ac:chgData name="Trần Hữu Khoa" userId="S::20520222@ms.uit.edu.vn::c3492e31-50a0-41f5-bc2e-2ed74a2c307a" providerId="AD" clId="Web-{F59A98A1-8B45-459A-8C02-103E361151F4}" dt="2021-11-29T17:41:36.253" v="92"/>
          <ac:spMkLst>
            <pc:docMk/>
            <pc:sldMk cId="1541314897" sldId="269"/>
            <ac:spMk id="2" creationId="{3B33F193-5111-4425-9EC2-C4549279F8B2}"/>
          </ac:spMkLst>
        </pc:spChg>
        <pc:spChg chg="del">
          <ac:chgData name="Trần Hữu Khoa" userId="S::20520222@ms.uit.edu.vn::c3492e31-50a0-41f5-bc2e-2ed74a2c307a" providerId="AD" clId="Web-{F59A98A1-8B45-459A-8C02-103E361151F4}" dt="2021-11-29T17:37:33.029" v="62"/>
          <ac:spMkLst>
            <pc:docMk/>
            <pc:sldMk cId="1541314897" sldId="269"/>
            <ac:spMk id="3" creationId="{9BDB74F9-9848-4B92-8048-922C3A3C7A6B}"/>
          </ac:spMkLst>
        </pc:spChg>
        <pc:spChg chg="add del mod">
          <ac:chgData name="Trần Hữu Khoa" userId="S::20520222@ms.uit.edu.vn::c3492e31-50a0-41f5-bc2e-2ed74a2c307a" providerId="AD" clId="Web-{F59A98A1-8B45-459A-8C02-103E361151F4}" dt="2021-11-29T17:37:52.624" v="64"/>
          <ac:spMkLst>
            <pc:docMk/>
            <pc:sldMk cId="1541314897" sldId="269"/>
            <ac:spMk id="6" creationId="{9FCD6DD5-E6F3-4F9B-96DD-621C99A0A374}"/>
          </ac:spMkLst>
        </pc:spChg>
        <pc:spChg chg="add del mod">
          <ac:chgData name="Trần Hữu Khoa" userId="S::20520222@ms.uit.edu.vn::c3492e31-50a0-41f5-bc2e-2ed74a2c307a" providerId="AD" clId="Web-{F59A98A1-8B45-459A-8C02-103E361151F4}" dt="2021-11-29T17:38:03.671" v="66"/>
          <ac:spMkLst>
            <pc:docMk/>
            <pc:sldMk cId="1541314897" sldId="269"/>
            <ac:spMk id="9" creationId="{F16A51CE-0B3B-4AE3-9583-7C85A980B3E7}"/>
          </ac:spMkLst>
        </pc:spChg>
        <pc:spChg chg="add del mod">
          <ac:chgData name="Trần Hữu Khoa" userId="S::20520222@ms.uit.edu.vn::c3492e31-50a0-41f5-bc2e-2ed74a2c307a" providerId="AD" clId="Web-{F59A98A1-8B45-459A-8C02-103E361151F4}" dt="2021-11-29T17:41:36.253" v="92"/>
          <ac:spMkLst>
            <pc:docMk/>
            <pc:sldMk cId="1541314897" sldId="269"/>
            <ac:spMk id="12" creationId="{F9D9DDF7-C5F4-4A84-93EA-DC142EAE6CB6}"/>
          </ac:spMkLst>
        </pc:spChg>
        <pc:spChg chg="add del mod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13" creationId="{B5CC79D5-7510-4B61-A8F4-08ABA9815E82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14" creationId="{B21E58E3-A98A-4707-AAC4-83D66D9653A1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15" creationId="{85F13D6D-F841-4AF6-ACE4-4357CBB8379F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16" creationId="{477959A3-07B2-4D50-8275-FD859F8CBBF7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17" creationId="{FA87EE30-0BB5-49B0-9F7D-C5A0492C4453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18" creationId="{F8B406DD-BDBA-4697-82E0-654D1D801192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19" creationId="{B425793D-6325-4594-8E7F-9CF75AF9CDEC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0" creationId="{81B3F94F-F008-4813-8379-0F61BCC62003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1" creationId="{2710E3C2-D4AA-46DC-A8B6-45393E5EA2CB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2" creationId="{847293F5-C246-4434-8167-21BA1C78984F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3" creationId="{041CA629-3152-4F24-A528-E471E616A2BA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4" creationId="{75FDFD69-0454-4830-B317-C065E548CD9B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5" creationId="{7A990280-4ECF-493D-84FA-52AEE224F74C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6" creationId="{140AB98F-D546-40B9-AB8B-58510738E639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7" creationId="{11785954-F440-4C49-9C5A-D8D8C8244E60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8" creationId="{0E44519F-C111-40A2-995E-E30ECE66A35D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29" creationId="{47A600EB-48E6-4AAE-8A89-01B29524223C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30" creationId="{BB97D3A9-F98D-441D-9F96-8595EB16779A}"/>
          </ac:spMkLst>
        </pc:spChg>
        <pc:spChg chg="add del">
          <ac:chgData name="Trần Hữu Khoa" userId="S::20520222@ms.uit.edu.vn::c3492e31-50a0-41f5-bc2e-2ed74a2c307a" providerId="AD" clId="Web-{F59A98A1-8B45-459A-8C02-103E361151F4}" dt="2021-11-29T17:41:32.034" v="91"/>
          <ac:spMkLst>
            <pc:docMk/>
            <pc:sldMk cId="1541314897" sldId="269"/>
            <ac:spMk id="31" creationId="{8EFFDCE9-E4B5-41D6-BB1A-FED7BC921E71}"/>
          </ac:spMkLst>
        </pc:spChg>
        <pc:spChg chg="add mod">
          <ac:chgData name="Trần Hữu Khoa" userId="S::20520222@ms.uit.edu.vn::c3492e31-50a0-41f5-bc2e-2ed74a2c307a" providerId="AD" clId="Web-{F59A98A1-8B45-459A-8C02-103E361151F4}" dt="2021-11-29T17:43:32.084" v="122" actId="20577"/>
          <ac:spMkLst>
            <pc:docMk/>
            <pc:sldMk cId="1541314897" sldId="269"/>
            <ac:spMk id="32" creationId="{B5CC79D5-7510-4B61-A8F4-08ABA9815E82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33" creationId="{B21E58E3-A98A-4707-AAC4-83D66D9653A1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34" creationId="{85F13D6D-F841-4AF6-ACE4-4357CBB8379F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35" creationId="{477959A3-07B2-4D50-8275-FD859F8CBBF7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36" creationId="{FA87EE30-0BB5-49B0-9F7D-C5A0492C4453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37" creationId="{F8B406DD-BDBA-4697-82E0-654D1D801192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38" creationId="{B425793D-6325-4594-8E7F-9CF75AF9CDEC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39" creationId="{81B3F94F-F008-4813-8379-0F61BCC62003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0" creationId="{2710E3C2-D4AA-46DC-A8B6-45393E5EA2CB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1" creationId="{847293F5-C246-4434-8167-21BA1C78984F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2" creationId="{041CA629-3152-4F24-A528-E471E616A2BA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3" creationId="{75FDFD69-0454-4830-B317-C065E548CD9B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4" creationId="{7A990280-4ECF-493D-84FA-52AEE224F74C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5" creationId="{140AB98F-D546-40B9-AB8B-58510738E639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6" creationId="{11785954-F440-4C49-9C5A-D8D8C8244E60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7" creationId="{0E44519F-C111-40A2-995E-E30ECE66A35D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8" creationId="{47A600EB-48E6-4AAE-8A89-01B29524223C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49" creationId="{BB97D3A9-F98D-441D-9F96-8595EB16779A}"/>
          </ac:spMkLst>
        </pc:spChg>
        <pc:spChg chg="add">
          <ac:chgData name="Trần Hữu Khoa" userId="S::20520222@ms.uit.edu.vn::c3492e31-50a0-41f5-bc2e-2ed74a2c307a" providerId="AD" clId="Web-{F59A98A1-8B45-459A-8C02-103E361151F4}" dt="2021-11-29T17:41:37.550" v="93"/>
          <ac:spMkLst>
            <pc:docMk/>
            <pc:sldMk cId="1541314897" sldId="269"/>
            <ac:spMk id="50" creationId="{8EFFDCE9-E4B5-41D6-BB1A-FED7BC921E71}"/>
          </ac:spMkLst>
        </pc:spChg>
        <pc:picChg chg="add del mod ord">
          <ac:chgData name="Trần Hữu Khoa" userId="S::20520222@ms.uit.edu.vn::c3492e31-50a0-41f5-bc2e-2ed74a2c307a" providerId="AD" clId="Web-{F59A98A1-8B45-459A-8C02-103E361151F4}" dt="2021-11-29T17:37:38.655" v="63"/>
          <ac:picMkLst>
            <pc:docMk/>
            <pc:sldMk cId="1541314897" sldId="269"/>
            <ac:picMk id="4" creationId="{C8597DE7-781E-4B37-951B-9F9199BA3B07}"/>
          </ac:picMkLst>
        </pc:picChg>
        <pc:picChg chg="add del mod ord">
          <ac:chgData name="Trần Hữu Khoa" userId="S::20520222@ms.uit.edu.vn::c3492e31-50a0-41f5-bc2e-2ed74a2c307a" providerId="AD" clId="Web-{F59A98A1-8B45-459A-8C02-103E361151F4}" dt="2021-11-29T17:37:55.046" v="65"/>
          <ac:picMkLst>
            <pc:docMk/>
            <pc:sldMk cId="1541314897" sldId="269"/>
            <ac:picMk id="7" creationId="{7BF70910-A99E-40D9-8308-B23B31A0DD3B}"/>
          </ac:picMkLst>
        </pc:picChg>
        <pc:picChg chg="add del mod ord">
          <ac:chgData name="Trần Hữu Khoa" userId="S::20520222@ms.uit.edu.vn::c3492e31-50a0-41f5-bc2e-2ed74a2c307a" providerId="AD" clId="Web-{F59A98A1-8B45-459A-8C02-103E361151F4}" dt="2021-11-29T17:38:05.921" v="67"/>
          <ac:picMkLst>
            <pc:docMk/>
            <pc:sldMk cId="1541314897" sldId="269"/>
            <ac:picMk id="10" creationId="{2112F3E3-F62F-4AF2-921B-5FB97F12FA4E}"/>
          </ac:picMkLst>
        </pc:picChg>
      </pc:sldChg>
      <pc:sldChg chg="addSp delSp modSp new del">
        <pc:chgData name="Trần Hữu Khoa" userId="S::20520222@ms.uit.edu.vn::c3492e31-50a0-41f5-bc2e-2ed74a2c307a" providerId="AD" clId="Web-{F59A98A1-8B45-459A-8C02-103E361151F4}" dt="2021-11-29T17:38:24.921" v="71"/>
        <pc:sldMkLst>
          <pc:docMk/>
          <pc:sldMk cId="74264094" sldId="270"/>
        </pc:sldMkLst>
        <pc:spChg chg="del">
          <ac:chgData name="Trần Hữu Khoa" userId="S::20520222@ms.uit.edu.vn::c3492e31-50a0-41f5-bc2e-2ed74a2c307a" providerId="AD" clId="Web-{F59A98A1-8B45-459A-8C02-103E361151F4}" dt="2021-11-29T17:38:21.359" v="69"/>
          <ac:spMkLst>
            <pc:docMk/>
            <pc:sldMk cId="74264094" sldId="270"/>
            <ac:spMk id="3" creationId="{33F0786A-AD0A-4939-BDA9-6EB485469F1C}"/>
          </ac:spMkLst>
        </pc:spChg>
        <pc:spChg chg="add mod">
          <ac:chgData name="Trần Hữu Khoa" userId="S::20520222@ms.uit.edu.vn::c3492e31-50a0-41f5-bc2e-2ed74a2c307a" providerId="AD" clId="Web-{F59A98A1-8B45-459A-8C02-103E361151F4}" dt="2021-11-29T17:38:23.265" v="70"/>
          <ac:spMkLst>
            <pc:docMk/>
            <pc:sldMk cId="74264094" sldId="270"/>
            <ac:spMk id="6" creationId="{27E55074-C2F7-401B-80A4-C63A9B6D1611}"/>
          </ac:spMkLst>
        </pc:spChg>
        <pc:picChg chg="add del mod ord">
          <ac:chgData name="Trần Hữu Khoa" userId="S::20520222@ms.uit.edu.vn::c3492e31-50a0-41f5-bc2e-2ed74a2c307a" providerId="AD" clId="Web-{F59A98A1-8B45-459A-8C02-103E361151F4}" dt="2021-11-29T17:38:23.265" v="70"/>
          <ac:picMkLst>
            <pc:docMk/>
            <pc:sldMk cId="74264094" sldId="270"/>
            <ac:picMk id="4" creationId="{29D1291B-F6B3-4403-BA51-307A97DD14ED}"/>
          </ac:picMkLst>
        </pc:picChg>
      </pc:sldChg>
    </pc:docChg>
  </pc:docChgLst>
  <pc:docChgLst>
    <pc:chgData name="Trần Hữu Khoa" userId="S::20520222@ms.uit.edu.vn::c3492e31-50a0-41f5-bc2e-2ed74a2c307a" providerId="AD" clId="Web-{E829BC7D-2169-DB94-D06B-ED3ABC801137}"/>
    <pc:docChg chg="modSld addMainMaster delMainMaster modMainMaster">
      <pc:chgData name="Trần Hữu Khoa" userId="S::20520222@ms.uit.edu.vn::c3492e31-50a0-41f5-bc2e-2ed74a2c307a" providerId="AD" clId="Web-{E829BC7D-2169-DB94-D06B-ED3ABC801137}" dt="2021-11-30T01:16:34.979" v="1"/>
      <pc:docMkLst>
        <pc:docMk/>
      </pc:docMkLst>
      <pc:sldChg chg="addSp delSp modSp mod modClrScheme delDesignElem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652133998" sldId="256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52133998" sldId="256"/>
            <ac:spMk id="6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52133998" sldId="256"/>
            <ac:spMk id="7" creationId="{00000000-0000-0000-0000-000000000000}"/>
          </ac:spMkLst>
        </pc:spChg>
        <pc:spChg chg="add del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52133998" sldId="256"/>
            <ac:spMk id="17" creationId="{BAD76F3E-3A97-486B-B402-44400A8B9173}"/>
          </ac:spMkLst>
        </pc:spChg>
        <pc:spChg chg="add del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52133998" sldId="256"/>
            <ac:spMk id="19" creationId="{391F6B52-91F4-4AEB-B6DB-29FEBCF28C8B}"/>
          </ac:spMkLst>
        </pc:spChg>
        <pc:spChg chg="add del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52133998" sldId="256"/>
            <ac:spMk id="20" creationId="{2CD6F061-7C53-44F4-9794-953DB70A451B}"/>
          </ac:spMkLst>
        </pc:sp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654255301" sldId="257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54255301" sldId="257"/>
            <ac:spMk id="13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54255301" sldId="257"/>
            <ac:spMk id="14" creationId="{00000000-0000-0000-0000-000000000000}"/>
          </ac:spMkLst>
        </pc:sp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4010278615" sldId="258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4010278615" sldId="258"/>
            <ac:spMk id="2" creationId="{00000000-0000-0000-0000-000000000000}"/>
          </ac:spMkLst>
        </pc:spChg>
        <pc:graphicFrameChg chg="mod ord">
          <ac:chgData name="Trần Hữu Khoa" userId="S::20520222@ms.uit.edu.vn::c3492e31-50a0-41f5-bc2e-2ed74a2c307a" providerId="AD" clId="Web-{E829BC7D-2169-DB94-D06B-ED3ABC801137}" dt="2021-11-30T01:16:34.979" v="1"/>
          <ac:graphicFrameMkLst>
            <pc:docMk/>
            <pc:sldMk cId="4010278615" sldId="258"/>
            <ac:graphicFrameMk id="6" creationId="{00000000-0000-0000-0000-000000000000}"/>
          </ac:graphicFrameMkLst>
        </pc:graphicFrame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2853788422" sldId="259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2853788422" sldId="259"/>
            <ac:spMk id="2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2853788422" sldId="259"/>
            <ac:spMk id="3" creationId="{00000000-0000-0000-0000-000000000000}"/>
          </ac:spMkLst>
        </pc:spChg>
        <pc:graphicFrameChg chg="mod ord modGraphic">
          <ac:chgData name="Trần Hữu Khoa" userId="S::20520222@ms.uit.edu.vn::c3492e31-50a0-41f5-bc2e-2ed74a2c307a" providerId="AD" clId="Web-{E829BC7D-2169-DB94-D06B-ED3ABC801137}" dt="2021-11-30T01:16:34.979" v="1"/>
          <ac:graphicFrameMkLst>
            <pc:docMk/>
            <pc:sldMk cId="2853788422" sldId="259"/>
            <ac:graphicFrameMk id="16" creationId="{00000000-0000-0000-0000-000000000000}"/>
          </ac:graphicFrameMkLst>
        </pc:graphicFrame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4224509479" sldId="260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4224509479" sldId="260"/>
            <ac:spMk id="2" creationId="{00000000-0000-0000-0000-000000000000}"/>
          </ac:spMkLst>
        </pc:spChg>
        <pc:graphicFrameChg chg="mod ord">
          <ac:chgData name="Trần Hữu Khoa" userId="S::20520222@ms.uit.edu.vn::c3492e31-50a0-41f5-bc2e-2ed74a2c307a" providerId="AD" clId="Web-{E829BC7D-2169-DB94-D06B-ED3ABC801137}" dt="2021-11-30T01:16:34.979" v="1"/>
          <ac:graphicFrameMkLst>
            <pc:docMk/>
            <pc:sldMk cId="4224509479" sldId="260"/>
            <ac:graphicFrameMk id="4" creationId="{00000000-0000-0000-0000-000000000000}"/>
          </ac:graphicFrameMkLst>
        </pc:graphicFrame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32884364" sldId="261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32884364" sldId="261"/>
            <ac:spMk id="2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32884364" sldId="261"/>
            <ac:spMk id="3" creationId="{00000000-0000-0000-0000-000000000000}"/>
          </ac:spMkLst>
        </pc:sp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2224495804" sldId="262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2224495804" sldId="262"/>
            <ac:spMk id="2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2224495804" sldId="262"/>
            <ac:spMk id="3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2224495804" sldId="262"/>
            <ac:spMk id="4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2224495804" sldId="262"/>
            <ac:spMk id="5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2224495804" sldId="262"/>
            <ac:spMk id="6" creationId="{00000000-0000-0000-0000-000000000000}"/>
          </ac:spMkLst>
        </pc:sp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527004159" sldId="263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527004159" sldId="263"/>
            <ac:spMk id="2" creationId="{00000000-0000-0000-0000-000000000000}"/>
          </ac:spMkLst>
        </pc:spChg>
      </pc:sldChg>
      <pc:sldChg chg="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800380133" sldId="264"/>
        </pc:sldMkLst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3197023440" sldId="265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3197023440" sldId="265"/>
            <ac:spMk id="2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3197023440" sldId="265"/>
            <ac:spMk id="3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3197023440" sldId="265"/>
            <ac:spMk id="4" creationId="{00000000-0000-0000-0000-000000000000}"/>
          </ac:spMkLst>
        </pc:sp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3683544629" sldId="266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3683544629" sldId="266"/>
            <ac:spMk id="2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3683544629" sldId="266"/>
            <ac:spMk id="4" creationId="{00000000-0000-0000-0000-000000000000}"/>
          </ac:spMkLst>
        </pc:spChg>
        <pc:picChg chg="mod ord modCrop">
          <ac:chgData name="Trần Hữu Khoa" userId="S::20520222@ms.uit.edu.vn::c3492e31-50a0-41f5-bc2e-2ed74a2c307a" providerId="AD" clId="Web-{E829BC7D-2169-DB94-D06B-ED3ABC801137}" dt="2021-11-30T01:16:34.979" v="1"/>
          <ac:picMkLst>
            <pc:docMk/>
            <pc:sldMk cId="3683544629" sldId="266"/>
            <ac:picMk id="5" creationId="{00000000-0000-0000-0000-000000000000}"/>
          </ac:picMkLst>
        </pc:pic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315647518" sldId="268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315647518" sldId="268"/>
            <ac:spMk id="2" creationId="{00000000-0000-0000-0000-000000000000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315647518" sldId="268"/>
            <ac:spMk id="3" creationId="{00000000-0000-0000-0000-000000000000}"/>
          </ac:spMkLst>
        </pc:spChg>
      </pc:sldChg>
      <pc:sldChg chg="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541314897" sldId="269"/>
        </pc:sldMkLst>
      </pc:sldChg>
      <pc:sldChg chg="addSp delSp modSp mod modClrScheme delDesignElem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668951800" sldId="270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68951800" sldId="270"/>
            <ac:spMk id="2" creationId="{18A62767-D7DB-4236-AD76-D6795D22C7C5}"/>
          </ac:spMkLst>
        </pc:spChg>
        <pc:spChg chg="add del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68951800" sldId="270"/>
            <ac:spMk id="7" creationId="{BAD76F3E-3A97-486B-B402-44400A8B9173}"/>
          </ac:spMkLst>
        </pc:spChg>
        <pc:spChg chg="add del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68951800" sldId="270"/>
            <ac:spMk id="9" creationId="{391F6B52-91F4-4AEB-B6DB-29FEBCF28C8B}"/>
          </ac:spMkLst>
        </pc:spChg>
        <pc:spChg chg="add del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668951800" sldId="270"/>
            <ac:spMk id="11" creationId="{2CD6F061-7C53-44F4-9794-953DB70A451B}"/>
          </ac:spMkLst>
        </pc:spChg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223175545" sldId="271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1223175545" sldId="271"/>
            <ac:spMk id="2" creationId="{213C2DE3-11B1-4E60-9CFF-7796843EFED9}"/>
          </ac:spMkLst>
        </pc:spChg>
        <pc:graphicFrameChg chg="mod ord modGraphic">
          <ac:chgData name="Trần Hữu Khoa" userId="S::20520222@ms.uit.edu.vn::c3492e31-50a0-41f5-bc2e-2ed74a2c307a" providerId="AD" clId="Web-{E829BC7D-2169-DB94-D06B-ED3ABC801137}" dt="2021-11-30T01:16:34.979" v="1"/>
          <ac:graphicFrameMkLst>
            <pc:docMk/>
            <pc:sldMk cId="1223175545" sldId="271"/>
            <ac:graphicFrameMk id="5" creationId="{E9FD93BE-B367-4B61-9EBF-A19933ECF1F8}"/>
          </ac:graphicFrameMkLst>
        </pc:graphicFrameChg>
      </pc:sldChg>
      <pc:sldChg chg="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1662877401" sldId="273"/>
        </pc:sldMkLst>
      </pc:sldChg>
      <pc:sldChg chg="modSp mod modClrScheme chgLayout">
        <pc:chgData name="Trần Hữu Khoa" userId="S::20520222@ms.uit.edu.vn::c3492e31-50a0-41f5-bc2e-2ed74a2c307a" providerId="AD" clId="Web-{E829BC7D-2169-DB94-D06B-ED3ABC801137}" dt="2021-11-30T01:16:34.979" v="1"/>
        <pc:sldMkLst>
          <pc:docMk/>
          <pc:sldMk cId="3610456424" sldId="274"/>
        </pc:sldMkLst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3610456424" sldId="274"/>
            <ac:spMk id="2" creationId="{034739C1-803D-43BD-9B7D-6EEA7FFD7351}"/>
          </ac:spMkLst>
        </pc:spChg>
        <pc:spChg chg="mod ord">
          <ac:chgData name="Trần Hữu Khoa" userId="S::20520222@ms.uit.edu.vn::c3492e31-50a0-41f5-bc2e-2ed74a2c307a" providerId="AD" clId="Web-{E829BC7D-2169-DB94-D06B-ED3ABC801137}" dt="2021-11-30T01:16:34.979" v="1"/>
          <ac:spMkLst>
            <pc:docMk/>
            <pc:sldMk cId="3610456424" sldId="274"/>
            <ac:spMk id="3" creationId="{1CA8E84A-B22A-4C18-BED2-16C92A0172D4}"/>
          </ac:spMkLst>
        </pc:spChg>
      </pc:sldChg>
      <pc:sldMasterChg chg="add del addSldLayout delSldLayout">
        <pc:chgData name="Trần Hữu Khoa" userId="S::20520222@ms.uit.edu.vn::c3492e31-50a0-41f5-bc2e-2ed74a2c307a" providerId="AD" clId="Web-{E829BC7D-2169-DB94-D06B-ED3ABC801137}" dt="2021-11-30T01:16:34.979" v="1"/>
        <pc:sldMasterMkLst>
          <pc:docMk/>
          <pc:sldMasterMk cId="2346251051" sldId="2147483648"/>
        </pc:sldMasterMkLst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1659756515" sldId="2147483649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3786876825" sldId="2147483650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3602678805" sldId="2147483651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3527791066" sldId="2147483652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3971016106" sldId="2147483653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1758111529" sldId="2147483654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302416926" sldId="2147483655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3769764688" sldId="2147483656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769637093" sldId="2147483657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2012076707" sldId="2147483658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445927127" sldId="2147483659"/>
          </pc:sldLayoutMkLst>
        </pc:sldLayoutChg>
        <pc:sldLayoutChg chg="add del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2346251051" sldId="2147483648"/>
            <pc:sldLayoutMk cId="2673943605" sldId="2147483660"/>
          </pc:sldLayoutMkLst>
        </pc:sldLayoutChg>
      </pc:sldMasterChg>
      <pc:sldMasterChg chg="add del modTransition addSldLayout delSldLayout modSldLayout">
        <pc:chgData name="Trần Hữu Khoa" userId="S::20520222@ms.uit.edu.vn::c3492e31-50a0-41f5-bc2e-2ed74a2c307a" providerId="AD" clId="Web-{E829BC7D-2169-DB94-D06B-ED3ABC801137}" dt="2021-11-30T01:16:34.979" v="1"/>
        <pc:sldMasterMkLst>
          <pc:docMk/>
          <pc:sldMasterMk cId="4120332626" sldId="2147483661"/>
        </pc:sldMasterMkLst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2664158904" sldId="2147483662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2500683898" sldId="2147483663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2962395493" sldId="2147483664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1678790422" sldId="2147483665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1417412373" sldId="2147483666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1912942268" sldId="2147483667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81465089" sldId="2147483668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307517858" sldId="2147483669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1094564372" sldId="2147483670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3612280063" sldId="2147483671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380140095" sldId="2147483672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1122082653" sldId="2147483673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2876375562" sldId="2147483674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452169018" sldId="2147483675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3560247662" sldId="2147483676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2739859529" sldId="2147483677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3941733338" sldId="2147483678"/>
          </pc:sldLayoutMkLst>
        </pc:sldLayoutChg>
        <pc:sldLayoutChg chg="add del mod replId">
          <pc:chgData name="Trần Hữu Khoa" userId="S::20520222@ms.uit.edu.vn::c3492e31-50a0-41f5-bc2e-2ed74a2c307a" providerId="AD" clId="Web-{E829BC7D-2169-DB94-D06B-ED3ABC801137}" dt="2021-11-30T01:16:34.979" v="1"/>
          <pc:sldLayoutMkLst>
            <pc:docMk/>
            <pc:sldMasterMk cId="4120332626" sldId="2147483661"/>
            <pc:sldLayoutMk cId="2611081273" sldId="2147483679"/>
          </pc:sldLayoutMkLst>
        </pc:sldLayoutChg>
      </pc:sldMasterChg>
    </pc:docChg>
  </pc:docChgLst>
  <pc:docChgLst>
    <pc:chgData name="Trần Hữu Khoa" userId="S::20520222@ms.uit.edu.vn::c3492e31-50a0-41f5-bc2e-2ed74a2c307a" providerId="AD" clId="Web-{23E2622D-5580-C0A0-F254-9AEDF7BA8765}"/>
    <pc:docChg chg="modSld modMainMaster">
      <pc:chgData name="Trần Hữu Khoa" userId="S::20520222@ms.uit.edu.vn::c3492e31-50a0-41f5-bc2e-2ed74a2c307a" providerId="AD" clId="Web-{23E2622D-5580-C0A0-F254-9AEDF7BA8765}" dt="2021-11-30T02:18:08.235" v="20"/>
      <pc:docMkLst>
        <pc:docMk/>
      </pc:docMkLst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1654255301" sldId="257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1654255301" sldId="257"/>
            <ac:spMk id="2" creationId="{87196BDA-C8E8-4074-82D3-C69AEA6B7096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4010278615" sldId="258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4010278615" sldId="258"/>
            <ac:spMk id="3" creationId="{122F3ED6-CBA0-43E3-B887-8E70058A5060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2853788422" sldId="259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2853788422" sldId="259"/>
            <ac:spMk id="4" creationId="{6CBA41D5-EFEE-4ADC-B4AA-857D11DB8504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4224509479" sldId="260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4224509479" sldId="260"/>
            <ac:spMk id="20" creationId="{78F3C8E7-9FA5-4A80-A580-2337BAFECF5A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132884364" sldId="261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132884364" sldId="261"/>
            <ac:spMk id="4" creationId="{062FCC6D-FDF2-4FA1-AC94-EFDA1A4021AD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2224495804" sldId="262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2224495804" sldId="262"/>
            <ac:spMk id="7" creationId="{787829DF-4C5A-4F79-888A-FE4F96D9D5B5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1527004159" sldId="263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1527004159" sldId="263"/>
            <ac:spMk id="3" creationId="{BA54CA32-3C8E-4A1F-9961-230E2FFBF401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1800380133" sldId="264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1800380133" sldId="264"/>
            <ac:spMk id="2" creationId="{954D0100-5852-439B-9008-3045A2097F78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3197023440" sldId="265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3197023440" sldId="265"/>
            <ac:spMk id="5" creationId="{3E3089E3-48E9-4C3C-BAB8-9A354E519914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3683544629" sldId="266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3683544629" sldId="266"/>
            <ac:spMk id="3" creationId="{FDC8940E-F831-44DE-874A-791263E78D20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1315647518" sldId="268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1315647518" sldId="268"/>
            <ac:spMk id="4" creationId="{229B1212-39C0-477D-ADCF-40E5C9DE443D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8:08.235" v="20"/>
        <pc:sldMkLst>
          <pc:docMk/>
          <pc:sldMk cId="1541314897" sldId="269"/>
        </pc:sldMkLst>
        <pc:spChg chg="add del mod">
          <ac:chgData name="Trần Hữu Khoa" userId="S::20520222@ms.uit.edu.vn::c3492e31-50a0-41f5-bc2e-2ed74a2c307a" providerId="AD" clId="Web-{23E2622D-5580-C0A0-F254-9AEDF7BA8765}" dt="2021-11-30T02:12:35.743" v="14"/>
          <ac:spMkLst>
            <pc:docMk/>
            <pc:sldMk cId="1541314897" sldId="269"/>
            <ac:spMk id="2" creationId="{02DAD2E6-B443-4BB0-B463-17121CEC4B1C}"/>
          </ac:spMkLst>
        </pc:spChg>
        <pc:spChg chg="add del mod">
          <ac:chgData name="Trần Hữu Khoa" userId="S::20520222@ms.uit.edu.vn::c3492e31-50a0-41f5-bc2e-2ed74a2c307a" providerId="AD" clId="Web-{23E2622D-5580-C0A0-F254-9AEDF7BA8765}" dt="2021-11-30T02:11:53.539" v="2"/>
          <ac:spMkLst>
            <pc:docMk/>
            <pc:sldMk cId="1541314897" sldId="269"/>
            <ac:spMk id="3" creationId="{E69CB5D8-0504-43F9-95BA-6E8E3980620D}"/>
          </ac:spMkLst>
        </pc:spChg>
        <pc:spChg chg="add del mod">
          <ac:chgData name="Trần Hữu Khoa" userId="S::20520222@ms.uit.edu.vn::c3492e31-50a0-41f5-bc2e-2ed74a2c307a" providerId="AD" clId="Web-{23E2622D-5580-C0A0-F254-9AEDF7BA8765}" dt="2021-11-30T02:18:08.235" v="20"/>
          <ac:spMkLst>
            <pc:docMk/>
            <pc:sldMk cId="1541314897" sldId="269"/>
            <ac:spMk id="4" creationId="{8CEDB865-83BA-434C-AA78-819B8B29F0B4}"/>
          </ac:spMkLst>
        </pc:spChg>
        <pc:spChg chg="add del mod">
          <ac:chgData name="Trần Hữu Khoa" userId="S::20520222@ms.uit.edu.vn::c3492e31-50a0-41f5-bc2e-2ed74a2c307a" providerId="AD" clId="Web-{23E2622D-5580-C0A0-F254-9AEDF7BA8765}" dt="2021-11-30T02:18:06.860" v="19"/>
          <ac:spMkLst>
            <pc:docMk/>
            <pc:sldMk cId="1541314897" sldId="269"/>
            <ac:spMk id="5" creationId="{FF3A2682-510A-4E40-99E2-E8929556E37F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3.165" v="15"/>
        <pc:sldMkLst>
          <pc:docMk/>
          <pc:sldMk cId="1668951800" sldId="270"/>
        </pc:sldMkLst>
        <pc:spChg chg="add del mod">
          <ac:chgData name="Trần Hữu Khoa" userId="S::20520222@ms.uit.edu.vn::c3492e31-50a0-41f5-bc2e-2ed74a2c307a" providerId="AD" clId="Web-{23E2622D-5580-C0A0-F254-9AEDF7BA8765}" dt="2021-11-30T02:12:43.165" v="15"/>
          <ac:spMkLst>
            <pc:docMk/>
            <pc:sldMk cId="1668951800" sldId="270"/>
            <ac:spMk id="3" creationId="{2C650B0D-8F84-4C34-ACE2-8C3AAA63AE9A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1223175545" sldId="271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1223175545" sldId="271"/>
            <ac:spMk id="3" creationId="{14FAAFFF-B83E-4293-BC1E-65F659B5C755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1662877401" sldId="273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1662877401" sldId="273"/>
            <ac:spMk id="2" creationId="{DC60210D-67CF-4295-B9B1-194BD81E9E1D}"/>
          </ac:spMkLst>
        </pc:spChg>
      </pc:sldChg>
      <pc:sldChg chg="addSp delSp modSp">
        <pc:chgData name="Trần Hữu Khoa" userId="S::20520222@ms.uit.edu.vn::c3492e31-50a0-41f5-bc2e-2ed74a2c307a" providerId="AD" clId="Web-{23E2622D-5580-C0A0-F254-9AEDF7BA8765}" dt="2021-11-30T02:12:44.321" v="16"/>
        <pc:sldMkLst>
          <pc:docMk/>
          <pc:sldMk cId="3610456424" sldId="274"/>
        </pc:sldMkLst>
        <pc:spChg chg="add del mod">
          <ac:chgData name="Trần Hữu Khoa" userId="S::20520222@ms.uit.edu.vn::c3492e31-50a0-41f5-bc2e-2ed74a2c307a" providerId="AD" clId="Web-{23E2622D-5580-C0A0-F254-9AEDF7BA8765}" dt="2021-11-30T02:12:44.321" v="16"/>
          <ac:spMkLst>
            <pc:docMk/>
            <pc:sldMk cId="3610456424" sldId="274"/>
            <ac:spMk id="4" creationId="{37B356BA-8D8D-4BA7-A3DF-B2F19A0F6EDF}"/>
          </ac:spMkLst>
        </pc:spChg>
      </pc:sldChg>
      <pc:sldMasterChg chg="mod modSldLayout">
        <pc:chgData name="Trần Hữu Khoa" userId="S::20520222@ms.uit.edu.vn::c3492e31-50a0-41f5-bc2e-2ed74a2c307a" providerId="AD" clId="Web-{23E2622D-5580-C0A0-F254-9AEDF7BA8765}" dt="2021-11-30T02:12:44.321" v="16"/>
        <pc:sldMasterMkLst>
          <pc:docMk/>
          <pc:sldMasterMk cId="2346251051" sldId="2147483648"/>
        </pc:sldMasterMkLst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1659756515" sldId="2147483649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3786876825" sldId="2147483650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3602678805" sldId="2147483651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3527791066" sldId="2147483652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3971016106" sldId="2147483653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1758111529" sldId="2147483654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302416926" sldId="2147483655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3769764688" sldId="2147483656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769637093" sldId="2147483657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2012076707" sldId="2147483658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445927127" sldId="2147483659"/>
          </pc:sldLayoutMkLst>
        </pc:sldLayoutChg>
        <pc:sldLayoutChg chg="mod">
          <pc:chgData name="Trần Hữu Khoa" userId="S::20520222@ms.uit.edu.vn::c3492e31-50a0-41f5-bc2e-2ed74a2c307a" providerId="AD" clId="Web-{23E2622D-5580-C0A0-F254-9AEDF7BA8765}" dt="2021-11-30T02:12:44.321" v="16"/>
          <pc:sldLayoutMkLst>
            <pc:docMk/>
            <pc:sldMasterMk cId="2346251051" sldId="2147483648"/>
            <pc:sldLayoutMk cId="2673943605" sldId="2147483660"/>
          </pc:sldLayoutMkLst>
        </pc:sldLayoutChg>
      </pc:sldMasterChg>
    </pc:docChg>
  </pc:docChgLst>
  <pc:docChgLst>
    <pc:chgData name="Trần Hữu Khoa" userId="S::20520222@ms.uit.edu.vn::c3492e31-50a0-41f5-bc2e-2ed74a2c307a" providerId="AD" clId="Web-{1C356347-7049-72E6-2267-9AC37B54234C}"/>
    <pc:docChg chg="addSld modSld">
      <pc:chgData name="Trần Hữu Khoa" userId="S::20520222@ms.uit.edu.vn::c3492e31-50a0-41f5-bc2e-2ed74a2c307a" providerId="AD" clId="Web-{1C356347-7049-72E6-2267-9AC37B54234C}" dt="2021-11-30T11:42:29.655" v="11" actId="20577"/>
      <pc:docMkLst>
        <pc:docMk/>
      </pc:docMkLst>
      <pc:sldChg chg="modSp add replId">
        <pc:chgData name="Trần Hữu Khoa" userId="S::20520222@ms.uit.edu.vn::c3492e31-50a0-41f5-bc2e-2ed74a2c307a" providerId="AD" clId="Web-{1C356347-7049-72E6-2267-9AC37B54234C}" dt="2021-11-30T11:40:10.397" v="7" actId="20577"/>
        <pc:sldMkLst>
          <pc:docMk/>
          <pc:sldMk cId="2233132166" sldId="310"/>
        </pc:sldMkLst>
        <pc:spChg chg="mod">
          <ac:chgData name="Trần Hữu Khoa" userId="S::20520222@ms.uit.edu.vn::c3492e31-50a0-41f5-bc2e-2ed74a2c307a" providerId="AD" clId="Web-{1C356347-7049-72E6-2267-9AC37B54234C}" dt="2021-11-30T11:40:10.397" v="7" actId="20577"/>
          <ac:spMkLst>
            <pc:docMk/>
            <pc:sldMk cId="2233132166" sldId="310"/>
            <ac:spMk id="2" creationId="{18A62767-D7DB-4236-AD76-D6795D22C7C5}"/>
          </ac:spMkLst>
        </pc:spChg>
      </pc:sldChg>
      <pc:sldChg chg="addSp modSp new mod modClrScheme chgLayout">
        <pc:chgData name="Trần Hữu Khoa" userId="S::20520222@ms.uit.edu.vn::c3492e31-50a0-41f5-bc2e-2ed74a2c307a" providerId="AD" clId="Web-{1C356347-7049-72E6-2267-9AC37B54234C}" dt="2021-11-30T11:42:29.655" v="11" actId="20577"/>
        <pc:sldMkLst>
          <pc:docMk/>
          <pc:sldMk cId="2152902692" sldId="311"/>
        </pc:sldMkLst>
        <pc:spChg chg="mod ord">
          <ac:chgData name="Trần Hữu Khoa" userId="S::20520222@ms.uit.edu.vn::c3492e31-50a0-41f5-bc2e-2ed74a2c307a" providerId="AD" clId="Web-{1C356347-7049-72E6-2267-9AC37B54234C}" dt="2021-11-30T11:42:29.655" v="11" actId="20577"/>
          <ac:spMkLst>
            <pc:docMk/>
            <pc:sldMk cId="2152902692" sldId="311"/>
            <ac:spMk id="2" creationId="{8FE40BD8-EFAD-4C41-9FD3-9C9742BF301F}"/>
          </ac:spMkLst>
        </pc:spChg>
        <pc:spChg chg="mod ord">
          <ac:chgData name="Trần Hữu Khoa" userId="S::20520222@ms.uit.edu.vn::c3492e31-50a0-41f5-bc2e-2ed74a2c307a" providerId="AD" clId="Web-{1C356347-7049-72E6-2267-9AC37B54234C}" dt="2021-11-30T11:41:36.058" v="9"/>
          <ac:spMkLst>
            <pc:docMk/>
            <pc:sldMk cId="2152902692" sldId="311"/>
            <ac:spMk id="3" creationId="{D3194B04-C489-4D72-904F-DB00EE09B95A}"/>
          </ac:spMkLst>
        </pc:spChg>
        <pc:spChg chg="add mod ord">
          <ac:chgData name="Trần Hữu Khoa" userId="S::20520222@ms.uit.edu.vn::c3492e31-50a0-41f5-bc2e-2ed74a2c307a" providerId="AD" clId="Web-{1C356347-7049-72E6-2267-9AC37B54234C}" dt="2021-11-30T11:41:36.058" v="9"/>
          <ac:spMkLst>
            <pc:docMk/>
            <pc:sldMk cId="2152902692" sldId="311"/>
            <ac:spMk id="4" creationId="{A6010F6A-DE1F-4A65-89F8-FF4BFD28FC4A}"/>
          </ac:spMkLst>
        </pc:spChg>
        <pc:spChg chg="add mod ord">
          <ac:chgData name="Trần Hữu Khoa" userId="S::20520222@ms.uit.edu.vn::c3492e31-50a0-41f5-bc2e-2ed74a2c307a" providerId="AD" clId="Web-{1C356347-7049-72E6-2267-9AC37B54234C}" dt="2021-11-30T11:41:36.058" v="9"/>
          <ac:spMkLst>
            <pc:docMk/>
            <pc:sldMk cId="2152902692" sldId="311"/>
            <ac:spMk id="5" creationId="{C99BE8BE-BB75-41D8-9C2B-B8296B122B3A}"/>
          </ac:spMkLst>
        </pc:spChg>
        <pc:spChg chg="add mod ord">
          <ac:chgData name="Trần Hữu Khoa" userId="S::20520222@ms.uit.edu.vn::c3492e31-50a0-41f5-bc2e-2ed74a2c307a" providerId="AD" clId="Web-{1C356347-7049-72E6-2267-9AC37B54234C}" dt="2021-11-30T11:41:36.058" v="9"/>
          <ac:spMkLst>
            <pc:docMk/>
            <pc:sldMk cId="2152902692" sldId="311"/>
            <ac:spMk id="6" creationId="{4CA9B5F5-9C43-4B7F-B58F-CADBBFD34966}"/>
          </ac:spMkLst>
        </pc:spChg>
      </pc:sldChg>
    </pc:docChg>
  </pc:docChgLst>
  <pc:docChgLst>
    <pc:chgData name="Trần Hữu Khoa" userId="S::20520222@ms.uit.edu.vn::c3492e31-50a0-41f5-bc2e-2ed74a2c307a" providerId="AD" clId="Web-{C09EB6CB-D606-1EB8-E95E-62F5F18F0992}"/>
    <pc:docChg chg="addSld delSld modSld">
      <pc:chgData name="Trần Hữu Khoa" userId="S::20520222@ms.uit.edu.vn::c3492e31-50a0-41f5-bc2e-2ed74a2c307a" providerId="AD" clId="Web-{C09EB6CB-D606-1EB8-E95E-62F5F18F0992}" dt="2021-11-30T06:54:24.419" v="285" actId="20577"/>
      <pc:docMkLst>
        <pc:docMk/>
      </pc:docMkLst>
      <pc:sldChg chg="addSp delSp modSp add del mod modClrScheme chgLayout">
        <pc:chgData name="Trần Hữu Khoa" userId="S::20520222@ms.uit.edu.vn::c3492e31-50a0-41f5-bc2e-2ed74a2c307a" providerId="AD" clId="Web-{C09EB6CB-D606-1EB8-E95E-62F5F18F0992}" dt="2021-11-30T06:40:44.622" v="242"/>
        <pc:sldMkLst>
          <pc:docMk/>
          <pc:sldMk cId="68476821" sldId="300"/>
        </pc:sldMkLst>
        <pc:spChg chg="add mod">
          <ac:chgData name="Trần Hữu Khoa" userId="S::20520222@ms.uit.edu.vn::c3492e31-50a0-41f5-bc2e-2ed74a2c307a" providerId="AD" clId="Web-{C09EB6CB-D606-1EB8-E95E-62F5F18F0992}" dt="2021-11-30T06:33:31.145" v="128" actId="20577"/>
          <ac:spMkLst>
            <pc:docMk/>
            <pc:sldMk cId="68476821" sldId="300"/>
            <ac:spMk id="2" creationId="{7ADDB7E0-23C5-478D-BAAE-00EEFEEC0306}"/>
          </ac:spMkLst>
        </pc:spChg>
        <pc:spChg chg="add del mod">
          <ac:chgData name="Trần Hữu Khoa" userId="S::20520222@ms.uit.edu.vn::c3492e31-50a0-41f5-bc2e-2ed74a2c307a" providerId="AD" clId="Web-{C09EB6CB-D606-1EB8-E95E-62F5F18F0992}" dt="2021-11-30T06:17:53.674" v="58"/>
          <ac:spMkLst>
            <pc:docMk/>
            <pc:sldMk cId="68476821" sldId="300"/>
            <ac:spMk id="3" creationId="{04A9C1F7-AF1C-4A33-98FD-671F9956E5D5}"/>
          </ac:spMkLst>
        </pc:spChg>
        <pc:spChg chg="add del mod">
          <ac:chgData name="Trần Hữu Khoa" userId="S::20520222@ms.uit.edu.vn::c3492e31-50a0-41f5-bc2e-2ed74a2c307a" providerId="AD" clId="Web-{C09EB6CB-D606-1EB8-E95E-62F5F18F0992}" dt="2021-11-30T06:17:55.142" v="59"/>
          <ac:spMkLst>
            <pc:docMk/>
            <pc:sldMk cId="68476821" sldId="300"/>
            <ac:spMk id="4" creationId="{9B57C3F0-E11F-4159-A248-AFF7B8BDA1A6}"/>
          </ac:spMkLst>
        </pc:spChg>
        <pc:spChg chg="add del mod">
          <ac:chgData name="Trần Hữu Khoa" userId="S::20520222@ms.uit.edu.vn::c3492e31-50a0-41f5-bc2e-2ed74a2c307a" providerId="AD" clId="Web-{C09EB6CB-D606-1EB8-E95E-62F5F18F0992}" dt="2021-11-30T06:17:56.846" v="60"/>
          <ac:spMkLst>
            <pc:docMk/>
            <pc:sldMk cId="68476821" sldId="300"/>
            <ac:spMk id="5" creationId="{FFFD2E4A-AA85-4688-9EC4-9D1EFED9059E}"/>
          </ac:spMkLst>
        </pc:spChg>
        <pc:spChg chg="add del mod">
          <ac:chgData name="Trần Hữu Khoa" userId="S::20520222@ms.uit.edu.vn::c3492e31-50a0-41f5-bc2e-2ed74a2c307a" providerId="AD" clId="Web-{C09EB6CB-D606-1EB8-E95E-62F5F18F0992}" dt="2021-11-30T06:17:58.533" v="61"/>
          <ac:spMkLst>
            <pc:docMk/>
            <pc:sldMk cId="68476821" sldId="300"/>
            <ac:spMk id="6" creationId="{E677417A-FA31-4625-B886-D738EB0297DA}"/>
          </ac:spMkLst>
        </pc:spChg>
        <pc:spChg chg="add del mod">
          <ac:chgData name="Trần Hữu Khoa" userId="S::20520222@ms.uit.edu.vn::c3492e31-50a0-41f5-bc2e-2ed74a2c307a" providerId="AD" clId="Web-{C09EB6CB-D606-1EB8-E95E-62F5F18F0992}" dt="2021-11-30T06:18:00.189" v="62"/>
          <ac:spMkLst>
            <pc:docMk/>
            <pc:sldMk cId="68476821" sldId="300"/>
            <ac:spMk id="9" creationId="{1BE6B33C-500A-405E-B5AB-172A64B277BA}"/>
          </ac:spMkLst>
        </pc:spChg>
        <pc:graphicFrameChg chg="add del mod modGraphic">
          <ac:chgData name="Trần Hữu Khoa" userId="S::20520222@ms.uit.edu.vn::c3492e31-50a0-41f5-bc2e-2ed74a2c307a" providerId="AD" clId="Web-{C09EB6CB-D606-1EB8-E95E-62F5F18F0992}" dt="2021-11-30T06:40:42.716" v="241"/>
          <ac:graphicFrameMkLst>
            <pc:docMk/>
            <pc:sldMk cId="68476821" sldId="300"/>
            <ac:graphicFrameMk id="7" creationId="{65247557-B64F-44E9-BCE1-675B03CB0CA6}"/>
          </ac:graphicFrameMkLst>
        </pc:graphicFrameChg>
      </pc:sldChg>
      <pc:sldChg chg="modSp add replId">
        <pc:chgData name="Trần Hữu Khoa" userId="S::20520222@ms.uit.edu.vn::c3492e31-50a0-41f5-bc2e-2ed74a2c307a" providerId="AD" clId="Web-{C09EB6CB-D606-1EB8-E95E-62F5F18F0992}" dt="2021-11-30T04:31:59.808" v="6" actId="20577"/>
        <pc:sldMkLst>
          <pc:docMk/>
          <pc:sldMk cId="4058142398" sldId="301"/>
        </pc:sldMkLst>
        <pc:spChg chg="mod">
          <ac:chgData name="Trần Hữu Khoa" userId="S::20520222@ms.uit.edu.vn::c3492e31-50a0-41f5-bc2e-2ed74a2c307a" providerId="AD" clId="Web-{C09EB6CB-D606-1EB8-E95E-62F5F18F0992}" dt="2021-11-30T04:31:59.808" v="6" actId="20577"/>
          <ac:spMkLst>
            <pc:docMk/>
            <pc:sldMk cId="4058142398" sldId="301"/>
            <ac:spMk id="2" creationId="{18A62767-D7DB-4236-AD76-D6795D22C7C5}"/>
          </ac:spMkLst>
        </pc:spChg>
      </pc:sldChg>
      <pc:sldChg chg="addSp delSp modSp new del mod modClrScheme chgLayout">
        <pc:chgData name="Trần Hữu Khoa" userId="S::20520222@ms.uit.edu.vn::c3492e31-50a0-41f5-bc2e-2ed74a2c307a" providerId="AD" clId="Web-{C09EB6CB-D606-1EB8-E95E-62F5F18F0992}" dt="2021-11-30T06:38:54.479" v="200"/>
        <pc:sldMkLst>
          <pc:docMk/>
          <pc:sldMk cId="792575486" sldId="302"/>
        </pc:sldMkLst>
        <pc:spChg chg="mod ord">
          <ac:chgData name="Trần Hữu Khoa" userId="S::20520222@ms.uit.edu.vn::c3492e31-50a0-41f5-bc2e-2ed74a2c307a" providerId="AD" clId="Web-{C09EB6CB-D606-1EB8-E95E-62F5F18F0992}" dt="2021-11-30T06:38:53.229" v="199"/>
          <ac:spMkLst>
            <pc:docMk/>
            <pc:sldMk cId="792575486" sldId="302"/>
            <ac:spMk id="2" creationId="{36288A55-AECF-49F9-B442-0CC8517C420E}"/>
          </ac:spMkLst>
        </pc:spChg>
        <pc:spChg chg="mod ord">
          <ac:chgData name="Trần Hữu Khoa" userId="S::20520222@ms.uit.edu.vn::c3492e31-50a0-41f5-bc2e-2ed74a2c307a" providerId="AD" clId="Web-{C09EB6CB-D606-1EB8-E95E-62F5F18F0992}" dt="2021-11-30T06:38:53.229" v="199"/>
          <ac:spMkLst>
            <pc:docMk/>
            <pc:sldMk cId="792575486" sldId="302"/>
            <ac:spMk id="3" creationId="{DEA585F3-2513-4778-8FBB-34C218E79151}"/>
          </ac:spMkLst>
        </pc:spChg>
        <pc:spChg chg="add del mod ord">
          <ac:chgData name="Trần Hữu Khoa" userId="S::20520222@ms.uit.edu.vn::c3492e31-50a0-41f5-bc2e-2ed74a2c307a" providerId="AD" clId="Web-{C09EB6CB-D606-1EB8-E95E-62F5F18F0992}" dt="2021-11-30T06:38:53.229" v="199"/>
          <ac:spMkLst>
            <pc:docMk/>
            <pc:sldMk cId="792575486" sldId="302"/>
            <ac:spMk id="4" creationId="{13F251D3-6DB7-4777-AEE6-12D6A96BE2A6}"/>
          </ac:spMkLst>
        </pc:spChg>
        <pc:spChg chg="add del mod ord">
          <ac:chgData name="Trần Hữu Khoa" userId="S::20520222@ms.uit.edu.vn::c3492e31-50a0-41f5-bc2e-2ed74a2c307a" providerId="AD" clId="Web-{C09EB6CB-D606-1EB8-E95E-62F5F18F0992}" dt="2021-11-30T06:38:53.229" v="199"/>
          <ac:spMkLst>
            <pc:docMk/>
            <pc:sldMk cId="792575486" sldId="302"/>
            <ac:spMk id="5" creationId="{2AE5A8FA-C5E5-49C1-AAE6-1EFF423FA370}"/>
          </ac:spMkLst>
        </pc:spChg>
        <pc:spChg chg="add del mod ord">
          <ac:chgData name="Trần Hữu Khoa" userId="S::20520222@ms.uit.edu.vn::c3492e31-50a0-41f5-bc2e-2ed74a2c307a" providerId="AD" clId="Web-{C09EB6CB-D606-1EB8-E95E-62F5F18F0992}" dt="2021-11-30T06:38:53.229" v="199"/>
          <ac:spMkLst>
            <pc:docMk/>
            <pc:sldMk cId="792575486" sldId="302"/>
            <ac:spMk id="6" creationId="{C0954CBD-31C3-4913-8FD7-70D93F3CE214}"/>
          </ac:spMkLst>
        </pc:spChg>
      </pc:sldChg>
      <pc:sldChg chg="add del replId">
        <pc:chgData name="Trần Hữu Khoa" userId="S::20520222@ms.uit.edu.vn::c3492e31-50a0-41f5-bc2e-2ed74a2c307a" providerId="AD" clId="Web-{C09EB6CB-D606-1EB8-E95E-62F5F18F0992}" dt="2021-11-30T04:33:18.810" v="26"/>
        <pc:sldMkLst>
          <pc:docMk/>
          <pc:sldMk cId="1263305058" sldId="302"/>
        </pc:sldMkLst>
      </pc:sldChg>
      <pc:sldChg chg="new del">
        <pc:chgData name="Trần Hữu Khoa" userId="S::20520222@ms.uit.edu.vn::c3492e31-50a0-41f5-bc2e-2ed74a2c307a" providerId="AD" clId="Web-{C09EB6CB-D606-1EB8-E95E-62F5F18F0992}" dt="2021-11-30T06:41:11.888" v="246"/>
        <pc:sldMkLst>
          <pc:docMk/>
          <pc:sldMk cId="1475833397" sldId="302"/>
        </pc:sldMkLst>
      </pc:sldChg>
      <pc:sldChg chg="new">
        <pc:chgData name="Trần Hữu Khoa" userId="S::20520222@ms.uit.edu.vn::c3492e31-50a0-41f5-bc2e-2ed74a2c307a" providerId="AD" clId="Web-{C09EB6CB-D606-1EB8-E95E-62F5F18F0992}" dt="2021-11-30T06:41:13.404" v="247"/>
        <pc:sldMkLst>
          <pc:docMk/>
          <pc:sldMk cId="2627376690" sldId="302"/>
        </pc:sldMkLst>
      </pc:sldChg>
      <pc:sldChg chg="add del">
        <pc:chgData name="Trần Hữu Khoa" userId="S::20520222@ms.uit.edu.vn::c3492e31-50a0-41f5-bc2e-2ed74a2c307a" providerId="AD" clId="Web-{C09EB6CB-D606-1EB8-E95E-62F5F18F0992}" dt="2021-11-30T06:41:10.794" v="245"/>
        <pc:sldMkLst>
          <pc:docMk/>
          <pc:sldMk cId="6914118" sldId="303"/>
        </pc:sldMkLst>
      </pc:sldChg>
      <pc:sldChg chg="modSp new">
        <pc:chgData name="Trần Hữu Khoa" userId="S::20520222@ms.uit.edu.vn::c3492e31-50a0-41f5-bc2e-2ed74a2c307a" providerId="AD" clId="Web-{C09EB6CB-D606-1EB8-E95E-62F5F18F0992}" dt="2021-11-30T06:54:24.419" v="285" actId="20577"/>
        <pc:sldMkLst>
          <pc:docMk/>
          <pc:sldMk cId="484486564" sldId="303"/>
        </pc:sldMkLst>
        <pc:spChg chg="mod">
          <ac:chgData name="Trần Hữu Khoa" userId="S::20520222@ms.uit.edu.vn::c3492e31-50a0-41f5-bc2e-2ed74a2c307a" providerId="AD" clId="Web-{C09EB6CB-D606-1EB8-E95E-62F5F18F0992}" dt="2021-11-30T06:42:23.718" v="284" actId="20577"/>
          <ac:spMkLst>
            <pc:docMk/>
            <pc:sldMk cId="484486564" sldId="303"/>
            <ac:spMk id="2" creationId="{5491F350-80C4-4392-A995-3DCA919869DB}"/>
          </ac:spMkLst>
        </pc:spChg>
        <pc:spChg chg="mod">
          <ac:chgData name="Trần Hữu Khoa" userId="S::20520222@ms.uit.edu.vn::c3492e31-50a0-41f5-bc2e-2ed74a2c307a" providerId="AD" clId="Web-{C09EB6CB-D606-1EB8-E95E-62F5F18F0992}" dt="2021-11-30T06:41:32.295" v="251" actId="20577"/>
          <ac:spMkLst>
            <pc:docMk/>
            <pc:sldMk cId="484486564" sldId="303"/>
            <ac:spMk id="3" creationId="{D58D320C-7F73-4DD0-BB84-7B01BF7B7965}"/>
          </ac:spMkLst>
        </pc:spChg>
        <pc:spChg chg="mod">
          <ac:chgData name="Trần Hữu Khoa" userId="S::20520222@ms.uit.edu.vn::c3492e31-50a0-41f5-bc2e-2ed74a2c307a" providerId="AD" clId="Web-{C09EB6CB-D606-1EB8-E95E-62F5F18F0992}" dt="2021-11-30T06:41:29.014" v="250" actId="20577"/>
          <ac:spMkLst>
            <pc:docMk/>
            <pc:sldMk cId="484486564" sldId="303"/>
            <ac:spMk id="4" creationId="{893C30A0-D3C6-4F4D-81FA-A832E019C28A}"/>
          </ac:spMkLst>
        </pc:spChg>
        <pc:spChg chg="mod">
          <ac:chgData name="Trần Hữu Khoa" userId="S::20520222@ms.uit.edu.vn::c3492e31-50a0-41f5-bc2e-2ed74a2c307a" providerId="AD" clId="Web-{C09EB6CB-D606-1EB8-E95E-62F5F18F0992}" dt="2021-11-30T06:54:24.419" v="285" actId="20577"/>
          <ac:spMkLst>
            <pc:docMk/>
            <pc:sldMk cId="484486564" sldId="303"/>
            <ac:spMk id="5" creationId="{5849DCD5-2980-4884-AF64-32F33E18935D}"/>
          </ac:spMkLst>
        </pc:spChg>
        <pc:spChg chg="mod">
          <ac:chgData name="Trần Hữu Khoa" userId="S::20520222@ms.uit.edu.vn::c3492e31-50a0-41f5-bc2e-2ed74a2c307a" providerId="AD" clId="Web-{C09EB6CB-D606-1EB8-E95E-62F5F18F0992}" dt="2021-11-30T06:41:46.561" v="254" actId="20577"/>
          <ac:spMkLst>
            <pc:docMk/>
            <pc:sldMk cId="484486564" sldId="303"/>
            <ac:spMk id="6" creationId="{56EB068C-E9E2-4F31-AA8B-903CE18F644D}"/>
          </ac:spMkLst>
        </pc:spChg>
      </pc:sldChg>
    </pc:docChg>
  </pc:docChgLst>
  <pc:docChgLst>
    <pc:chgData name="Trần Hữu Khoa" userId="S::20520222@ms.uit.edu.vn::c3492e31-50a0-41f5-bc2e-2ed74a2c307a" providerId="AD" clId="Web-{E49D9A74-3476-D12B-F31F-CE85A378BD9B}"/>
    <pc:docChg chg="modSld">
      <pc:chgData name="Trần Hữu Khoa" userId="S::20520222@ms.uit.edu.vn::c3492e31-50a0-41f5-bc2e-2ed74a2c307a" providerId="AD" clId="Web-{E49D9A74-3476-D12B-F31F-CE85A378BD9B}" dt="2021-11-30T11:46:15.110" v="20" actId="20577"/>
      <pc:docMkLst>
        <pc:docMk/>
      </pc:docMkLst>
      <pc:sldChg chg="modSp">
        <pc:chgData name="Trần Hữu Khoa" userId="S::20520222@ms.uit.edu.vn::c3492e31-50a0-41f5-bc2e-2ed74a2c307a" providerId="AD" clId="Web-{E49D9A74-3476-D12B-F31F-CE85A378BD9B}" dt="2021-11-30T11:43:03.308" v="5" actId="20577"/>
        <pc:sldMkLst>
          <pc:docMk/>
          <pc:sldMk cId="566432064" sldId="294"/>
        </pc:sldMkLst>
        <pc:spChg chg="mod">
          <ac:chgData name="Trần Hữu Khoa" userId="S::20520222@ms.uit.edu.vn::c3492e31-50a0-41f5-bc2e-2ed74a2c307a" providerId="AD" clId="Web-{E49D9A74-3476-D12B-F31F-CE85A378BD9B}" dt="2021-11-30T11:43:03.308" v="5" actId="20577"/>
          <ac:spMkLst>
            <pc:docMk/>
            <pc:sldMk cId="566432064" sldId="294"/>
            <ac:spMk id="7" creationId="{00000000-0000-0000-0000-000000000000}"/>
          </ac:spMkLst>
        </pc:spChg>
      </pc:sldChg>
      <pc:sldChg chg="modSp">
        <pc:chgData name="Trần Hữu Khoa" userId="S::20520222@ms.uit.edu.vn::c3492e31-50a0-41f5-bc2e-2ed74a2c307a" providerId="AD" clId="Web-{E49D9A74-3476-D12B-F31F-CE85A378BD9B}" dt="2021-11-30T11:46:15.110" v="20" actId="20577"/>
        <pc:sldMkLst>
          <pc:docMk/>
          <pc:sldMk cId="627934603" sldId="298"/>
        </pc:sldMkLst>
        <pc:spChg chg="mod">
          <ac:chgData name="Trần Hữu Khoa" userId="S::20520222@ms.uit.edu.vn::c3492e31-50a0-41f5-bc2e-2ed74a2c307a" providerId="AD" clId="Web-{E49D9A74-3476-D12B-F31F-CE85A378BD9B}" dt="2021-11-30T11:46:15.110" v="20" actId="20577"/>
          <ac:spMkLst>
            <pc:docMk/>
            <pc:sldMk cId="627934603" sldId="298"/>
            <ac:spMk id="7" creationId="{95E98FAA-3D3B-4F02-90C8-62A23D1647CA}"/>
          </ac:spMkLst>
        </pc:spChg>
      </pc:sldChg>
      <pc:sldChg chg="modSp">
        <pc:chgData name="Trần Hữu Khoa" userId="S::20520222@ms.uit.edu.vn::c3492e31-50a0-41f5-bc2e-2ed74a2c307a" providerId="AD" clId="Web-{E49D9A74-3476-D12B-F31F-CE85A378BD9B}" dt="2021-11-30T11:43:44.324" v="9" actId="20577"/>
        <pc:sldMkLst>
          <pc:docMk/>
          <pc:sldMk cId="326393357" sldId="299"/>
        </pc:sldMkLst>
        <pc:spChg chg="mod">
          <ac:chgData name="Trần Hữu Khoa" userId="S::20520222@ms.uit.edu.vn::c3492e31-50a0-41f5-bc2e-2ed74a2c307a" providerId="AD" clId="Web-{E49D9A74-3476-D12B-F31F-CE85A378BD9B}" dt="2021-11-30T11:43:44.324" v="9" actId="20577"/>
          <ac:spMkLst>
            <pc:docMk/>
            <pc:sldMk cId="326393357" sldId="299"/>
            <ac:spMk id="14" creationId="{00000000-0000-0000-0000-000000000000}"/>
          </ac:spMkLst>
        </pc:spChg>
      </pc:sldChg>
    </pc:docChg>
  </pc:docChgLst>
  <pc:docChgLst>
    <pc:chgData name="Trần Hữu Khoa" userId="S::20520222@ms.uit.edu.vn::c3492e31-50a0-41f5-bc2e-2ed74a2c307a" providerId="AD" clId="Web-{8B1D4665-C09C-C084-7E9D-CDFC3BF0F4D9}"/>
    <pc:docChg chg="addSld delSld modSld">
      <pc:chgData name="Trần Hữu Khoa" userId="S::20520222@ms.uit.edu.vn::c3492e31-50a0-41f5-bc2e-2ed74a2c307a" providerId="AD" clId="Web-{8B1D4665-C09C-C084-7E9D-CDFC3BF0F4D9}" dt="2021-11-29T18:27:24.757" v="359" actId="20577"/>
      <pc:docMkLst>
        <pc:docMk/>
      </pc:docMkLst>
      <pc:sldChg chg="modSp">
        <pc:chgData name="Trần Hữu Khoa" userId="S::20520222@ms.uit.edu.vn::c3492e31-50a0-41f5-bc2e-2ed74a2c307a" providerId="AD" clId="Web-{8B1D4665-C09C-C084-7E9D-CDFC3BF0F4D9}" dt="2021-11-29T18:25:32.317" v="326" actId="20577"/>
        <pc:sldMkLst>
          <pc:docMk/>
          <pc:sldMk cId="1654255301" sldId="257"/>
        </pc:sldMkLst>
        <pc:spChg chg="mod">
          <ac:chgData name="Trần Hữu Khoa" userId="S::20520222@ms.uit.edu.vn::c3492e31-50a0-41f5-bc2e-2ed74a2c307a" providerId="AD" clId="Web-{8B1D4665-C09C-C084-7E9D-CDFC3BF0F4D9}" dt="2021-11-29T18:25:32.317" v="326" actId="20577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Trần Hữu Khoa" userId="S::20520222@ms.uit.edu.vn::c3492e31-50a0-41f5-bc2e-2ed74a2c307a" providerId="AD" clId="Web-{8B1D4665-C09C-C084-7E9D-CDFC3BF0F4D9}" dt="2021-11-29T18:07:04.624" v="13" actId="20577"/>
          <ac:spMkLst>
            <pc:docMk/>
            <pc:sldMk cId="1654255301" sldId="257"/>
            <ac:spMk id="14" creationId="{00000000-0000-0000-0000-000000000000}"/>
          </ac:spMkLst>
        </pc:spChg>
      </pc:sldChg>
      <pc:sldChg chg="modTransition">
        <pc:chgData name="Trần Hữu Khoa" userId="S::20520222@ms.uit.edu.vn::c3492e31-50a0-41f5-bc2e-2ed74a2c307a" providerId="AD" clId="Web-{8B1D4665-C09C-C084-7E9D-CDFC3BF0F4D9}" dt="2021-11-29T18:11:06.988" v="33"/>
        <pc:sldMkLst>
          <pc:docMk/>
          <pc:sldMk cId="1541314897" sldId="269"/>
        </pc:sldMkLst>
      </pc:sldChg>
      <pc:sldChg chg="addSp delSp modSp new mod modTransition setBg modClrScheme addAnim chgLayout">
        <pc:chgData name="Trần Hữu Khoa" userId="S::20520222@ms.uit.edu.vn::c3492e31-50a0-41f5-bc2e-2ed74a2c307a" providerId="AD" clId="Web-{8B1D4665-C09C-C084-7E9D-CDFC3BF0F4D9}" dt="2021-11-29T18:11:00.207" v="32" actId="20577"/>
        <pc:sldMkLst>
          <pc:docMk/>
          <pc:sldMk cId="1668951800" sldId="270"/>
        </pc:sldMkLst>
        <pc:spChg chg="add mod">
          <ac:chgData name="Trần Hữu Khoa" userId="S::20520222@ms.uit.edu.vn::c3492e31-50a0-41f5-bc2e-2ed74a2c307a" providerId="AD" clId="Web-{8B1D4665-C09C-C084-7E9D-CDFC3BF0F4D9}" dt="2021-11-29T18:11:00.207" v="32" actId="20577"/>
          <ac:spMkLst>
            <pc:docMk/>
            <pc:sldMk cId="1668951800" sldId="270"/>
            <ac:spMk id="2" creationId="{18A62767-D7DB-4236-AD76-D6795D22C7C5}"/>
          </ac:spMkLst>
        </pc:spChg>
        <pc:spChg chg="add del mod">
          <ac:chgData name="Trần Hữu Khoa" userId="S::20520222@ms.uit.edu.vn::c3492e31-50a0-41f5-bc2e-2ed74a2c307a" providerId="AD" clId="Web-{8B1D4665-C09C-C084-7E9D-CDFC3BF0F4D9}" dt="2021-11-29T18:09:23.611" v="25"/>
          <ac:spMkLst>
            <pc:docMk/>
            <pc:sldMk cId="1668951800" sldId="270"/>
            <ac:spMk id="3" creationId="{2FBA2917-82D3-43CA-BE3F-69B855126A5B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09:31.987" v="26"/>
          <ac:spMkLst>
            <pc:docMk/>
            <pc:sldMk cId="1668951800" sldId="270"/>
            <ac:spMk id="7" creationId="{BAD76F3E-3A97-486B-B402-44400A8B9173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09:31.987" v="26"/>
          <ac:spMkLst>
            <pc:docMk/>
            <pc:sldMk cId="1668951800" sldId="270"/>
            <ac:spMk id="9" creationId="{391F6B52-91F4-4AEB-B6DB-29FEBCF28C8B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09:31.987" v="26"/>
          <ac:spMkLst>
            <pc:docMk/>
            <pc:sldMk cId="1668951800" sldId="270"/>
            <ac:spMk id="11" creationId="{2CD6F061-7C53-44F4-9794-953DB70A451B}"/>
          </ac:spMkLst>
        </pc:spChg>
      </pc:sldChg>
      <pc:sldChg chg="addSp delSp modSp new">
        <pc:chgData name="Trần Hữu Khoa" userId="S::20520222@ms.uit.edu.vn::c3492e31-50a0-41f5-bc2e-2ed74a2c307a" providerId="AD" clId="Web-{8B1D4665-C09C-C084-7E9D-CDFC3BF0F4D9}" dt="2021-11-29T18:25:37.864" v="327" actId="20577"/>
        <pc:sldMkLst>
          <pc:docMk/>
          <pc:sldMk cId="1223175545" sldId="271"/>
        </pc:sldMkLst>
        <pc:spChg chg="mod">
          <ac:chgData name="Trần Hữu Khoa" userId="S::20520222@ms.uit.edu.vn::c3492e31-50a0-41f5-bc2e-2ed74a2c307a" providerId="AD" clId="Web-{8B1D4665-C09C-C084-7E9D-CDFC3BF0F4D9}" dt="2021-11-29T18:25:37.864" v="327" actId="20577"/>
          <ac:spMkLst>
            <pc:docMk/>
            <pc:sldMk cId="1223175545" sldId="271"/>
            <ac:spMk id="2" creationId="{213C2DE3-11B1-4E60-9CFF-7796843EFED9}"/>
          </ac:spMkLst>
        </pc:spChg>
        <pc:spChg chg="del">
          <ac:chgData name="Trần Hữu Khoa" userId="S::20520222@ms.uit.edu.vn::c3492e31-50a0-41f5-bc2e-2ed74a2c307a" providerId="AD" clId="Web-{8B1D4665-C09C-C084-7E9D-CDFC3BF0F4D9}" dt="2021-11-29T18:11:37.676" v="35"/>
          <ac:spMkLst>
            <pc:docMk/>
            <pc:sldMk cId="1223175545" sldId="271"/>
            <ac:spMk id="3" creationId="{E4073C2B-B6B1-44FF-92AC-6365565AB3B1}"/>
          </ac:spMkLst>
        </pc:spChg>
        <pc:graphicFrameChg chg="add mod ord modGraphic">
          <ac:chgData name="Trần Hữu Khoa" userId="S::20520222@ms.uit.edu.vn::c3492e31-50a0-41f5-bc2e-2ed74a2c307a" providerId="AD" clId="Web-{8B1D4665-C09C-C084-7E9D-CDFC3BF0F4D9}" dt="2021-11-29T18:11:37.676" v="35"/>
          <ac:graphicFrameMkLst>
            <pc:docMk/>
            <pc:sldMk cId="1223175545" sldId="271"/>
            <ac:graphicFrameMk id="5" creationId="{E9FD93BE-B367-4B61-9EBF-A19933ECF1F8}"/>
          </ac:graphicFrameMkLst>
        </pc:graphicFrameChg>
      </pc:sldChg>
      <pc:sldChg chg="addSp modSp new del mod modClrScheme chgLayout">
        <pc:chgData name="Trần Hữu Khoa" userId="S::20520222@ms.uit.edu.vn::c3492e31-50a0-41f5-bc2e-2ed74a2c307a" providerId="AD" clId="Web-{8B1D4665-C09C-C084-7E9D-CDFC3BF0F4D9}" dt="2021-11-29T18:15:33.712" v="54"/>
        <pc:sldMkLst>
          <pc:docMk/>
          <pc:sldMk cId="1230601571" sldId="272"/>
        </pc:sldMkLst>
        <pc:spChg chg="mod ord">
          <ac:chgData name="Trần Hữu Khoa" userId="S::20520222@ms.uit.edu.vn::c3492e31-50a0-41f5-bc2e-2ed74a2c307a" providerId="AD" clId="Web-{8B1D4665-C09C-C084-7E9D-CDFC3BF0F4D9}" dt="2021-11-29T18:12:17.380" v="48"/>
          <ac:spMkLst>
            <pc:docMk/>
            <pc:sldMk cId="1230601571" sldId="272"/>
            <ac:spMk id="2" creationId="{6FF473CD-E7ED-4886-80AF-E645B04A525A}"/>
          </ac:spMkLst>
        </pc:spChg>
        <pc:spChg chg="mod ord">
          <ac:chgData name="Trần Hữu Khoa" userId="S::20520222@ms.uit.edu.vn::c3492e31-50a0-41f5-bc2e-2ed74a2c307a" providerId="AD" clId="Web-{8B1D4665-C09C-C084-7E9D-CDFC3BF0F4D9}" dt="2021-11-29T18:12:31.662" v="49" actId="1076"/>
          <ac:spMkLst>
            <pc:docMk/>
            <pc:sldMk cId="1230601571" sldId="272"/>
            <ac:spMk id="3" creationId="{952F86C8-A36F-4D5B-9E37-14121DBBAABA}"/>
          </ac:spMkLst>
        </pc:spChg>
        <pc:spChg chg="add mod ord">
          <ac:chgData name="Trần Hữu Khoa" userId="S::20520222@ms.uit.edu.vn::c3492e31-50a0-41f5-bc2e-2ed74a2c307a" providerId="AD" clId="Web-{8B1D4665-C09C-C084-7E9D-CDFC3BF0F4D9}" dt="2021-11-29T18:12:39.365" v="50" actId="1076"/>
          <ac:spMkLst>
            <pc:docMk/>
            <pc:sldMk cId="1230601571" sldId="272"/>
            <ac:spMk id="4" creationId="{3B812FD2-CE8C-489B-AB3B-6095B18938C6}"/>
          </ac:spMkLst>
        </pc:spChg>
      </pc:sldChg>
      <pc:sldChg chg="addSp delSp modSp new mod modClrScheme chgLayout">
        <pc:chgData name="Trần Hữu Khoa" userId="S::20520222@ms.uit.edu.vn::c3492e31-50a0-41f5-bc2e-2ed74a2c307a" providerId="AD" clId="Web-{8B1D4665-C09C-C084-7E9D-CDFC3BF0F4D9}" dt="2021-11-29T18:27:24.757" v="359" actId="20577"/>
        <pc:sldMkLst>
          <pc:docMk/>
          <pc:sldMk cId="1662877401" sldId="273"/>
        </pc:sldMkLst>
        <pc:spChg chg="del">
          <ac:chgData name="Trần Hữu Khoa" userId="S::20520222@ms.uit.edu.vn::c3492e31-50a0-41f5-bc2e-2ed74a2c307a" providerId="AD" clId="Web-{8B1D4665-C09C-C084-7E9D-CDFC3BF0F4D9}" dt="2021-11-29T18:15:29.900" v="53"/>
          <ac:spMkLst>
            <pc:docMk/>
            <pc:sldMk cId="1662877401" sldId="273"/>
            <ac:spMk id="2" creationId="{226208F3-6575-46C1-8A48-5CAB3499C806}"/>
          </ac:spMkLst>
        </pc:spChg>
        <pc:spChg chg="del">
          <ac:chgData name="Trần Hữu Khoa" userId="S::20520222@ms.uit.edu.vn::c3492e31-50a0-41f5-bc2e-2ed74a2c307a" providerId="AD" clId="Web-{8B1D4665-C09C-C084-7E9D-CDFC3BF0F4D9}" dt="2021-11-29T18:15:29.900" v="53"/>
          <ac:spMkLst>
            <pc:docMk/>
            <pc:sldMk cId="1662877401" sldId="273"/>
            <ac:spMk id="3" creationId="{35EF9B9A-AAB8-42B9-831B-F073360F619D}"/>
          </ac:spMkLst>
        </pc:spChg>
        <pc:spChg chg="del">
          <ac:chgData name="Trần Hữu Khoa" userId="S::20520222@ms.uit.edu.vn::c3492e31-50a0-41f5-bc2e-2ed74a2c307a" providerId="AD" clId="Web-{8B1D4665-C09C-C084-7E9D-CDFC3BF0F4D9}" dt="2021-11-29T18:15:29.900" v="53"/>
          <ac:spMkLst>
            <pc:docMk/>
            <pc:sldMk cId="1662877401" sldId="273"/>
            <ac:spMk id="4" creationId="{B27FAD69-99A7-4CA6-A216-A34A17857F12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5" creationId="{C881A169-1A59-4E64-82E7-11FAB110BEC7}"/>
          </ac:spMkLst>
        </pc:spChg>
        <pc:spChg chg="add del mod">
          <ac:chgData name="Trần Hữu Khoa" userId="S::20520222@ms.uit.edu.vn::c3492e31-50a0-41f5-bc2e-2ed74a2c307a" providerId="AD" clId="Web-{8B1D4665-C09C-C084-7E9D-CDFC3BF0F4D9}" dt="2021-11-29T18:27:24.757" v="359" actId="20577"/>
          <ac:spMkLst>
            <pc:docMk/>
            <pc:sldMk cId="1662877401" sldId="273"/>
            <ac:spMk id="6" creationId="{31AC048B-8D34-4297-BCBB-2B0578D64B71}"/>
          </ac:spMkLst>
        </pc:spChg>
        <pc:spChg chg="add del">
          <ac:chgData name="Trần Hữu Khoa" userId="S::20520222@ms.uit.edu.vn::c3492e31-50a0-41f5-bc2e-2ed74a2c307a" providerId="AD" clId="Web-{8B1D4665-C09C-C084-7E9D-CDFC3BF0F4D9}" dt="2021-11-29T18:15:55.838" v="59"/>
          <ac:spMkLst>
            <pc:docMk/>
            <pc:sldMk cId="1662877401" sldId="273"/>
            <ac:spMk id="7" creationId="{EC80546E-156B-40E2-90E5-CAFAAE8794EE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9" creationId="{63FD847C-4D9E-46DA-925F-CA70DD569237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10" creationId="{446AA289-B8E4-40A7-A5C7-B18E3B41B032}"/>
          </ac:spMkLst>
        </pc:spChg>
        <pc:spChg chg="add mod">
          <ac:chgData name="Trần Hữu Khoa" userId="S::20520222@ms.uit.edu.vn::c3492e31-50a0-41f5-bc2e-2ed74a2c307a" providerId="AD" clId="Web-{8B1D4665-C09C-C084-7E9D-CDFC3BF0F4D9}" dt="2021-11-29T18:19:09.294" v="152" actId="14100"/>
          <ac:spMkLst>
            <pc:docMk/>
            <pc:sldMk cId="1662877401" sldId="273"/>
            <ac:spMk id="11" creationId="{2B16F4E1-CBA0-457C-B45E-033F59FD659A}"/>
          </ac:spMkLst>
        </pc:spChg>
        <pc:spChg chg="add mod">
          <ac:chgData name="Trần Hữu Khoa" userId="S::20520222@ms.uit.edu.vn::c3492e31-50a0-41f5-bc2e-2ed74a2c307a" providerId="AD" clId="Web-{8B1D4665-C09C-C084-7E9D-CDFC3BF0F4D9}" dt="2021-11-29T18:18:27.778" v="139" actId="20577"/>
          <ac:spMkLst>
            <pc:docMk/>
            <pc:sldMk cId="1662877401" sldId="273"/>
            <ac:spMk id="12" creationId="{9CDE298B-BC99-4BD5-AF01-7EF2A20504EC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13" creationId="{4B9B60EF-7960-4DCB-B90F-D0EE69696FA9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14" creationId="{345C0620-8F7D-41F3-A210-7083B3143905}"/>
          </ac:spMkLst>
        </pc:spChg>
        <pc:spChg chg="add mod">
          <ac:chgData name="Trần Hữu Khoa" userId="S::20520222@ms.uit.edu.vn::c3492e31-50a0-41f5-bc2e-2ed74a2c307a" providerId="AD" clId="Web-{8B1D4665-C09C-C084-7E9D-CDFC3BF0F4D9}" dt="2021-11-29T18:23:05.752" v="260" actId="20577"/>
          <ac:spMkLst>
            <pc:docMk/>
            <pc:sldMk cId="1662877401" sldId="273"/>
            <ac:spMk id="15" creationId="{8045B551-ECA2-48DD-9D8B-9445BBE41FD8}"/>
          </ac:spMkLst>
        </pc:spChg>
        <pc:spChg chg="add mod">
          <ac:chgData name="Trần Hữu Khoa" userId="S::20520222@ms.uit.edu.vn::c3492e31-50a0-41f5-bc2e-2ed74a2c307a" providerId="AD" clId="Web-{8B1D4665-C09C-C084-7E9D-CDFC3BF0F4D9}" dt="2021-11-29T18:18:53.825" v="150" actId="20577"/>
          <ac:spMkLst>
            <pc:docMk/>
            <pc:sldMk cId="1662877401" sldId="273"/>
            <ac:spMk id="16" creationId="{2B8E2022-7095-40B4-9626-0E3FA6E30277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17" creationId="{B7FE9EB4-AEEB-4409-9052-605CA870D8EF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18" creationId="{DDA3C9B8-A546-4211-A113-3E595E11D5BA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19" creationId="{B6CF448C-E985-41BD-89BC-47748058865F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20" creationId="{6D09ABA9-C96C-4CB9-A04C-9632C5169CE8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21" creationId="{E1303DF0-766D-4C47-8EAB-7133BC041D32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22" creationId="{5D44428F-C6CB-4242-8743-D1D40379606B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23" creationId="{2734488B-A4C2-42A7-AD4D-AD710240B6F3}"/>
          </ac:spMkLst>
        </pc:spChg>
        <pc:spChg chg="add">
          <ac:chgData name="Trần Hữu Khoa" userId="S::20520222@ms.uit.edu.vn::c3492e31-50a0-41f5-bc2e-2ed74a2c307a" providerId="AD" clId="Web-{8B1D4665-C09C-C084-7E9D-CDFC3BF0F4D9}" dt="2021-11-29T18:15:24.634" v="52"/>
          <ac:spMkLst>
            <pc:docMk/>
            <pc:sldMk cId="1662877401" sldId="273"/>
            <ac:spMk id="24" creationId="{1B135B13-90B4-46E0-A747-A61C57CC6DED}"/>
          </ac:spMkLst>
        </pc:spChg>
        <pc:spChg chg="add del mod">
          <ac:chgData name="Trần Hữu Khoa" userId="S::20520222@ms.uit.edu.vn::c3492e31-50a0-41f5-bc2e-2ed74a2c307a" providerId="AD" clId="Web-{8B1D4665-C09C-C084-7E9D-CDFC3BF0F4D9}" dt="2021-11-29T18:27:20.835" v="354"/>
          <ac:spMkLst>
            <pc:docMk/>
            <pc:sldMk cId="1662877401" sldId="273"/>
            <ac:spMk id="25" creationId="{42932CD8-F869-461D-B12A-C3690C16C404}"/>
          </ac:spMkLst>
        </pc:spChg>
        <pc:grpChg chg="add">
          <ac:chgData name="Trần Hữu Khoa" userId="S::20520222@ms.uit.edu.vn::c3492e31-50a0-41f5-bc2e-2ed74a2c307a" providerId="AD" clId="Web-{8B1D4665-C09C-C084-7E9D-CDFC3BF0F4D9}" dt="2021-11-29T18:15:24.634" v="52"/>
          <ac:grpSpMkLst>
            <pc:docMk/>
            <pc:sldMk cId="1662877401" sldId="273"/>
            <ac:grpSpMk id="8" creationId="{46BEC5A2-6225-4674-B146-40F8328F0EF0}"/>
          </ac:grpSpMkLst>
        </pc:grpChg>
      </pc:sldChg>
      <pc:sldChg chg="modSp new">
        <pc:chgData name="Trần Hữu Khoa" userId="S::20520222@ms.uit.edu.vn::c3492e31-50a0-41f5-bc2e-2ed74a2c307a" providerId="AD" clId="Web-{8B1D4665-C09C-C084-7E9D-CDFC3BF0F4D9}" dt="2021-11-29T18:25:58.380" v="331" actId="20577"/>
        <pc:sldMkLst>
          <pc:docMk/>
          <pc:sldMk cId="3610456424" sldId="274"/>
        </pc:sldMkLst>
        <pc:spChg chg="mod">
          <ac:chgData name="Trần Hữu Khoa" userId="S::20520222@ms.uit.edu.vn::c3492e31-50a0-41f5-bc2e-2ed74a2c307a" providerId="AD" clId="Web-{8B1D4665-C09C-C084-7E9D-CDFC3BF0F4D9}" dt="2021-11-29T18:25:43.849" v="328" actId="20577"/>
          <ac:spMkLst>
            <pc:docMk/>
            <pc:sldMk cId="3610456424" sldId="274"/>
            <ac:spMk id="2" creationId="{034739C1-803D-43BD-9B7D-6EEA7FFD7351}"/>
          </ac:spMkLst>
        </pc:spChg>
        <pc:spChg chg="mod">
          <ac:chgData name="Trần Hữu Khoa" userId="S::20520222@ms.uit.edu.vn::c3492e31-50a0-41f5-bc2e-2ed74a2c307a" providerId="AD" clId="Web-{8B1D4665-C09C-C084-7E9D-CDFC3BF0F4D9}" dt="2021-11-29T18:25:58.380" v="331" actId="20577"/>
          <ac:spMkLst>
            <pc:docMk/>
            <pc:sldMk cId="3610456424" sldId="274"/>
            <ac:spMk id="3" creationId="{1CA8E84A-B22A-4C18-BED2-16C92A0172D4}"/>
          </ac:spMkLst>
        </pc:spChg>
      </pc:sldChg>
      <pc:sldChg chg="add del replId">
        <pc:chgData name="Trần Hữu Khoa" userId="S::20520222@ms.uit.edu.vn::c3492e31-50a0-41f5-bc2e-2ed74a2c307a" providerId="AD" clId="Web-{8B1D4665-C09C-C084-7E9D-CDFC3BF0F4D9}" dt="2021-11-29T18:25:46.880" v="329"/>
        <pc:sldMkLst>
          <pc:docMk/>
          <pc:sldMk cId="2769186465" sldId="275"/>
        </pc:sldMkLst>
      </pc:sldChg>
    </pc:docChg>
  </pc:docChgLst>
  <pc:docChgLst>
    <pc:chgData name="Trần Hữu Khoa" userId="S::20520222@ms.uit.edu.vn::c3492e31-50a0-41f5-bc2e-2ed74a2c307a" providerId="AD" clId="Web-{7B443162-13A5-18E9-679F-0E98963E166C}"/>
    <pc:docChg chg="modSld">
      <pc:chgData name="Trần Hữu Khoa" userId="S::20520222@ms.uit.edu.vn::c3492e31-50a0-41f5-bc2e-2ed74a2c307a" providerId="AD" clId="Web-{7B443162-13A5-18E9-679F-0E98963E166C}" dt="2021-11-30T12:13:25.262" v="112" actId="20577"/>
      <pc:docMkLst>
        <pc:docMk/>
      </pc:docMkLst>
      <pc:sldChg chg="modSp">
        <pc:chgData name="Trần Hữu Khoa" userId="S::20520222@ms.uit.edu.vn::c3492e31-50a0-41f5-bc2e-2ed74a2c307a" providerId="AD" clId="Web-{7B443162-13A5-18E9-679F-0E98963E166C}" dt="2021-11-30T12:07:08.192" v="53" actId="1076"/>
        <pc:sldMkLst>
          <pc:docMk/>
          <pc:sldMk cId="1067763100" sldId="276"/>
        </pc:sldMkLst>
        <pc:spChg chg="mod">
          <ac:chgData name="Trần Hữu Khoa" userId="S::20520222@ms.uit.edu.vn::c3492e31-50a0-41f5-bc2e-2ed74a2c307a" providerId="AD" clId="Web-{7B443162-13A5-18E9-679F-0E98963E166C}" dt="2021-11-30T12:07:00.707" v="52" actId="20577"/>
          <ac:spMkLst>
            <pc:docMk/>
            <pc:sldMk cId="1067763100" sldId="276"/>
            <ac:spMk id="3" creationId="{1CA8E84A-B22A-4C18-BED2-16C92A0172D4}"/>
          </ac:spMkLst>
        </pc:spChg>
        <pc:spChg chg="mod">
          <ac:chgData name="Trần Hữu Khoa" userId="S::20520222@ms.uit.edu.vn::c3492e31-50a0-41f5-bc2e-2ed74a2c307a" providerId="AD" clId="Web-{7B443162-13A5-18E9-679F-0E98963E166C}" dt="2021-11-30T12:07:08.192" v="53" actId="1076"/>
          <ac:spMkLst>
            <pc:docMk/>
            <pc:sldMk cId="1067763100" sldId="276"/>
            <ac:spMk id="4" creationId="{4DE63E67-C5BD-4759-A3B4-FBBDE14C9498}"/>
          </ac:spMkLst>
        </pc:spChg>
      </pc:sldChg>
      <pc:sldChg chg="modSp">
        <pc:chgData name="Trần Hữu Khoa" userId="S::20520222@ms.uit.edu.vn::c3492e31-50a0-41f5-bc2e-2ed74a2c307a" providerId="AD" clId="Web-{7B443162-13A5-18E9-679F-0E98963E166C}" dt="2021-11-30T12:13:25.262" v="112" actId="20577"/>
        <pc:sldMkLst>
          <pc:docMk/>
          <pc:sldMk cId="3358878199" sldId="295"/>
        </pc:sldMkLst>
        <pc:spChg chg="mod">
          <ac:chgData name="Trần Hữu Khoa" userId="S::20520222@ms.uit.edu.vn::c3492e31-50a0-41f5-bc2e-2ed74a2c307a" providerId="AD" clId="Web-{7B443162-13A5-18E9-679F-0E98963E166C}" dt="2021-11-30T12:13:25.262" v="112" actId="20577"/>
          <ac:spMkLst>
            <pc:docMk/>
            <pc:sldMk cId="3358878199" sldId="295"/>
            <ac:spMk id="8" creationId="{00000000-0000-0000-0000-000000000000}"/>
          </ac:spMkLst>
        </pc:spChg>
      </pc:sldChg>
      <pc:sldChg chg="addSp delSp modSp">
        <pc:chgData name="Trần Hữu Khoa" userId="S::20520222@ms.uit.edu.vn::c3492e31-50a0-41f5-bc2e-2ed74a2c307a" providerId="AD" clId="Web-{7B443162-13A5-18E9-679F-0E98963E166C}" dt="2021-11-30T12:09:29.023" v="103" actId="20577"/>
        <pc:sldMkLst>
          <pc:docMk/>
          <pc:sldMk cId="222706217" sldId="305"/>
        </pc:sldMkLst>
        <pc:spChg chg="mod">
          <ac:chgData name="Trần Hữu Khoa" userId="S::20520222@ms.uit.edu.vn::c3492e31-50a0-41f5-bc2e-2ed74a2c307a" providerId="AD" clId="Web-{7B443162-13A5-18E9-679F-0E98963E166C}" dt="2021-11-30T12:09:29.023" v="103" actId="20577"/>
          <ac:spMkLst>
            <pc:docMk/>
            <pc:sldMk cId="222706217" sldId="305"/>
            <ac:spMk id="3" creationId="{00000000-0000-0000-0000-000000000000}"/>
          </ac:spMkLst>
        </pc:spChg>
        <pc:spChg chg="add del mod">
          <ac:chgData name="Trần Hữu Khoa" userId="S::20520222@ms.uit.edu.vn::c3492e31-50a0-41f5-bc2e-2ed74a2c307a" providerId="AD" clId="Web-{7B443162-13A5-18E9-679F-0E98963E166C}" dt="2021-11-30T12:09:27.476" v="102"/>
          <ac:spMkLst>
            <pc:docMk/>
            <pc:sldMk cId="222706217" sldId="305"/>
            <ac:spMk id="4" creationId="{63DA6158-DB75-4E5F-A94C-7B6B286BF736}"/>
          </ac:spMkLst>
        </pc:spChg>
        <pc:spChg chg="add del mod">
          <ac:chgData name="Trần Hữu Khoa" userId="S::20520222@ms.uit.edu.vn::c3492e31-50a0-41f5-bc2e-2ed74a2c307a" providerId="AD" clId="Web-{7B443162-13A5-18E9-679F-0E98963E166C}" dt="2021-11-30T12:09:19.429" v="97"/>
          <ac:spMkLst>
            <pc:docMk/>
            <pc:sldMk cId="222706217" sldId="305"/>
            <ac:spMk id="5" creationId="{CDD1BD79-804B-408A-AC2B-04B4BC6BBED2}"/>
          </ac:spMkLst>
        </pc:spChg>
      </pc:sldChg>
    </pc:docChg>
  </pc:docChgLst>
  <pc:docChgLst>
    <pc:chgData name="Trần Hữu Khoa" userId="S::20520222@ms.uit.edu.vn::c3492e31-50a0-41f5-bc2e-2ed74a2c307a" providerId="AD" clId="Web-{0708F1CC-2EC5-CC12-5BDD-721563B44DEA}"/>
    <pc:docChg chg="addSld delSld modSld sldOrd addMainMaster">
      <pc:chgData name="Trần Hữu Khoa" userId="S::20520222@ms.uit.edu.vn::c3492e31-50a0-41f5-bc2e-2ed74a2c307a" providerId="AD" clId="Web-{0708F1CC-2EC5-CC12-5BDD-721563B44DEA}" dt="2021-11-30T03:21:29.543" v="748" actId="14100"/>
      <pc:docMkLst>
        <pc:docMk/>
      </pc:docMkLst>
      <pc:sldChg chg="addSp delSp modSp">
        <pc:chgData name="Trần Hữu Khoa" userId="S::20520222@ms.uit.edu.vn::c3492e31-50a0-41f5-bc2e-2ed74a2c307a" providerId="AD" clId="Web-{0708F1CC-2EC5-CC12-5BDD-721563B44DEA}" dt="2021-11-30T03:14:30.581" v="677"/>
        <pc:sldMkLst>
          <pc:docMk/>
          <pc:sldMk cId="1223175545" sldId="271"/>
        </pc:sldMkLst>
        <pc:spChg chg="add del mod">
          <ac:chgData name="Trần Hữu Khoa" userId="S::20520222@ms.uit.edu.vn::c3492e31-50a0-41f5-bc2e-2ed74a2c307a" providerId="AD" clId="Web-{0708F1CC-2EC5-CC12-5BDD-721563B44DEA}" dt="2021-11-30T03:11:48.296" v="616"/>
          <ac:spMkLst>
            <pc:docMk/>
            <pc:sldMk cId="1223175545" sldId="271"/>
            <ac:spMk id="4" creationId="{3384EFC9-2F9E-443B-99B2-772EC94F7E9B}"/>
          </ac:spMkLst>
        </pc:spChg>
        <pc:graphicFrameChg chg="del">
          <ac:chgData name="Trần Hữu Khoa" userId="S::20520222@ms.uit.edu.vn::c3492e31-50a0-41f5-bc2e-2ed74a2c307a" providerId="AD" clId="Web-{0708F1CC-2EC5-CC12-5BDD-721563B44DEA}" dt="2021-11-30T03:11:47.764" v="615"/>
          <ac:graphicFrameMkLst>
            <pc:docMk/>
            <pc:sldMk cId="1223175545" sldId="271"/>
            <ac:graphicFrameMk id="5" creationId="{E9FD93BE-B367-4B61-9EBF-A19933ECF1F8}"/>
          </ac:graphicFrameMkLst>
        </pc:graphicFrameChg>
        <pc:graphicFrameChg chg="add mod ord modGraphic">
          <ac:chgData name="Trần Hữu Khoa" userId="S::20520222@ms.uit.edu.vn::c3492e31-50a0-41f5-bc2e-2ed74a2c307a" providerId="AD" clId="Web-{0708F1CC-2EC5-CC12-5BDD-721563B44DEA}" dt="2021-11-30T03:14:30.581" v="677"/>
          <ac:graphicFrameMkLst>
            <pc:docMk/>
            <pc:sldMk cId="1223175545" sldId="271"/>
            <ac:graphicFrameMk id="7" creationId="{EA110A5C-0276-4F32-9231-10ECC90A60AD}"/>
          </ac:graphicFrameMkLst>
        </pc:graphicFrameChg>
        <pc:graphicFrameChg chg="add del mod">
          <ac:chgData name="Trần Hữu Khoa" userId="S::20520222@ms.uit.edu.vn::c3492e31-50a0-41f5-bc2e-2ed74a2c307a" providerId="AD" clId="Web-{0708F1CC-2EC5-CC12-5BDD-721563B44DEA}" dt="2021-11-30T03:12:07.312" v="618"/>
          <ac:graphicFrameMkLst>
            <pc:docMk/>
            <pc:sldMk cId="1223175545" sldId="271"/>
            <ac:graphicFrameMk id="9" creationId="{05E29DA1-BA1A-4CC5-B9A3-50F235882089}"/>
          </ac:graphicFrameMkLst>
        </pc:graphicFrameChg>
      </pc:sldChg>
      <pc:sldChg chg="modSp add replId">
        <pc:chgData name="Trần Hữu Khoa" userId="S::20520222@ms.uit.edu.vn::c3492e31-50a0-41f5-bc2e-2ed74a2c307a" providerId="AD" clId="Web-{0708F1CC-2EC5-CC12-5BDD-721563B44DEA}" dt="2021-11-30T02:47:57.201" v="30" actId="20577"/>
        <pc:sldMkLst>
          <pc:docMk/>
          <pc:sldMk cId="1598285300" sldId="278"/>
        </pc:sldMkLst>
        <pc:spChg chg="mod">
          <ac:chgData name="Trần Hữu Khoa" userId="S::20520222@ms.uit.edu.vn::c3492e31-50a0-41f5-bc2e-2ed74a2c307a" providerId="AD" clId="Web-{0708F1CC-2EC5-CC12-5BDD-721563B44DEA}" dt="2021-11-30T02:47:57.201" v="30" actId="20577"/>
          <ac:spMkLst>
            <pc:docMk/>
            <pc:sldMk cId="1598285300" sldId="278"/>
            <ac:spMk id="2" creationId="{18A62767-D7DB-4236-AD76-D6795D22C7C5}"/>
          </ac:spMkLst>
        </pc:spChg>
      </pc:sldChg>
      <pc:sldChg chg="modSp new">
        <pc:chgData name="Trần Hữu Khoa" userId="S::20520222@ms.uit.edu.vn::c3492e31-50a0-41f5-bc2e-2ed74a2c307a" providerId="AD" clId="Web-{0708F1CC-2EC5-CC12-5BDD-721563B44DEA}" dt="2021-11-30T03:21:07.016" v="738" actId="20577"/>
        <pc:sldMkLst>
          <pc:docMk/>
          <pc:sldMk cId="4043589396" sldId="279"/>
        </pc:sldMkLst>
        <pc:spChg chg="mod">
          <ac:chgData name="Trần Hữu Khoa" userId="S::20520222@ms.uit.edu.vn::c3492e31-50a0-41f5-bc2e-2ed74a2c307a" providerId="AD" clId="Web-{0708F1CC-2EC5-CC12-5BDD-721563B44DEA}" dt="2021-11-30T03:21:07.016" v="738" actId="20577"/>
          <ac:spMkLst>
            <pc:docMk/>
            <pc:sldMk cId="4043589396" sldId="279"/>
            <ac:spMk id="2" creationId="{768EA346-BF36-49B6-BBAE-B5029BED091B}"/>
          </ac:spMkLst>
        </pc:spChg>
      </pc:sldChg>
      <pc:sldChg chg="modSp add ord replId">
        <pc:chgData name="Trần Hữu Khoa" userId="S::20520222@ms.uit.edu.vn::c3492e31-50a0-41f5-bc2e-2ed74a2c307a" providerId="AD" clId="Web-{0708F1CC-2EC5-CC12-5BDD-721563B44DEA}" dt="2021-11-30T02:53:46.209" v="117" actId="14100"/>
        <pc:sldMkLst>
          <pc:docMk/>
          <pc:sldMk cId="452506997" sldId="280"/>
        </pc:sldMkLst>
        <pc:spChg chg="mod">
          <ac:chgData name="Trần Hữu Khoa" userId="S::20520222@ms.uit.edu.vn::c3492e31-50a0-41f5-bc2e-2ed74a2c307a" providerId="AD" clId="Web-{0708F1CC-2EC5-CC12-5BDD-721563B44DEA}" dt="2021-11-30T02:52:50.708" v="110" actId="1076"/>
          <ac:spMkLst>
            <pc:docMk/>
            <pc:sldMk cId="452506997" sldId="280"/>
            <ac:spMk id="13" creationId="{00000000-0000-0000-0000-000000000000}"/>
          </ac:spMkLst>
        </pc:spChg>
        <pc:spChg chg="mod">
          <ac:chgData name="Trần Hữu Khoa" userId="S::20520222@ms.uit.edu.vn::c3492e31-50a0-41f5-bc2e-2ed74a2c307a" providerId="AD" clId="Web-{0708F1CC-2EC5-CC12-5BDD-721563B44DEA}" dt="2021-11-30T02:53:46.209" v="117" actId="14100"/>
          <ac:spMkLst>
            <pc:docMk/>
            <pc:sldMk cId="452506997" sldId="280"/>
            <ac:spMk id="14" creationId="{00000000-0000-0000-0000-000000000000}"/>
          </ac:spMkLst>
        </pc:spChg>
      </pc:sldChg>
      <pc:sldChg chg="addSp delSp modSp add replId">
        <pc:chgData name="Trần Hữu Khoa" userId="S::20520222@ms.uit.edu.vn::c3492e31-50a0-41f5-bc2e-2ed74a2c307a" providerId="AD" clId="Web-{0708F1CC-2EC5-CC12-5BDD-721563B44DEA}" dt="2021-11-30T02:58:58.795" v="400" actId="20577"/>
        <pc:sldMkLst>
          <pc:docMk/>
          <pc:sldMk cId="298809605" sldId="281"/>
        </pc:sldMkLst>
        <pc:spChg chg="add del">
          <ac:chgData name="Trần Hữu Khoa" userId="S::20520222@ms.uit.edu.vn::c3492e31-50a0-41f5-bc2e-2ed74a2c307a" providerId="AD" clId="Web-{0708F1CC-2EC5-CC12-5BDD-721563B44DEA}" dt="2021-11-30T02:55:08.570" v="137"/>
          <ac:spMkLst>
            <pc:docMk/>
            <pc:sldMk cId="298809605" sldId="281"/>
            <ac:spMk id="2" creationId="{BB66DE7C-C67A-4377-9CB8-6F42F11BF0FC}"/>
          </ac:spMkLst>
        </pc:spChg>
        <pc:spChg chg="add del mod">
          <ac:chgData name="Trần Hữu Khoa" userId="S::20520222@ms.uit.edu.vn::c3492e31-50a0-41f5-bc2e-2ed74a2c307a" providerId="AD" clId="Web-{0708F1CC-2EC5-CC12-5BDD-721563B44DEA}" dt="2021-11-30T02:58:09.402" v="370"/>
          <ac:spMkLst>
            <pc:docMk/>
            <pc:sldMk cId="298809605" sldId="281"/>
            <ac:spMk id="3" creationId="{58AC2C17-D355-464C-A800-BDAB13A8722C}"/>
          </ac:spMkLst>
        </pc:spChg>
        <pc:spChg chg="add mod">
          <ac:chgData name="Trần Hữu Khoa" userId="S::20520222@ms.uit.edu.vn::c3492e31-50a0-41f5-bc2e-2ed74a2c307a" providerId="AD" clId="Web-{0708F1CC-2EC5-CC12-5BDD-721563B44DEA}" dt="2021-11-30T02:58:58.795" v="400" actId="20577"/>
          <ac:spMkLst>
            <pc:docMk/>
            <pc:sldMk cId="298809605" sldId="281"/>
            <ac:spMk id="4" creationId="{6F694D65-4663-4B82-AD7C-1EED6CB50E16}"/>
          </ac:spMkLst>
        </pc:spChg>
        <pc:spChg chg="mod">
          <ac:chgData name="Trần Hữu Khoa" userId="S::20520222@ms.uit.edu.vn::c3492e31-50a0-41f5-bc2e-2ed74a2c307a" providerId="AD" clId="Web-{0708F1CC-2EC5-CC12-5BDD-721563B44DEA}" dt="2021-11-30T02:54:41.351" v="128" actId="14100"/>
          <ac:spMkLst>
            <pc:docMk/>
            <pc:sldMk cId="298809605" sldId="281"/>
            <ac:spMk id="14" creationId="{00000000-0000-0000-0000-000000000000}"/>
          </ac:spMkLst>
        </pc:spChg>
      </pc:sldChg>
      <pc:sldChg chg="modSp new del">
        <pc:chgData name="Trần Hữu Khoa" userId="S::20520222@ms.uit.edu.vn::c3492e31-50a0-41f5-bc2e-2ed74a2c307a" providerId="AD" clId="Web-{0708F1CC-2EC5-CC12-5BDD-721563B44DEA}" dt="2021-11-30T02:59:51.155" v="408"/>
        <pc:sldMkLst>
          <pc:docMk/>
          <pc:sldMk cId="1183475186" sldId="282"/>
        </pc:sldMkLst>
        <pc:spChg chg="mod">
          <ac:chgData name="Trần Hữu Khoa" userId="S::20520222@ms.uit.edu.vn::c3492e31-50a0-41f5-bc2e-2ed74a2c307a" providerId="AD" clId="Web-{0708F1CC-2EC5-CC12-5BDD-721563B44DEA}" dt="2021-11-30T02:59:42.811" v="406" actId="20577"/>
          <ac:spMkLst>
            <pc:docMk/>
            <pc:sldMk cId="1183475186" sldId="282"/>
            <ac:spMk id="2" creationId="{40412307-D609-4170-8624-BBDEA65346C3}"/>
          </ac:spMkLst>
        </pc:spChg>
      </pc:sldChg>
      <pc:sldChg chg="addSp delSp modSp add replId">
        <pc:chgData name="Trần Hữu Khoa" userId="S::20520222@ms.uit.edu.vn::c3492e31-50a0-41f5-bc2e-2ed74a2c307a" providerId="AD" clId="Web-{0708F1CC-2EC5-CC12-5BDD-721563B44DEA}" dt="2021-11-30T03:01:34.813" v="422" actId="1076"/>
        <pc:sldMkLst>
          <pc:docMk/>
          <pc:sldMk cId="2362315806" sldId="283"/>
        </pc:sldMkLst>
        <pc:spChg chg="del">
          <ac:chgData name="Trần Hữu Khoa" userId="S::20520222@ms.uit.edu.vn::c3492e31-50a0-41f5-bc2e-2ed74a2c307a" providerId="AD" clId="Web-{0708F1CC-2EC5-CC12-5BDD-721563B44DEA}" dt="2021-11-30T03:01:04.391" v="415"/>
          <ac:spMkLst>
            <pc:docMk/>
            <pc:sldMk cId="2362315806" sldId="283"/>
            <ac:spMk id="4" creationId="{6F694D65-4663-4B82-AD7C-1EED6CB50E16}"/>
          </ac:spMkLst>
        </pc:spChg>
        <pc:spChg chg="mod">
          <ac:chgData name="Trần Hữu Khoa" userId="S::20520222@ms.uit.edu.vn::c3492e31-50a0-41f5-bc2e-2ed74a2c307a" providerId="AD" clId="Web-{0708F1CC-2EC5-CC12-5BDD-721563B44DEA}" dt="2021-11-30T03:01:08.469" v="416" actId="14100"/>
          <ac:spMkLst>
            <pc:docMk/>
            <pc:sldMk cId="2362315806" sldId="283"/>
            <ac:spMk id="14" creationId="{00000000-0000-0000-0000-000000000000}"/>
          </ac:spMkLst>
        </pc:spChg>
        <pc:picChg chg="add mod">
          <ac:chgData name="Trần Hữu Khoa" userId="S::20520222@ms.uit.edu.vn::c3492e31-50a0-41f5-bc2e-2ed74a2c307a" providerId="AD" clId="Web-{0708F1CC-2EC5-CC12-5BDD-721563B44DEA}" dt="2021-11-30T03:01:34.813" v="422" actId="1076"/>
          <ac:picMkLst>
            <pc:docMk/>
            <pc:sldMk cId="2362315806" sldId="283"/>
            <ac:picMk id="2" creationId="{0A3911B4-E487-43EB-AA37-4C80C036492A}"/>
          </ac:picMkLst>
        </pc:picChg>
      </pc:sldChg>
      <pc:sldChg chg="modSp add replId">
        <pc:chgData name="Trần Hữu Khoa" userId="S::20520222@ms.uit.edu.vn::c3492e31-50a0-41f5-bc2e-2ed74a2c307a" providerId="AD" clId="Web-{0708F1CC-2EC5-CC12-5BDD-721563B44DEA}" dt="2021-11-30T03:05:21.709" v="514" actId="20577"/>
        <pc:sldMkLst>
          <pc:docMk/>
          <pc:sldMk cId="3309969681" sldId="284"/>
        </pc:sldMkLst>
        <pc:spChg chg="mod">
          <ac:chgData name="Trần Hữu Khoa" userId="S::20520222@ms.uit.edu.vn::c3492e31-50a0-41f5-bc2e-2ed74a2c307a" providerId="AD" clId="Web-{0708F1CC-2EC5-CC12-5BDD-721563B44DEA}" dt="2021-11-30T03:03:02.659" v="456" actId="20577"/>
          <ac:spMkLst>
            <pc:docMk/>
            <pc:sldMk cId="3309969681" sldId="284"/>
            <ac:spMk id="2" creationId="{034739C1-803D-43BD-9B7D-6EEA7FFD7351}"/>
          </ac:spMkLst>
        </pc:spChg>
        <pc:spChg chg="mod">
          <ac:chgData name="Trần Hữu Khoa" userId="S::20520222@ms.uit.edu.vn::c3492e31-50a0-41f5-bc2e-2ed74a2c307a" providerId="AD" clId="Web-{0708F1CC-2EC5-CC12-5BDD-721563B44DEA}" dt="2021-11-30T03:05:21.709" v="514" actId="20577"/>
          <ac:spMkLst>
            <pc:docMk/>
            <pc:sldMk cId="3309969681" sldId="284"/>
            <ac:spMk id="3" creationId="{1CA8E84A-B22A-4C18-BED2-16C92A0172D4}"/>
          </ac:spMkLst>
        </pc:spChg>
      </pc:sldChg>
      <pc:sldChg chg="addSp modSp add mod replId setBg">
        <pc:chgData name="Trần Hữu Khoa" userId="S::20520222@ms.uit.edu.vn::c3492e31-50a0-41f5-bc2e-2ed74a2c307a" providerId="AD" clId="Web-{0708F1CC-2EC5-CC12-5BDD-721563B44DEA}" dt="2021-11-30T03:10:08.637" v="614" actId="20577"/>
        <pc:sldMkLst>
          <pc:docMk/>
          <pc:sldMk cId="1737817569" sldId="285"/>
        </pc:sldMkLst>
        <pc:spChg chg="mod">
          <ac:chgData name="Trần Hữu Khoa" userId="S::20520222@ms.uit.edu.vn::c3492e31-50a0-41f5-bc2e-2ed74a2c307a" providerId="AD" clId="Web-{0708F1CC-2EC5-CC12-5BDD-721563B44DEA}" dt="2021-11-30T03:07:55.931" v="522"/>
          <ac:spMkLst>
            <pc:docMk/>
            <pc:sldMk cId="1737817569" sldId="285"/>
            <ac:spMk id="2" creationId="{034739C1-803D-43BD-9B7D-6EEA7FFD7351}"/>
          </ac:spMkLst>
        </pc:spChg>
        <pc:spChg chg="mod">
          <ac:chgData name="Trần Hữu Khoa" userId="S::20520222@ms.uit.edu.vn::c3492e31-50a0-41f5-bc2e-2ed74a2c307a" providerId="AD" clId="Web-{0708F1CC-2EC5-CC12-5BDD-721563B44DEA}" dt="2021-11-30T03:10:08.637" v="614" actId="20577"/>
          <ac:spMkLst>
            <pc:docMk/>
            <pc:sldMk cId="1737817569" sldId="285"/>
            <ac:spMk id="3" creationId="{1CA8E84A-B22A-4C18-BED2-16C92A0172D4}"/>
          </ac:spMkLst>
        </pc:spChg>
        <pc:spChg chg="add">
          <ac:chgData name="Trần Hữu Khoa" userId="S::20520222@ms.uit.edu.vn::c3492e31-50a0-41f5-bc2e-2ed74a2c307a" providerId="AD" clId="Web-{0708F1CC-2EC5-CC12-5BDD-721563B44DEA}" dt="2021-11-30T03:07:55.931" v="522"/>
          <ac:spMkLst>
            <pc:docMk/>
            <pc:sldMk cId="1737817569" sldId="285"/>
            <ac:spMk id="9" creationId="{743AA782-23D1-4521-8CAD-47662984AA08}"/>
          </ac:spMkLst>
        </pc:spChg>
        <pc:spChg chg="add">
          <ac:chgData name="Trần Hữu Khoa" userId="S::20520222@ms.uit.edu.vn::c3492e31-50a0-41f5-bc2e-2ed74a2c307a" providerId="AD" clId="Web-{0708F1CC-2EC5-CC12-5BDD-721563B44DEA}" dt="2021-11-30T03:07:55.931" v="522"/>
          <ac:spMkLst>
            <pc:docMk/>
            <pc:sldMk cId="1737817569" sldId="285"/>
            <ac:spMk id="11" creationId="{650D18FE-0824-4A46-B22C-A86B52E5780A}"/>
          </ac:spMkLst>
        </pc:spChg>
        <pc:picChg chg="add mod">
          <ac:chgData name="Trần Hữu Khoa" userId="S::20520222@ms.uit.edu.vn::c3492e31-50a0-41f5-bc2e-2ed74a2c307a" providerId="AD" clId="Web-{0708F1CC-2EC5-CC12-5BDD-721563B44DEA}" dt="2021-11-30T03:07:55.931" v="522"/>
          <ac:picMkLst>
            <pc:docMk/>
            <pc:sldMk cId="1737817569" sldId="285"/>
            <ac:picMk id="4" creationId="{B578B141-FE59-4CA7-888B-830796D2F917}"/>
          </ac:picMkLst>
        </pc:picChg>
      </pc:sldChg>
      <pc:sldChg chg="addSp delSp modSp new mod setBg modClrScheme chgLayout">
        <pc:chgData name="Trần Hữu Khoa" userId="S::20520222@ms.uit.edu.vn::c3492e31-50a0-41f5-bc2e-2ed74a2c307a" providerId="AD" clId="Web-{0708F1CC-2EC5-CC12-5BDD-721563B44DEA}" dt="2021-11-30T03:18:27.633" v="717"/>
        <pc:sldMkLst>
          <pc:docMk/>
          <pc:sldMk cId="2631997974" sldId="286"/>
        </pc:sldMkLst>
        <pc:spChg chg="mod ord">
          <ac:chgData name="Trần Hữu Khoa" userId="S::20520222@ms.uit.edu.vn::c3492e31-50a0-41f5-bc2e-2ed74a2c307a" providerId="AD" clId="Web-{0708F1CC-2EC5-CC12-5BDD-721563B44DEA}" dt="2021-11-30T03:17:26.741" v="714"/>
          <ac:spMkLst>
            <pc:docMk/>
            <pc:sldMk cId="2631997974" sldId="286"/>
            <ac:spMk id="2" creationId="{403A7890-A2D4-4088-AAC8-5E046EB292BA}"/>
          </ac:spMkLst>
        </pc:spChg>
        <pc:spChg chg="del">
          <ac:chgData name="Trần Hữu Khoa" userId="S::20520222@ms.uit.edu.vn::c3492e31-50a0-41f5-bc2e-2ed74a2c307a" providerId="AD" clId="Web-{0708F1CC-2EC5-CC12-5BDD-721563B44DEA}" dt="2021-11-30T03:15:16.441" v="690"/>
          <ac:spMkLst>
            <pc:docMk/>
            <pc:sldMk cId="2631997974" sldId="286"/>
            <ac:spMk id="3" creationId="{B8A5496B-9AB0-4240-ACF8-CEF231A81FFE}"/>
          </ac:spMkLst>
        </pc:spChg>
        <pc:spChg chg="add del">
          <ac:chgData name="Trần Hữu Khoa" userId="S::20520222@ms.uit.edu.vn::c3492e31-50a0-41f5-bc2e-2ed74a2c307a" providerId="AD" clId="Web-{0708F1CC-2EC5-CC12-5BDD-721563B44DEA}" dt="2021-11-30T03:15:55.395" v="696"/>
          <ac:spMkLst>
            <pc:docMk/>
            <pc:sldMk cId="2631997974" sldId="286"/>
            <ac:spMk id="9" creationId="{53F29798-D584-4792-9B62-3F5F5C36D619}"/>
          </ac:spMkLst>
        </pc:spChg>
        <pc:spChg chg="add del">
          <ac:chgData name="Trần Hữu Khoa" userId="S::20520222@ms.uit.edu.vn::c3492e31-50a0-41f5-bc2e-2ed74a2c307a" providerId="AD" clId="Web-{0708F1CC-2EC5-CC12-5BDD-721563B44DEA}" dt="2021-11-30T03:18:27.633" v="717"/>
          <ac:spMkLst>
            <pc:docMk/>
            <pc:sldMk cId="2631997974" sldId="286"/>
            <ac:spMk id="10" creationId="{665DBBEF-238B-476B-96AB-8AAC3224ECEA}"/>
          </ac:spMkLst>
        </pc:spChg>
        <pc:spChg chg="add del">
          <ac:chgData name="Trần Hữu Khoa" userId="S::20520222@ms.uit.edu.vn::c3492e31-50a0-41f5-bc2e-2ed74a2c307a" providerId="AD" clId="Web-{0708F1CC-2EC5-CC12-5BDD-721563B44DEA}" dt="2021-11-30T03:18:27.633" v="717"/>
          <ac:spMkLst>
            <pc:docMk/>
            <pc:sldMk cId="2631997974" sldId="286"/>
            <ac:spMk id="12" creationId="{3FCFB1DE-0B7E-48CC-BA90-B2AB0889F9D6}"/>
          </ac:spMkLst>
        </pc:spChg>
        <pc:spChg chg="add">
          <ac:chgData name="Trần Hữu Khoa" userId="S::20520222@ms.uit.edu.vn::c3492e31-50a0-41f5-bc2e-2ed74a2c307a" providerId="AD" clId="Web-{0708F1CC-2EC5-CC12-5BDD-721563B44DEA}" dt="2021-11-30T03:18:27.633" v="717"/>
          <ac:spMkLst>
            <pc:docMk/>
            <pc:sldMk cId="2631997974" sldId="286"/>
            <ac:spMk id="17" creationId="{665DBBEF-238B-476B-96AB-8AAC3224ECEA}"/>
          </ac:spMkLst>
        </pc:spChg>
        <pc:spChg chg="add">
          <ac:chgData name="Trần Hữu Khoa" userId="S::20520222@ms.uit.edu.vn::c3492e31-50a0-41f5-bc2e-2ed74a2c307a" providerId="AD" clId="Web-{0708F1CC-2EC5-CC12-5BDD-721563B44DEA}" dt="2021-11-30T03:18:27.633" v="717"/>
          <ac:spMkLst>
            <pc:docMk/>
            <pc:sldMk cId="2631997974" sldId="286"/>
            <ac:spMk id="19" creationId="{3FCFB1DE-0B7E-48CC-BA90-B2AB0889F9D6}"/>
          </ac:spMkLst>
        </pc:spChg>
        <pc:picChg chg="add del mod">
          <ac:chgData name="Trần Hữu Khoa" userId="S::20520222@ms.uit.edu.vn::c3492e31-50a0-41f5-bc2e-2ed74a2c307a" providerId="AD" clId="Web-{0708F1CC-2EC5-CC12-5BDD-721563B44DEA}" dt="2021-11-30T03:17:03.084" v="709"/>
          <ac:picMkLst>
            <pc:docMk/>
            <pc:sldMk cId="2631997974" sldId="286"/>
            <ac:picMk id="4" creationId="{5D5193ED-DD7A-4029-8B51-368C10204A4A}"/>
          </ac:picMkLst>
        </pc:picChg>
        <pc:picChg chg="add del mod">
          <ac:chgData name="Trần Hữu Khoa" userId="S::20520222@ms.uit.edu.vn::c3492e31-50a0-41f5-bc2e-2ed74a2c307a" providerId="AD" clId="Web-{0708F1CC-2EC5-CC12-5BDD-721563B44DEA}" dt="2021-11-30T03:18:17.445" v="715"/>
          <ac:picMkLst>
            <pc:docMk/>
            <pc:sldMk cId="2631997974" sldId="286"/>
            <ac:picMk id="5" creationId="{3151438F-E6CC-4315-B5E8-B249B2B07C10}"/>
          </ac:picMkLst>
        </pc:picChg>
        <pc:picChg chg="add mod">
          <ac:chgData name="Trần Hữu Khoa" userId="S::20520222@ms.uit.edu.vn::c3492e31-50a0-41f5-bc2e-2ed74a2c307a" providerId="AD" clId="Web-{0708F1CC-2EC5-CC12-5BDD-721563B44DEA}" dt="2021-11-30T03:18:27.633" v="717"/>
          <ac:picMkLst>
            <pc:docMk/>
            <pc:sldMk cId="2631997974" sldId="286"/>
            <ac:picMk id="6" creationId="{18A918D2-02CE-4969-9313-F006973641DC}"/>
          </ac:picMkLst>
        </pc:picChg>
      </pc:sldChg>
      <pc:sldChg chg="modSp add ord replId">
        <pc:chgData name="Trần Hữu Khoa" userId="S::20520222@ms.uit.edu.vn::c3492e31-50a0-41f5-bc2e-2ed74a2c307a" providerId="AD" clId="Web-{0708F1CC-2EC5-CC12-5BDD-721563B44DEA}" dt="2021-11-30T03:21:29.543" v="748" actId="14100"/>
        <pc:sldMkLst>
          <pc:docMk/>
          <pc:sldMk cId="3229077044" sldId="287"/>
        </pc:sldMkLst>
        <pc:spChg chg="mod">
          <ac:chgData name="Trần Hữu Khoa" userId="S::20520222@ms.uit.edu.vn::c3492e31-50a0-41f5-bc2e-2ed74a2c307a" providerId="AD" clId="Web-{0708F1CC-2EC5-CC12-5BDD-721563B44DEA}" dt="2021-11-30T03:21:29.543" v="748" actId="14100"/>
          <ac:spMkLst>
            <pc:docMk/>
            <pc:sldMk cId="3229077044" sldId="287"/>
            <ac:spMk id="2" creationId="{18A62767-D7DB-4236-AD76-D6795D22C7C5}"/>
          </ac:spMkLst>
        </pc:spChg>
      </pc:sldChg>
      <pc:sldChg chg="modSp add">
        <pc:chgData name="Trần Hữu Khoa" userId="S::20520222@ms.uit.edu.vn::c3492e31-50a0-41f5-bc2e-2ed74a2c307a" providerId="AD" clId="Web-{0708F1CC-2EC5-CC12-5BDD-721563B44DEA}" dt="2021-11-30T03:20:53.699" v="734" actId="20577"/>
        <pc:sldMkLst>
          <pc:docMk/>
          <pc:sldMk cId="1770962755" sldId="288"/>
        </pc:sldMkLst>
        <pc:spChg chg="mod">
          <ac:chgData name="Trần Hữu Khoa" userId="S::20520222@ms.uit.edu.vn::c3492e31-50a0-41f5-bc2e-2ed74a2c307a" providerId="AD" clId="Web-{0708F1CC-2EC5-CC12-5BDD-721563B44DEA}" dt="2021-11-30T03:20:53.699" v="734" actId="20577"/>
          <ac:spMkLst>
            <pc:docMk/>
            <pc:sldMk cId="1770962755" sldId="288"/>
            <ac:spMk id="2" creationId="{8832B321-7717-44D8-9166-276379117A84}"/>
          </ac:spMkLst>
        </pc:spChg>
      </pc:sldChg>
      <pc:sldMasterChg chg="add addSldLayout">
        <pc:chgData name="Trần Hữu Khoa" userId="S::20520222@ms.uit.edu.vn::c3492e31-50a0-41f5-bc2e-2ed74a2c307a" providerId="AD" clId="Web-{0708F1CC-2EC5-CC12-5BDD-721563B44DEA}" dt="2021-11-30T03:20:45.855" v="733"/>
        <pc:sldMasterMkLst>
          <pc:docMk/>
          <pc:sldMasterMk cId="1031712739" sldId="2147483742"/>
        </pc:sldMasterMkLst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1769151944" sldId="2147483743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106434842" sldId="2147483744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2078907318" sldId="2147483745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3473121587" sldId="2147483746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3065949960" sldId="2147483747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2798806291" sldId="2147483748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2941545621" sldId="2147483749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1828970260" sldId="2147483750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4271395568" sldId="2147483751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1422529757" sldId="2147483752"/>
          </pc:sldLayoutMkLst>
        </pc:sldLayoutChg>
        <pc:sldLayoutChg chg="add">
          <pc:chgData name="Trần Hữu Khoa" userId="S::20520222@ms.uit.edu.vn::c3492e31-50a0-41f5-bc2e-2ed74a2c307a" providerId="AD" clId="Web-{0708F1CC-2EC5-CC12-5BDD-721563B44DEA}" dt="2021-11-30T03:20:45.855" v="733"/>
          <pc:sldLayoutMkLst>
            <pc:docMk/>
            <pc:sldMasterMk cId="1031712739" sldId="2147483742"/>
            <pc:sldLayoutMk cId="920466214" sldId="2147483753"/>
          </pc:sldLayoutMkLst>
        </pc:sldLayoutChg>
      </pc:sldMasterChg>
    </pc:docChg>
  </pc:docChgLst>
  <pc:docChgLst>
    <pc:chgData name="Trần Hữu Khoa" userId="S::20520222@ms.uit.edu.vn::c3492e31-50a0-41f5-bc2e-2ed74a2c307a" providerId="AD" clId="Web-{F2801FA4-40BE-50FD-4EB3-C65124E97E07}"/>
    <pc:docChg chg="modSld">
      <pc:chgData name="Trần Hữu Khoa" userId="S::20520222@ms.uit.edu.vn::c3492e31-50a0-41f5-bc2e-2ed74a2c307a" providerId="AD" clId="Web-{F2801FA4-40BE-50FD-4EB3-C65124E97E07}" dt="2021-11-30T12:47:04.839" v="9"/>
      <pc:docMkLst>
        <pc:docMk/>
      </pc:docMkLst>
      <pc:sldChg chg="addSp delSp modSp">
        <pc:chgData name="Trần Hữu Khoa" userId="S::20520222@ms.uit.edu.vn::c3492e31-50a0-41f5-bc2e-2ed74a2c307a" providerId="AD" clId="Web-{F2801FA4-40BE-50FD-4EB3-C65124E97E07}" dt="2021-11-30T12:47:04.839" v="9"/>
        <pc:sldMkLst>
          <pc:docMk/>
          <pc:sldMk cId="222706217" sldId="305"/>
        </pc:sldMkLst>
        <pc:graphicFrameChg chg="add del mod modGraphic">
          <ac:chgData name="Trần Hữu Khoa" userId="S::20520222@ms.uit.edu.vn::c3492e31-50a0-41f5-bc2e-2ed74a2c307a" providerId="AD" clId="Web-{F2801FA4-40BE-50FD-4EB3-C65124E97E07}" dt="2021-11-30T12:47:04.839" v="9"/>
          <ac:graphicFrameMkLst>
            <pc:docMk/>
            <pc:sldMk cId="222706217" sldId="305"/>
            <ac:graphicFrameMk id="5" creationId="{43900137-5800-469E-B607-4C862FBE9093}"/>
          </ac:graphicFrameMkLst>
        </pc:graphicFrameChg>
        <pc:picChg chg="add del mod">
          <ac:chgData name="Trần Hữu Khoa" userId="S::20520222@ms.uit.edu.vn::c3492e31-50a0-41f5-bc2e-2ed74a2c307a" providerId="AD" clId="Web-{F2801FA4-40BE-50FD-4EB3-C65124E97E07}" dt="2021-11-30T12:46:31.807" v="7"/>
          <ac:picMkLst>
            <pc:docMk/>
            <pc:sldMk cId="222706217" sldId="305"/>
            <ac:picMk id="4" creationId="{AECBA021-4114-4781-8839-F818DEB8822E}"/>
          </ac:picMkLst>
        </pc:picChg>
      </pc:sldChg>
      <pc:sldChg chg="addSp delSp modSp mod setBg">
        <pc:chgData name="Trần Hữu Khoa" userId="S::20520222@ms.uit.edu.vn::c3492e31-50a0-41f5-bc2e-2ed74a2c307a" providerId="AD" clId="Web-{F2801FA4-40BE-50FD-4EB3-C65124E97E07}" dt="2021-11-30T12:32:31.997" v="5"/>
        <pc:sldMkLst>
          <pc:docMk/>
          <pc:sldMk cId="2571503248" sldId="308"/>
        </pc:sldMkLst>
        <pc:spChg chg="add del">
          <ac:chgData name="Trần Hữu Khoa" userId="S::20520222@ms.uit.edu.vn::c3492e31-50a0-41f5-bc2e-2ed74a2c307a" providerId="AD" clId="Web-{F2801FA4-40BE-50FD-4EB3-C65124E97E07}" dt="2021-11-30T12:32:31.997" v="5"/>
          <ac:spMkLst>
            <pc:docMk/>
            <pc:sldMk cId="2571503248" sldId="308"/>
            <ac:spMk id="9" creationId="{48CAE4AE-A9DF-45AF-9A9C-1712BC63418E}"/>
          </ac:spMkLst>
        </pc:spChg>
        <pc:spChg chg="add del">
          <ac:chgData name="Trần Hữu Khoa" userId="S::20520222@ms.uit.edu.vn::c3492e31-50a0-41f5-bc2e-2ed74a2c307a" providerId="AD" clId="Web-{F2801FA4-40BE-50FD-4EB3-C65124E97E07}" dt="2021-11-30T12:32:31.997" v="5"/>
          <ac:spMkLst>
            <pc:docMk/>
            <pc:sldMk cId="2571503248" sldId="308"/>
            <ac:spMk id="34" creationId="{E972DE0D-2E53-4159-ABD3-C601524262C2}"/>
          </ac:spMkLst>
        </pc:spChg>
        <pc:grpChg chg="add del">
          <ac:chgData name="Trần Hữu Khoa" userId="S::20520222@ms.uit.edu.vn::c3492e31-50a0-41f5-bc2e-2ed74a2c307a" providerId="AD" clId="Web-{F2801FA4-40BE-50FD-4EB3-C65124E97E07}" dt="2021-11-30T12:32:31.997" v="5"/>
          <ac:grpSpMkLst>
            <pc:docMk/>
            <pc:sldMk cId="2571503248" sldId="308"/>
            <ac:grpSpMk id="11" creationId="{6C272060-BC98-4C91-A58F-4DFEC566CF7F}"/>
          </ac:grpSpMkLst>
        </pc:grpChg>
        <pc:picChg chg="mod">
          <ac:chgData name="Trần Hữu Khoa" userId="S::20520222@ms.uit.edu.vn::c3492e31-50a0-41f5-bc2e-2ed74a2c307a" providerId="AD" clId="Web-{F2801FA4-40BE-50FD-4EB3-C65124E97E07}" dt="2021-11-30T12:32:31.997" v="5"/>
          <ac:picMkLst>
            <pc:docMk/>
            <pc:sldMk cId="2571503248" sldId="308"/>
            <ac:picMk id="4" creationId="{00000000-0000-0000-0000-000000000000}"/>
          </ac:picMkLst>
        </pc:picChg>
      </pc:sldChg>
      <pc:sldChg chg="addSp delSp modSp mod setBg">
        <pc:chgData name="Trần Hữu Khoa" userId="S::20520222@ms.uit.edu.vn::c3492e31-50a0-41f5-bc2e-2ed74a2c307a" providerId="AD" clId="Web-{F2801FA4-40BE-50FD-4EB3-C65124E97E07}" dt="2021-11-30T12:30:58.996" v="1"/>
        <pc:sldMkLst>
          <pc:docMk/>
          <pc:sldMk cId="169876796" sldId="312"/>
        </pc:sldMkLst>
        <pc:spChg chg="mod">
          <ac:chgData name="Trần Hữu Khoa" userId="S::20520222@ms.uit.edu.vn::c3492e31-50a0-41f5-bc2e-2ed74a2c307a" providerId="AD" clId="Web-{F2801FA4-40BE-50FD-4EB3-C65124E97E07}" dt="2021-11-30T12:30:58.996" v="1"/>
          <ac:spMkLst>
            <pc:docMk/>
            <pc:sldMk cId="169876796" sldId="312"/>
            <ac:spMk id="5" creationId="{034739C1-803D-43BD-9B7D-6EEA7FFD7351}"/>
          </ac:spMkLst>
        </pc:spChg>
        <pc:spChg chg="ord">
          <ac:chgData name="Trần Hữu Khoa" userId="S::20520222@ms.uit.edu.vn::c3492e31-50a0-41f5-bc2e-2ed74a2c307a" providerId="AD" clId="Web-{F2801FA4-40BE-50FD-4EB3-C65124E97E07}" dt="2021-11-30T12:30:58.996" v="1"/>
          <ac:spMkLst>
            <pc:docMk/>
            <pc:sldMk cId="169876796" sldId="312"/>
            <ac:spMk id="7" creationId="{00000000-0000-0000-0000-000000000000}"/>
          </ac:spMkLst>
        </pc:spChg>
        <pc:spChg chg="add del">
          <ac:chgData name="Trần Hữu Khoa" userId="S::20520222@ms.uit.edu.vn::c3492e31-50a0-41f5-bc2e-2ed74a2c307a" providerId="AD" clId="Web-{F2801FA4-40BE-50FD-4EB3-C65124E97E07}" dt="2021-11-30T12:30:58.996" v="1"/>
          <ac:spMkLst>
            <pc:docMk/>
            <pc:sldMk cId="169876796" sldId="312"/>
            <ac:spMk id="12" creationId="{01D0AF59-99C3-4251-AB9A-C966C6AD4400}"/>
          </ac:spMkLst>
        </pc:spChg>
        <pc:spChg chg="add del">
          <ac:chgData name="Trần Hữu Khoa" userId="S::20520222@ms.uit.edu.vn::c3492e31-50a0-41f5-bc2e-2ed74a2c307a" providerId="AD" clId="Web-{F2801FA4-40BE-50FD-4EB3-C65124E97E07}" dt="2021-11-30T12:30:58.996" v="1"/>
          <ac:spMkLst>
            <pc:docMk/>
            <pc:sldMk cId="169876796" sldId="312"/>
            <ac:spMk id="14" creationId="{1855405F-37A2-4869-9154-F8BE3BECE6C3}"/>
          </ac:spMkLst>
        </pc:spChg>
      </pc:sldChg>
    </pc:docChg>
  </pc:docChgLst>
  <pc:docChgLst>
    <pc:chgData name="Trần Hữu Khoa" userId="S::20520222@ms.uit.edu.vn::c3492e31-50a0-41f5-bc2e-2ed74a2c307a" providerId="AD" clId="Web-{0F203AD5-D63C-C20C-5005-9D80D63E27CA}"/>
    <pc:docChg chg="modSld">
      <pc:chgData name="Trần Hữu Khoa" userId="S::20520222@ms.uit.edu.vn::c3492e31-50a0-41f5-bc2e-2ed74a2c307a" providerId="AD" clId="Web-{0F203AD5-D63C-C20C-5005-9D80D63E27CA}" dt="2021-11-30T12:19:40.739" v="8" actId="1076"/>
      <pc:docMkLst>
        <pc:docMk/>
      </pc:docMkLst>
      <pc:sldChg chg="addSp delSp modSp">
        <pc:chgData name="Trần Hữu Khoa" userId="S::20520222@ms.uit.edu.vn::c3492e31-50a0-41f5-bc2e-2ed74a2c307a" providerId="AD" clId="Web-{0F203AD5-D63C-C20C-5005-9D80D63E27CA}" dt="2021-11-30T12:15:41.312" v="3"/>
        <pc:sldMkLst>
          <pc:docMk/>
          <pc:sldMk cId="1598285300" sldId="278"/>
        </pc:sldMkLst>
        <pc:picChg chg="add del mod">
          <ac:chgData name="Trần Hữu Khoa" userId="S::20520222@ms.uit.edu.vn::c3492e31-50a0-41f5-bc2e-2ed74a2c307a" providerId="AD" clId="Web-{0F203AD5-D63C-C20C-5005-9D80D63E27CA}" dt="2021-11-30T12:15:41.312" v="3"/>
          <ac:picMkLst>
            <pc:docMk/>
            <pc:sldMk cId="1598285300" sldId="278"/>
            <ac:picMk id="4" creationId="{20390CE0-7B55-4BAF-B8FA-23CF9DCCCACF}"/>
          </ac:picMkLst>
        </pc:picChg>
      </pc:sldChg>
      <pc:sldChg chg="addSp delSp modSp mod setBg">
        <pc:chgData name="Trần Hữu Khoa" userId="S::20520222@ms.uit.edu.vn::c3492e31-50a0-41f5-bc2e-2ed74a2c307a" providerId="AD" clId="Web-{0F203AD5-D63C-C20C-5005-9D80D63E27CA}" dt="2021-11-30T12:19:40.739" v="8" actId="1076"/>
        <pc:sldMkLst>
          <pc:docMk/>
          <pc:sldMk cId="2991809904" sldId="309"/>
        </pc:sldMkLst>
        <pc:spChg chg="mod">
          <ac:chgData name="Trần Hữu Khoa" userId="S::20520222@ms.uit.edu.vn::c3492e31-50a0-41f5-bc2e-2ed74a2c307a" providerId="AD" clId="Web-{0F203AD5-D63C-C20C-5005-9D80D63E27CA}" dt="2021-11-30T12:16:33.595" v="6"/>
          <ac:spMkLst>
            <pc:docMk/>
            <pc:sldMk cId="2991809904" sldId="309"/>
            <ac:spMk id="2" creationId="{034739C1-803D-43BD-9B7D-6EEA7FFD7351}"/>
          </ac:spMkLst>
        </pc:spChg>
        <pc:spChg chg="add del">
          <ac:chgData name="Trần Hữu Khoa" userId="S::20520222@ms.uit.edu.vn::c3492e31-50a0-41f5-bc2e-2ed74a2c307a" providerId="AD" clId="Web-{0F203AD5-D63C-C20C-5005-9D80D63E27CA}" dt="2021-11-30T12:16:33.595" v="6"/>
          <ac:spMkLst>
            <pc:docMk/>
            <pc:sldMk cId="2991809904" sldId="309"/>
            <ac:spMk id="3" creationId="{1CA8E84A-B22A-4C18-BED2-16C92A0172D4}"/>
          </ac:spMkLst>
        </pc:spChg>
        <pc:spChg chg="add">
          <ac:chgData name="Trần Hữu Khoa" userId="S::20520222@ms.uit.edu.vn::c3492e31-50a0-41f5-bc2e-2ed74a2c307a" providerId="AD" clId="Web-{0F203AD5-D63C-C20C-5005-9D80D63E27CA}" dt="2021-11-30T12:16:33.595" v="6"/>
          <ac:spMkLst>
            <pc:docMk/>
            <pc:sldMk cId="2991809904" sldId="309"/>
            <ac:spMk id="6" creationId="{345A976A-8DE3-4B67-B94B-2044FDD12899}"/>
          </ac:spMkLst>
        </pc:spChg>
        <pc:spChg chg="add">
          <ac:chgData name="Trần Hữu Khoa" userId="S::20520222@ms.uit.edu.vn::c3492e31-50a0-41f5-bc2e-2ed74a2c307a" providerId="AD" clId="Web-{0F203AD5-D63C-C20C-5005-9D80D63E27CA}" dt="2021-11-30T12:16:33.595" v="6"/>
          <ac:spMkLst>
            <pc:docMk/>
            <pc:sldMk cId="2991809904" sldId="309"/>
            <ac:spMk id="7" creationId="{6EAAA1B9-2DDB-49C9-A037-A523D2F13C15}"/>
          </ac:spMkLst>
        </pc:spChg>
        <pc:spChg chg="add del">
          <ac:chgData name="Trần Hữu Khoa" userId="S::20520222@ms.uit.edu.vn::c3492e31-50a0-41f5-bc2e-2ed74a2c307a" providerId="AD" clId="Web-{0F203AD5-D63C-C20C-5005-9D80D63E27CA}" dt="2021-11-30T12:16:33.532" v="5"/>
          <ac:spMkLst>
            <pc:docMk/>
            <pc:sldMk cId="2991809904" sldId="309"/>
            <ac:spMk id="9" creationId="{BACC6370-2D7E-4714-9D71-7542949D7D5D}"/>
          </ac:spMkLst>
        </pc:spChg>
        <pc:spChg chg="add del">
          <ac:chgData name="Trần Hữu Khoa" userId="S::20520222@ms.uit.edu.vn::c3492e31-50a0-41f5-bc2e-2ed74a2c307a" providerId="AD" clId="Web-{0F203AD5-D63C-C20C-5005-9D80D63E27CA}" dt="2021-11-30T12:16:33.532" v="5"/>
          <ac:spMkLst>
            <pc:docMk/>
            <pc:sldMk cId="2991809904" sldId="309"/>
            <ac:spMk id="11" creationId="{F68B3F68-107C-434F-AA38-110D5EA91B85}"/>
          </ac:spMkLst>
        </pc:spChg>
        <pc:spChg chg="add del">
          <ac:chgData name="Trần Hữu Khoa" userId="S::20520222@ms.uit.edu.vn::c3492e31-50a0-41f5-bc2e-2ed74a2c307a" providerId="AD" clId="Web-{0F203AD5-D63C-C20C-5005-9D80D63E27CA}" dt="2021-11-30T12:16:33.532" v="5"/>
          <ac:spMkLst>
            <pc:docMk/>
            <pc:sldMk cId="2991809904" sldId="309"/>
            <ac:spMk id="13" creationId="{AAD0DBB9-1A4B-4391-81D4-CB19F9AB918A}"/>
          </ac:spMkLst>
        </pc:spChg>
        <pc:spChg chg="add del">
          <ac:chgData name="Trần Hữu Khoa" userId="S::20520222@ms.uit.edu.vn::c3492e31-50a0-41f5-bc2e-2ed74a2c307a" providerId="AD" clId="Web-{0F203AD5-D63C-C20C-5005-9D80D63E27CA}" dt="2021-11-30T12:16:33.532" v="5"/>
          <ac:spMkLst>
            <pc:docMk/>
            <pc:sldMk cId="2991809904" sldId="309"/>
            <ac:spMk id="15" creationId="{063BBA22-50EA-4C4D-BE05-F1CE4E63AA56}"/>
          </ac:spMkLst>
        </pc:spChg>
        <pc:grpChg chg="add">
          <ac:chgData name="Trần Hữu Khoa" userId="S::20520222@ms.uit.edu.vn::c3492e31-50a0-41f5-bc2e-2ed74a2c307a" providerId="AD" clId="Web-{0F203AD5-D63C-C20C-5005-9D80D63E27CA}" dt="2021-11-30T12:16:33.595" v="6"/>
          <ac:grpSpMkLst>
            <pc:docMk/>
            <pc:sldMk cId="2991809904" sldId="309"/>
            <ac:grpSpMk id="8" creationId="{B441F8D5-EBCE-4FB9-91A9-3425971C1F99}"/>
          </ac:grpSpMkLst>
        </pc:grpChg>
        <pc:grpChg chg="add">
          <ac:chgData name="Trần Hữu Khoa" userId="S::20520222@ms.uit.edu.vn::c3492e31-50a0-41f5-bc2e-2ed74a2c307a" providerId="AD" clId="Web-{0F203AD5-D63C-C20C-5005-9D80D63E27CA}" dt="2021-11-30T12:16:33.595" v="6"/>
          <ac:grpSpMkLst>
            <pc:docMk/>
            <pc:sldMk cId="2991809904" sldId="309"/>
            <ac:grpSpMk id="19" creationId="{08701F99-7E4C-4B92-A4B5-307CDFB7A4DE}"/>
          </ac:grpSpMkLst>
        </pc:grpChg>
        <pc:graphicFrameChg chg="add del">
          <ac:chgData name="Trần Hữu Khoa" userId="S::20520222@ms.uit.edu.vn::c3492e31-50a0-41f5-bc2e-2ed74a2c307a" providerId="AD" clId="Web-{0F203AD5-D63C-C20C-5005-9D80D63E27CA}" dt="2021-11-30T12:16:33.532" v="5"/>
          <ac:graphicFrameMkLst>
            <pc:docMk/>
            <pc:sldMk cId="2991809904" sldId="309"/>
            <ac:graphicFrameMk id="5" creationId="{80279701-3153-464C-A582-F982FEAC496B}"/>
          </ac:graphicFrameMkLst>
        </pc:graphicFrameChg>
        <pc:graphicFrameChg chg="add mod">
          <ac:chgData name="Trần Hữu Khoa" userId="S::20520222@ms.uit.edu.vn::c3492e31-50a0-41f5-bc2e-2ed74a2c307a" providerId="AD" clId="Web-{0F203AD5-D63C-C20C-5005-9D80D63E27CA}" dt="2021-11-30T12:19:40.739" v="8" actId="1076"/>
          <ac:graphicFrameMkLst>
            <pc:docMk/>
            <pc:sldMk cId="2991809904" sldId="309"/>
            <ac:graphicFrameMk id="12" creationId="{2F599E2F-0BD3-45AC-9206-72AAEEFEBE51}"/>
          </ac:graphicFrameMkLst>
        </pc:graphicFrameChg>
      </pc:sldChg>
    </pc:docChg>
  </pc:docChgLst>
  <pc:docChgLst>
    <pc:chgData name="Trần Hữu Khoa" userId="S::20520222@ms.uit.edu.vn::c3492e31-50a0-41f5-bc2e-2ed74a2c307a" providerId="AD" clId="Web-{836FC8E4-69AC-4847-021B-15BD6E8A96CD}"/>
    <pc:docChg chg="addSld delSld modSld sldOrd">
      <pc:chgData name="Trần Hữu Khoa" userId="S::20520222@ms.uit.edu.vn::c3492e31-50a0-41f5-bc2e-2ed74a2c307a" providerId="AD" clId="Web-{836FC8E4-69AC-4847-021B-15BD6E8A96CD}" dt="2021-11-30T02:45:45.831" v="146" actId="20577"/>
      <pc:docMkLst>
        <pc:docMk/>
      </pc:docMkLst>
      <pc:sldChg chg="ord">
        <pc:chgData name="Trần Hữu Khoa" userId="S::20520222@ms.uit.edu.vn::c3492e31-50a0-41f5-bc2e-2ed74a2c307a" providerId="AD" clId="Web-{836FC8E4-69AC-4847-021B-15BD6E8A96CD}" dt="2021-11-30T02:38:53.541" v="24"/>
        <pc:sldMkLst>
          <pc:docMk/>
          <pc:sldMk cId="4010278615" sldId="258"/>
        </pc:sldMkLst>
      </pc:sldChg>
      <pc:sldChg chg="modSp add replId">
        <pc:chgData name="Trần Hữu Khoa" userId="S::20520222@ms.uit.edu.vn::c3492e31-50a0-41f5-bc2e-2ed74a2c307a" providerId="AD" clId="Web-{836FC8E4-69AC-4847-021B-15BD6E8A96CD}" dt="2021-11-30T02:38:50.259" v="22" actId="20577"/>
        <pc:sldMkLst>
          <pc:docMk/>
          <pc:sldMk cId="1746779616" sldId="275"/>
        </pc:sldMkLst>
        <pc:spChg chg="mod">
          <ac:chgData name="Trần Hữu Khoa" userId="S::20520222@ms.uit.edu.vn::c3492e31-50a0-41f5-bc2e-2ed74a2c307a" providerId="AD" clId="Web-{836FC8E4-69AC-4847-021B-15BD6E8A96CD}" dt="2021-11-30T02:38:50.259" v="22" actId="20577"/>
          <ac:spMkLst>
            <pc:docMk/>
            <pc:sldMk cId="1746779616" sldId="275"/>
            <ac:spMk id="2" creationId="{18A62767-D7DB-4236-AD76-D6795D22C7C5}"/>
          </ac:spMkLst>
        </pc:spChg>
      </pc:sldChg>
      <pc:sldChg chg="addSp modSp add replId">
        <pc:chgData name="Trần Hữu Khoa" userId="S::20520222@ms.uit.edu.vn::c3492e31-50a0-41f5-bc2e-2ed74a2c307a" providerId="AD" clId="Web-{836FC8E4-69AC-4847-021B-15BD6E8A96CD}" dt="2021-11-30T02:42:36.623" v="75" actId="1076"/>
        <pc:sldMkLst>
          <pc:docMk/>
          <pc:sldMk cId="1067763100" sldId="276"/>
        </pc:sldMkLst>
        <pc:spChg chg="mod">
          <ac:chgData name="Trần Hữu Khoa" userId="S::20520222@ms.uit.edu.vn::c3492e31-50a0-41f5-bc2e-2ed74a2c307a" providerId="AD" clId="Web-{836FC8E4-69AC-4847-021B-15BD6E8A96CD}" dt="2021-11-30T02:39:40.885" v="35" actId="20577"/>
          <ac:spMkLst>
            <pc:docMk/>
            <pc:sldMk cId="1067763100" sldId="276"/>
            <ac:spMk id="2" creationId="{034739C1-803D-43BD-9B7D-6EEA7FFD7351}"/>
          </ac:spMkLst>
        </pc:spChg>
        <pc:spChg chg="mod">
          <ac:chgData name="Trần Hữu Khoa" userId="S::20520222@ms.uit.edu.vn::c3492e31-50a0-41f5-bc2e-2ed74a2c307a" providerId="AD" clId="Web-{836FC8E4-69AC-4847-021B-15BD6E8A96CD}" dt="2021-11-30T02:41:39.575" v="68" actId="20577"/>
          <ac:spMkLst>
            <pc:docMk/>
            <pc:sldMk cId="1067763100" sldId="276"/>
            <ac:spMk id="3" creationId="{1CA8E84A-B22A-4C18-BED2-16C92A0172D4}"/>
          </ac:spMkLst>
        </pc:spChg>
        <pc:spChg chg="add mod">
          <ac:chgData name="Trần Hữu Khoa" userId="S::20520222@ms.uit.edu.vn::c3492e31-50a0-41f5-bc2e-2ed74a2c307a" providerId="AD" clId="Web-{836FC8E4-69AC-4847-021B-15BD6E8A96CD}" dt="2021-11-30T02:42:36.623" v="75" actId="1076"/>
          <ac:spMkLst>
            <pc:docMk/>
            <pc:sldMk cId="1067763100" sldId="276"/>
            <ac:spMk id="4" creationId="{4DE63E67-C5BD-4759-A3B4-FBBDE14C9498}"/>
          </ac:spMkLst>
        </pc:spChg>
      </pc:sldChg>
      <pc:sldChg chg="delSp modSp add replId">
        <pc:chgData name="Trần Hữu Khoa" userId="S::20520222@ms.uit.edu.vn::c3492e31-50a0-41f5-bc2e-2ed74a2c307a" providerId="AD" clId="Web-{836FC8E4-69AC-4847-021B-15BD6E8A96CD}" dt="2021-11-30T02:45:45.831" v="146" actId="20577"/>
        <pc:sldMkLst>
          <pc:docMk/>
          <pc:sldMk cId="2000599266" sldId="277"/>
        </pc:sldMkLst>
        <pc:spChg chg="mod">
          <ac:chgData name="Trần Hữu Khoa" userId="S::20520222@ms.uit.edu.vn::c3492e31-50a0-41f5-bc2e-2ed74a2c307a" providerId="AD" clId="Web-{836FC8E4-69AC-4847-021B-15BD6E8A96CD}" dt="2021-11-30T02:44:21.594" v="103" actId="20577"/>
          <ac:spMkLst>
            <pc:docMk/>
            <pc:sldMk cId="2000599266" sldId="277"/>
            <ac:spMk id="2" creationId="{034739C1-803D-43BD-9B7D-6EEA7FFD7351}"/>
          </ac:spMkLst>
        </pc:spChg>
        <pc:spChg chg="mod">
          <ac:chgData name="Trần Hữu Khoa" userId="S::20520222@ms.uit.edu.vn::c3492e31-50a0-41f5-bc2e-2ed74a2c307a" providerId="AD" clId="Web-{836FC8E4-69AC-4847-021B-15BD6E8A96CD}" dt="2021-11-30T02:45:45.831" v="146" actId="20577"/>
          <ac:spMkLst>
            <pc:docMk/>
            <pc:sldMk cId="2000599266" sldId="277"/>
            <ac:spMk id="3" creationId="{1CA8E84A-B22A-4C18-BED2-16C92A0172D4}"/>
          </ac:spMkLst>
        </pc:spChg>
        <pc:spChg chg="del mod">
          <ac:chgData name="Trần Hữu Khoa" userId="S::20520222@ms.uit.edu.vn::c3492e31-50a0-41f5-bc2e-2ed74a2c307a" providerId="AD" clId="Web-{836FC8E4-69AC-4847-021B-15BD6E8A96CD}" dt="2021-11-30T02:44:56.767" v="109"/>
          <ac:spMkLst>
            <pc:docMk/>
            <pc:sldMk cId="2000599266" sldId="277"/>
            <ac:spMk id="4" creationId="{4DE63E67-C5BD-4759-A3B4-FBBDE14C9498}"/>
          </ac:spMkLst>
        </pc:spChg>
      </pc:sldChg>
      <pc:sldChg chg="addSp modSp new del">
        <pc:chgData name="Trần Hữu Khoa" userId="S::20520222@ms.uit.edu.vn::c3492e31-50a0-41f5-bc2e-2ed74a2c307a" providerId="AD" clId="Web-{836FC8E4-69AC-4847-021B-15BD6E8A96CD}" dt="2021-11-30T02:44:00.297" v="82"/>
        <pc:sldMkLst>
          <pc:docMk/>
          <pc:sldMk cId="3891058299" sldId="277"/>
        </pc:sldMkLst>
        <pc:spChg chg="mod">
          <ac:chgData name="Trần Hữu Khoa" userId="S::20520222@ms.uit.edu.vn::c3492e31-50a0-41f5-bc2e-2ed74a2c307a" providerId="AD" clId="Web-{836FC8E4-69AC-4847-021B-15BD6E8A96CD}" dt="2021-11-30T02:43:41.515" v="80" actId="20577"/>
          <ac:spMkLst>
            <pc:docMk/>
            <pc:sldMk cId="3891058299" sldId="277"/>
            <ac:spMk id="2" creationId="{88CA456B-0384-46A3-937C-84E30E4E5C68}"/>
          </ac:spMkLst>
        </pc:spChg>
        <pc:spChg chg="add">
          <ac:chgData name="Trần Hữu Khoa" userId="S::20520222@ms.uit.edu.vn::c3492e31-50a0-41f5-bc2e-2ed74a2c307a" providerId="AD" clId="Web-{836FC8E4-69AC-4847-021B-15BD6E8A96CD}" dt="2021-11-30T02:43:46.766" v="81"/>
          <ac:spMkLst>
            <pc:docMk/>
            <pc:sldMk cId="3891058299" sldId="277"/>
            <ac:spMk id="4" creationId="{0A8296E3-0DFB-4586-81BC-4FDA127B17AE}"/>
          </ac:spMkLst>
        </pc:spChg>
      </pc:sldChg>
    </pc:docChg>
  </pc:docChgLst>
  <pc:docChgLst>
    <pc:chgData name="Trần Hữu Khoa" userId="S::20520222@ms.uit.edu.vn::c3492e31-50a0-41f5-bc2e-2ed74a2c307a" providerId="AD" clId="Web-{3D1D5687-647A-072B-B6B7-E5C63196F240}"/>
    <pc:docChg chg="modSld sldOrd">
      <pc:chgData name="Trần Hữu Khoa" userId="S::20520222@ms.uit.edu.vn::c3492e31-50a0-41f5-bc2e-2ed74a2c307a" providerId="AD" clId="Web-{3D1D5687-647A-072B-B6B7-E5C63196F240}" dt="2021-11-29T18:04:15.682" v="1" actId="20577"/>
      <pc:docMkLst>
        <pc:docMk/>
      </pc:docMkLst>
      <pc:sldChg chg="modSp ord">
        <pc:chgData name="Trần Hữu Khoa" userId="S::20520222@ms.uit.edu.vn::c3492e31-50a0-41f5-bc2e-2ed74a2c307a" providerId="AD" clId="Web-{3D1D5687-647A-072B-B6B7-E5C63196F240}" dt="2021-11-29T18:04:15.682" v="1" actId="20577"/>
        <pc:sldMkLst>
          <pc:docMk/>
          <pc:sldMk cId="1541314897" sldId="269"/>
        </pc:sldMkLst>
        <pc:spChg chg="mod">
          <ac:chgData name="Trần Hữu Khoa" userId="S::20520222@ms.uit.edu.vn::c3492e31-50a0-41f5-bc2e-2ed74a2c307a" providerId="AD" clId="Web-{3D1D5687-647A-072B-B6B7-E5C63196F240}" dt="2021-11-29T18:04:15.682" v="1" actId="20577"/>
          <ac:spMkLst>
            <pc:docMk/>
            <pc:sldMk cId="1541314897" sldId="269"/>
            <ac:spMk id="42" creationId="{041CA629-3152-4F24-A528-E471E616A2BA}"/>
          </ac:spMkLst>
        </pc:spChg>
      </pc:sldChg>
    </pc:docChg>
  </pc:docChgLst>
  <pc:docChgLst>
    <pc:chgData name="Trần Hữu Khoa" userId="S::20520222@ms.uit.edu.vn::c3492e31-50a0-41f5-bc2e-2ed74a2c307a" providerId="AD" clId="Web-{88EDE141-D3D7-0D50-12B0-75CAD626D772}"/>
    <pc:docChg chg="addSld delSld modSld sldOrd">
      <pc:chgData name="Trần Hữu Khoa" userId="S::20520222@ms.uit.edu.vn::c3492e31-50a0-41f5-bc2e-2ed74a2c307a" providerId="AD" clId="Web-{88EDE141-D3D7-0D50-12B0-75CAD626D772}" dt="2021-11-30T04:21:06.674" v="262" actId="14100"/>
      <pc:docMkLst>
        <pc:docMk/>
      </pc:docMkLst>
      <pc:sldChg chg="modSp">
        <pc:chgData name="Trần Hữu Khoa" userId="S::20520222@ms.uit.edu.vn::c3492e31-50a0-41f5-bc2e-2ed74a2c307a" providerId="AD" clId="Web-{88EDE141-D3D7-0D50-12B0-75CAD626D772}" dt="2021-11-30T04:05:15.744" v="8" actId="14100"/>
        <pc:sldMkLst>
          <pc:docMk/>
          <pc:sldMk cId="3229077044" sldId="287"/>
        </pc:sldMkLst>
        <pc:spChg chg="mod">
          <ac:chgData name="Trần Hữu Khoa" userId="S::20520222@ms.uit.edu.vn::c3492e31-50a0-41f5-bc2e-2ed74a2c307a" providerId="AD" clId="Web-{88EDE141-D3D7-0D50-12B0-75CAD626D772}" dt="2021-11-30T04:05:15.744" v="8" actId="14100"/>
          <ac:spMkLst>
            <pc:docMk/>
            <pc:sldMk cId="3229077044" sldId="287"/>
            <ac:spMk id="6" creationId="{00000000-0000-0000-0000-000000000000}"/>
          </ac:spMkLst>
        </pc:spChg>
      </pc:sldChg>
      <pc:sldChg chg="del">
        <pc:chgData name="Trần Hữu Khoa" userId="S::20520222@ms.uit.edu.vn::c3492e31-50a0-41f5-bc2e-2ed74a2c307a" providerId="AD" clId="Web-{88EDE141-D3D7-0D50-12B0-75CAD626D772}" dt="2021-11-30T04:09:51.666" v="57"/>
        <pc:sldMkLst>
          <pc:docMk/>
          <pc:sldMk cId="2928051750" sldId="290"/>
        </pc:sldMkLst>
      </pc:sldChg>
      <pc:sldChg chg="modSp add ord replId">
        <pc:chgData name="Trần Hữu Khoa" userId="S::20520222@ms.uit.edu.vn::c3492e31-50a0-41f5-bc2e-2ed74a2c307a" providerId="AD" clId="Web-{88EDE141-D3D7-0D50-12B0-75CAD626D772}" dt="2021-11-30T04:06:08.950" v="31" actId="20577"/>
        <pc:sldMkLst>
          <pc:docMk/>
          <pc:sldMk cId="1646345791" sldId="291"/>
        </pc:sldMkLst>
        <pc:spChg chg="mod">
          <ac:chgData name="Trần Hữu Khoa" userId="S::20520222@ms.uit.edu.vn::c3492e31-50a0-41f5-bc2e-2ed74a2c307a" providerId="AD" clId="Web-{88EDE141-D3D7-0D50-12B0-75CAD626D772}" dt="2021-11-30T04:06:08.950" v="31" actId="20577"/>
          <ac:spMkLst>
            <pc:docMk/>
            <pc:sldMk cId="1646345791" sldId="291"/>
            <ac:spMk id="2" creationId="{18A62767-D7DB-4236-AD76-D6795D22C7C5}"/>
          </ac:spMkLst>
        </pc:spChg>
      </pc:sldChg>
      <pc:sldChg chg="modSp add replId">
        <pc:chgData name="Trần Hữu Khoa" userId="S::20520222@ms.uit.edu.vn::c3492e31-50a0-41f5-bc2e-2ed74a2c307a" providerId="AD" clId="Web-{88EDE141-D3D7-0D50-12B0-75CAD626D772}" dt="2021-11-30T04:11:28.312" v="78" actId="20577"/>
        <pc:sldMkLst>
          <pc:docMk/>
          <pc:sldMk cId="1606335569" sldId="292"/>
        </pc:sldMkLst>
        <pc:spChg chg="mod">
          <ac:chgData name="Trần Hữu Khoa" userId="S::20520222@ms.uit.edu.vn::c3492e31-50a0-41f5-bc2e-2ed74a2c307a" providerId="AD" clId="Web-{88EDE141-D3D7-0D50-12B0-75CAD626D772}" dt="2021-11-30T04:07:53.206" v="40" actId="20577"/>
          <ac:spMkLst>
            <pc:docMk/>
            <pc:sldMk cId="1606335569" sldId="292"/>
            <ac:spMk id="13" creationId="{00000000-0000-0000-0000-000000000000}"/>
          </ac:spMkLst>
        </pc:spChg>
        <pc:spChg chg="mod">
          <ac:chgData name="Trần Hữu Khoa" userId="S::20520222@ms.uit.edu.vn::c3492e31-50a0-41f5-bc2e-2ed74a2c307a" providerId="AD" clId="Web-{88EDE141-D3D7-0D50-12B0-75CAD626D772}" dt="2021-11-30T04:11:28.312" v="78" actId="20577"/>
          <ac:spMkLst>
            <pc:docMk/>
            <pc:sldMk cId="1606335569" sldId="292"/>
            <ac:spMk id="14" creationId="{00000000-0000-0000-0000-000000000000}"/>
          </ac:spMkLst>
        </pc:spChg>
      </pc:sldChg>
      <pc:sldChg chg="new del">
        <pc:chgData name="Trần Hữu Khoa" userId="S::20520222@ms.uit.edu.vn::c3492e31-50a0-41f5-bc2e-2ed74a2c307a" providerId="AD" clId="Web-{88EDE141-D3D7-0D50-12B0-75CAD626D772}" dt="2021-11-30T04:09:39.228" v="56"/>
        <pc:sldMkLst>
          <pc:docMk/>
          <pc:sldMk cId="2547158014" sldId="293"/>
        </pc:sldMkLst>
      </pc:sldChg>
      <pc:sldChg chg="add replId">
        <pc:chgData name="Trần Hữu Khoa" userId="S::20520222@ms.uit.edu.vn::c3492e31-50a0-41f5-bc2e-2ed74a2c307a" providerId="AD" clId="Web-{88EDE141-D3D7-0D50-12B0-75CAD626D772}" dt="2021-11-30T04:09:37.493" v="55"/>
        <pc:sldMkLst>
          <pc:docMk/>
          <pc:sldMk cId="566432064" sldId="294"/>
        </pc:sldMkLst>
      </pc:sldChg>
      <pc:sldChg chg="add replId">
        <pc:chgData name="Trần Hữu Khoa" userId="S::20520222@ms.uit.edu.vn::c3492e31-50a0-41f5-bc2e-2ed74a2c307a" providerId="AD" clId="Web-{88EDE141-D3D7-0D50-12B0-75CAD626D772}" dt="2021-11-30T04:09:52.603" v="58"/>
        <pc:sldMkLst>
          <pc:docMk/>
          <pc:sldMk cId="3358878199" sldId="295"/>
        </pc:sldMkLst>
      </pc:sldChg>
      <pc:sldChg chg="add">
        <pc:chgData name="Trần Hữu Khoa" userId="S::20520222@ms.uit.edu.vn::c3492e31-50a0-41f5-bc2e-2ed74a2c307a" providerId="AD" clId="Web-{88EDE141-D3D7-0D50-12B0-75CAD626D772}" dt="2021-11-30T04:12:01.173" v="79"/>
        <pc:sldMkLst>
          <pc:docMk/>
          <pc:sldMk cId="636481484" sldId="296"/>
        </pc:sldMkLst>
      </pc:sldChg>
      <pc:sldChg chg="modSp new del">
        <pc:chgData name="Trần Hữu Khoa" userId="S::20520222@ms.uit.edu.vn::c3492e31-50a0-41f5-bc2e-2ed74a2c307a" providerId="AD" clId="Web-{88EDE141-D3D7-0D50-12B0-75CAD626D772}" dt="2021-11-30T04:12:30.347" v="84"/>
        <pc:sldMkLst>
          <pc:docMk/>
          <pc:sldMk cId="29689748" sldId="297"/>
        </pc:sldMkLst>
        <pc:spChg chg="mod">
          <ac:chgData name="Trần Hữu Khoa" userId="S::20520222@ms.uit.edu.vn::c3492e31-50a0-41f5-bc2e-2ed74a2c307a" providerId="AD" clId="Web-{88EDE141-D3D7-0D50-12B0-75CAD626D772}" dt="2021-11-30T04:12:24.487" v="82" actId="20577"/>
          <ac:spMkLst>
            <pc:docMk/>
            <pc:sldMk cId="29689748" sldId="297"/>
            <ac:spMk id="2" creationId="{1CFCD2F1-F395-47BD-B896-E7E91323ABEF}"/>
          </ac:spMkLst>
        </pc:spChg>
      </pc:sldChg>
      <pc:sldChg chg="addSp delSp modSp add replId">
        <pc:chgData name="Trần Hữu Khoa" userId="S::20520222@ms.uit.edu.vn::c3492e31-50a0-41f5-bc2e-2ed74a2c307a" providerId="AD" clId="Web-{88EDE141-D3D7-0D50-12B0-75CAD626D772}" dt="2021-11-30T04:21:06.674" v="262" actId="14100"/>
        <pc:sldMkLst>
          <pc:docMk/>
          <pc:sldMk cId="627934603" sldId="298"/>
        </pc:sldMkLst>
        <pc:spChg chg="add del mod">
          <ac:chgData name="Trần Hữu Khoa" userId="S::20520222@ms.uit.edu.vn::c3492e31-50a0-41f5-bc2e-2ed74a2c307a" providerId="AD" clId="Web-{88EDE141-D3D7-0D50-12B0-75CAD626D772}" dt="2021-11-30T04:19:02.557" v="222"/>
          <ac:spMkLst>
            <pc:docMk/>
            <pc:sldMk cId="627934603" sldId="298"/>
            <ac:spMk id="3" creationId="{52D31E56-406D-441F-8969-952559C42E13}"/>
          </ac:spMkLst>
        </pc:spChg>
        <pc:spChg chg="add mod">
          <ac:chgData name="Trần Hữu Khoa" userId="S::20520222@ms.uit.edu.vn::c3492e31-50a0-41f5-bc2e-2ed74a2c307a" providerId="AD" clId="Web-{88EDE141-D3D7-0D50-12B0-75CAD626D772}" dt="2021-11-30T04:21:06.674" v="262" actId="14100"/>
          <ac:spMkLst>
            <pc:docMk/>
            <pc:sldMk cId="627934603" sldId="298"/>
            <ac:spMk id="6" creationId="{044C21A3-07CC-4724-99FC-B9AFEDEE944B}"/>
          </ac:spMkLst>
        </pc:spChg>
        <pc:spChg chg="add mod">
          <ac:chgData name="Trần Hữu Khoa" userId="S::20520222@ms.uit.edu.vn::c3492e31-50a0-41f5-bc2e-2ed74a2c307a" providerId="AD" clId="Web-{88EDE141-D3D7-0D50-12B0-75CAD626D772}" dt="2021-11-30T04:20:42.954" v="260" actId="20577"/>
          <ac:spMkLst>
            <pc:docMk/>
            <pc:sldMk cId="627934603" sldId="298"/>
            <ac:spMk id="7" creationId="{95E98FAA-3D3B-4F02-90C8-62A23D1647CA}"/>
          </ac:spMkLst>
        </pc:spChg>
        <pc:spChg chg="del mod">
          <ac:chgData name="Trần Hữu Khoa" userId="S::20520222@ms.uit.edu.vn::c3492e31-50a0-41f5-bc2e-2ed74a2c307a" providerId="AD" clId="Web-{88EDE141-D3D7-0D50-12B0-75CAD626D772}" dt="2021-11-30T04:18:47.322" v="219"/>
          <ac:spMkLst>
            <pc:docMk/>
            <pc:sldMk cId="627934603" sldId="298"/>
            <ac:spMk id="14" creationId="{00000000-0000-0000-0000-000000000000}"/>
          </ac:spMkLst>
        </pc:spChg>
      </pc:sldChg>
    </pc:docChg>
  </pc:docChgLst>
  <pc:docChgLst>
    <pc:chgData name="Trần Hữu Khoa" userId="S::20520222@ms.uit.edu.vn::c3492e31-50a0-41f5-bc2e-2ed74a2c307a" providerId="AD" clId="Web-{1D653E0D-8A83-59DC-8BDC-83B1B62FDD7E}"/>
    <pc:docChg chg="addSld delSld modSld">
      <pc:chgData name="Trần Hữu Khoa" userId="S::20520222@ms.uit.edu.vn::c3492e31-50a0-41f5-bc2e-2ed74a2c307a" providerId="AD" clId="Web-{1D653E0D-8A83-59DC-8BDC-83B1B62FDD7E}" dt="2021-11-30T09:21:53.371" v="96"/>
      <pc:docMkLst>
        <pc:docMk/>
      </pc:docMkLst>
      <pc:sldChg chg="delSp modSp">
        <pc:chgData name="Trần Hữu Khoa" userId="S::20520222@ms.uit.edu.vn::c3492e31-50a0-41f5-bc2e-2ed74a2c307a" providerId="AD" clId="Web-{1D653E0D-8A83-59DC-8BDC-83B1B62FDD7E}" dt="2021-11-30T09:08:02.449" v="24"/>
        <pc:sldMkLst>
          <pc:docMk/>
          <pc:sldMk cId="1067763100" sldId="276"/>
        </pc:sldMkLst>
        <pc:spChg chg="mod">
          <ac:chgData name="Trần Hữu Khoa" userId="S::20520222@ms.uit.edu.vn::c3492e31-50a0-41f5-bc2e-2ed74a2c307a" providerId="AD" clId="Web-{1D653E0D-8A83-59DC-8BDC-83B1B62FDD7E}" dt="2021-11-30T09:06:32.650" v="20"/>
          <ac:spMkLst>
            <pc:docMk/>
            <pc:sldMk cId="1067763100" sldId="276"/>
            <ac:spMk id="7" creationId="{00000000-0000-0000-0000-000000000000}"/>
          </ac:spMkLst>
        </pc:spChg>
        <pc:grpChg chg="del mod">
          <ac:chgData name="Trần Hữu Khoa" userId="S::20520222@ms.uit.edu.vn::c3492e31-50a0-41f5-bc2e-2ed74a2c307a" providerId="AD" clId="Web-{1D653E0D-8A83-59DC-8BDC-83B1B62FDD7E}" dt="2021-11-30T09:08:02.449" v="24"/>
          <ac:grpSpMkLst>
            <pc:docMk/>
            <pc:sldMk cId="1067763100" sldId="276"/>
            <ac:grpSpMk id="5" creationId="{00000000-0000-0000-0000-000000000000}"/>
          </ac:grpSpMkLst>
        </pc:grpChg>
      </pc:sldChg>
      <pc:sldChg chg="addSp modSp">
        <pc:chgData name="Trần Hữu Khoa" userId="S::20520222@ms.uit.edu.vn::c3492e31-50a0-41f5-bc2e-2ed74a2c307a" providerId="AD" clId="Web-{1D653E0D-8A83-59DC-8BDC-83B1B62FDD7E}" dt="2021-11-30T09:18:23.992" v="75" actId="20577"/>
        <pc:sldMkLst>
          <pc:docMk/>
          <pc:sldMk cId="1598285300" sldId="278"/>
        </pc:sldMkLst>
        <pc:spChg chg="mod">
          <ac:chgData name="Trần Hữu Khoa" userId="S::20520222@ms.uit.edu.vn::c3492e31-50a0-41f5-bc2e-2ed74a2c307a" providerId="AD" clId="Web-{1D653E0D-8A83-59DC-8BDC-83B1B62FDD7E}" dt="2021-11-30T09:18:23.992" v="75" actId="20577"/>
          <ac:spMkLst>
            <pc:docMk/>
            <pc:sldMk cId="1598285300" sldId="278"/>
            <ac:spMk id="2" creationId="{18A62767-D7DB-4236-AD76-D6795D22C7C5}"/>
          </ac:spMkLst>
        </pc:spChg>
        <pc:picChg chg="add">
          <ac:chgData name="Trần Hữu Khoa" userId="S::20520222@ms.uit.edu.vn::c3492e31-50a0-41f5-bc2e-2ed74a2c307a" providerId="AD" clId="Web-{1D653E0D-8A83-59DC-8BDC-83B1B62FDD7E}" dt="2021-11-30T09:18:17.086" v="72"/>
          <ac:picMkLst>
            <pc:docMk/>
            <pc:sldMk cId="1598285300" sldId="278"/>
            <ac:picMk id="3" creationId="{708D4EE1-8E6F-4E48-857A-E80A96FFC723}"/>
          </ac:picMkLst>
        </pc:picChg>
      </pc:sldChg>
      <pc:sldChg chg="addSp delSp modSp">
        <pc:chgData name="Trần Hữu Khoa" userId="S::20520222@ms.uit.edu.vn::c3492e31-50a0-41f5-bc2e-2ed74a2c307a" providerId="AD" clId="Web-{1D653E0D-8A83-59DC-8BDC-83B1B62FDD7E}" dt="2021-11-30T09:21:53.371" v="96"/>
        <pc:sldMkLst>
          <pc:docMk/>
          <pc:sldMk cId="298809605" sldId="281"/>
        </pc:sldMkLst>
        <pc:spChg chg="mod">
          <ac:chgData name="Trần Hữu Khoa" userId="S::20520222@ms.uit.edu.vn::c3492e31-50a0-41f5-bc2e-2ed74a2c307a" providerId="AD" clId="Web-{1D653E0D-8A83-59DC-8BDC-83B1B62FDD7E}" dt="2021-11-30T09:19:29.650" v="89" actId="20577"/>
          <ac:spMkLst>
            <pc:docMk/>
            <pc:sldMk cId="298809605" sldId="281"/>
            <ac:spMk id="4" creationId="{6F694D65-4663-4B82-AD7C-1EED6CB50E16}"/>
          </ac:spMkLst>
        </pc:spChg>
        <pc:picChg chg="add del mod">
          <ac:chgData name="Trần Hữu Khoa" userId="S::20520222@ms.uit.edu.vn::c3492e31-50a0-41f5-bc2e-2ed74a2c307a" providerId="AD" clId="Web-{1D653E0D-8A83-59DC-8BDC-83B1B62FDD7E}" dt="2021-11-30T09:20:17.229" v="95"/>
          <ac:picMkLst>
            <pc:docMk/>
            <pc:sldMk cId="298809605" sldId="281"/>
            <ac:picMk id="2" creationId="{80BBE52D-06A0-42CA-BCCF-3E636121B7DF}"/>
          </ac:picMkLst>
        </pc:picChg>
        <pc:picChg chg="add mod">
          <ac:chgData name="Trần Hữu Khoa" userId="S::20520222@ms.uit.edu.vn::c3492e31-50a0-41f5-bc2e-2ed74a2c307a" providerId="AD" clId="Web-{1D653E0D-8A83-59DC-8BDC-83B1B62FDD7E}" dt="2021-11-30T09:21:53.371" v="96"/>
          <ac:picMkLst>
            <pc:docMk/>
            <pc:sldMk cId="298809605" sldId="281"/>
            <ac:picMk id="3" creationId="{BA13625A-5471-48F1-A2BD-C0464213033C}"/>
          </ac:picMkLst>
        </pc:picChg>
      </pc:sldChg>
      <pc:sldChg chg="addSp delSp modSp">
        <pc:chgData name="Trần Hữu Khoa" userId="S::20520222@ms.uit.edu.vn::c3492e31-50a0-41f5-bc2e-2ed74a2c307a" providerId="AD" clId="Web-{1D653E0D-8A83-59DC-8BDC-83B1B62FDD7E}" dt="2021-11-30T09:11:42.969" v="58"/>
        <pc:sldMkLst>
          <pc:docMk/>
          <pc:sldMk cId="2631997974" sldId="286"/>
        </pc:sldMkLst>
        <pc:spChg chg="add del mod">
          <ac:chgData name="Trần Hữu Khoa" userId="S::20520222@ms.uit.edu.vn::c3492e31-50a0-41f5-bc2e-2ed74a2c307a" providerId="AD" clId="Web-{1D653E0D-8A83-59DC-8BDC-83B1B62FDD7E}" dt="2021-11-30T09:11:32.469" v="55" actId="20577"/>
          <ac:spMkLst>
            <pc:docMk/>
            <pc:sldMk cId="2631997974" sldId="286"/>
            <ac:spMk id="2" creationId="{403A7890-A2D4-4088-AAC8-5E046EB292BA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28.140" v="51"/>
          <ac:spMkLst>
            <pc:docMk/>
            <pc:sldMk cId="2631997974" sldId="286"/>
            <ac:spMk id="17" creationId="{665DBBEF-238B-476B-96AB-8AAC3224ECEA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28.140" v="51"/>
          <ac:spMkLst>
            <pc:docMk/>
            <pc:sldMk cId="2631997974" sldId="286"/>
            <ac:spMk id="19" creationId="{3FCFB1DE-0B7E-48CC-BA90-B2AB0889F9D6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14.781" v="49"/>
          <ac:spMkLst>
            <pc:docMk/>
            <pc:sldMk cId="2631997974" sldId="286"/>
            <ac:spMk id="21" creationId="{664E23E2-7440-4E36-A67B-0F88C5F7E185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14.781" v="49"/>
          <ac:spMkLst>
            <pc:docMk/>
            <pc:sldMk cId="2631997974" sldId="286"/>
            <ac:spMk id="22" creationId="{B06949AE-010D-4C18-8AED-7872085ADD57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14.781" v="49"/>
          <ac:spMkLst>
            <pc:docMk/>
            <pc:sldMk cId="2631997974" sldId="286"/>
            <ac:spMk id="23" creationId="{FE54AADB-50C7-4293-94C0-27361A32B8CF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13.265" v="47"/>
          <ac:spMkLst>
            <pc:docMk/>
            <pc:sldMk cId="2631997974" sldId="286"/>
            <ac:spMk id="24" creationId="{69D184B2-2226-4E31-BCCB-444330767440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28.140" v="51"/>
          <ac:spMkLst>
            <pc:docMk/>
            <pc:sldMk cId="2631997974" sldId="286"/>
            <ac:spMk id="25" creationId="{A169D286-F4D7-4C8B-A6BD-D05384C7F1D8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13.265" v="47"/>
          <ac:spMkLst>
            <pc:docMk/>
            <pc:sldMk cId="2631997974" sldId="286"/>
            <ac:spMk id="26" creationId="{1AC4D4E3-486A-464A-8EC8-D44881097267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28.140" v="51"/>
          <ac:spMkLst>
            <pc:docMk/>
            <pc:sldMk cId="2631997974" sldId="286"/>
            <ac:spMk id="27" creationId="{39E8235E-135E-4261-8F54-2B316E493C42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13.265" v="47"/>
          <ac:spMkLst>
            <pc:docMk/>
            <pc:sldMk cId="2631997974" sldId="286"/>
            <ac:spMk id="28" creationId="{864DE13E-58EB-4475-B79C-0D4FC651239B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28.140" v="51"/>
          <ac:spMkLst>
            <pc:docMk/>
            <pc:sldMk cId="2631997974" sldId="286"/>
            <ac:spMk id="29" creationId="{D4ED8EC3-4D57-4620-93CE-4E6661F09A3E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28.140" v="51"/>
          <ac:spMkLst>
            <pc:docMk/>
            <pc:sldMk cId="2631997974" sldId="286"/>
            <ac:spMk id="31" creationId="{83BCB34A-2F40-4F41-8488-A134C1C155B7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11:28.140" v="51"/>
          <ac:spMkLst>
            <pc:docMk/>
            <pc:sldMk cId="2631997974" sldId="286"/>
            <ac:spMk id="32" creationId="{F78382DC-4207-465E-B379-1E16448AA222}"/>
          </ac:spMkLst>
        </pc:spChg>
        <pc:picChg chg="add del mod">
          <ac:chgData name="Trần Hữu Khoa" userId="S::20520222@ms.uit.edu.vn::c3492e31-50a0-41f5-bc2e-2ed74a2c307a" providerId="AD" clId="Web-{1D653E0D-8A83-59DC-8BDC-83B1B62FDD7E}" dt="2021-11-30T09:11:42.969" v="58"/>
          <ac:picMkLst>
            <pc:docMk/>
            <pc:sldMk cId="2631997974" sldId="286"/>
            <ac:picMk id="3" creationId="{AC449238-C615-42A2-B14F-099890C3B95C}"/>
          </ac:picMkLst>
        </pc:picChg>
        <pc:picChg chg="mod ord">
          <ac:chgData name="Trần Hữu Khoa" userId="S::20520222@ms.uit.edu.vn::c3492e31-50a0-41f5-bc2e-2ed74a2c307a" providerId="AD" clId="Web-{1D653E0D-8A83-59DC-8BDC-83B1B62FDD7E}" dt="2021-11-30T09:11:28.140" v="51"/>
          <ac:picMkLst>
            <pc:docMk/>
            <pc:sldMk cId="2631997974" sldId="286"/>
            <ac:picMk id="6" creationId="{18A918D2-02CE-4969-9313-F006973641DC}"/>
          </ac:picMkLst>
        </pc:picChg>
        <pc:cxnChg chg="add del">
          <ac:chgData name="Trần Hữu Khoa" userId="S::20520222@ms.uit.edu.vn::c3492e31-50a0-41f5-bc2e-2ed74a2c307a" providerId="AD" clId="Web-{1D653E0D-8A83-59DC-8BDC-83B1B62FDD7E}" dt="2021-11-30T09:11:13.265" v="47"/>
          <ac:cxnSpMkLst>
            <pc:docMk/>
            <pc:sldMk cId="2631997974" sldId="286"/>
            <ac:cxnSpMk id="30" creationId="{02E9B2EE-76CA-47F3-9977-3F2FCB7FD252}"/>
          </ac:cxnSpMkLst>
        </pc:cxnChg>
      </pc:sldChg>
      <pc:sldChg chg="addSp modSp">
        <pc:chgData name="Trần Hữu Khoa" userId="S::20520222@ms.uit.edu.vn::c3492e31-50a0-41f5-bc2e-2ed74a2c307a" providerId="AD" clId="Web-{1D653E0D-8A83-59DC-8BDC-83B1B62FDD7E}" dt="2021-11-30T09:17:26.007" v="71" actId="1076"/>
        <pc:sldMkLst>
          <pc:docMk/>
          <pc:sldMk cId="1646345791" sldId="291"/>
        </pc:sldMkLst>
        <pc:spChg chg="mod">
          <ac:chgData name="Trần Hữu Khoa" userId="S::20520222@ms.uit.edu.vn::c3492e31-50a0-41f5-bc2e-2ed74a2c307a" providerId="AD" clId="Web-{1D653E0D-8A83-59DC-8BDC-83B1B62FDD7E}" dt="2021-11-30T09:17:22.303" v="70" actId="20577"/>
          <ac:spMkLst>
            <pc:docMk/>
            <pc:sldMk cId="1646345791" sldId="291"/>
            <ac:spMk id="2" creationId="{18A62767-D7DB-4236-AD76-D6795D22C7C5}"/>
          </ac:spMkLst>
        </pc:spChg>
        <pc:picChg chg="add mod">
          <ac:chgData name="Trần Hữu Khoa" userId="S::20520222@ms.uit.edu.vn::c3492e31-50a0-41f5-bc2e-2ed74a2c307a" providerId="AD" clId="Web-{1D653E0D-8A83-59DC-8BDC-83B1B62FDD7E}" dt="2021-11-30T09:17:26.007" v="71" actId="1076"/>
          <ac:picMkLst>
            <pc:docMk/>
            <pc:sldMk cId="1646345791" sldId="291"/>
            <ac:picMk id="3" creationId="{67E659EE-BFCB-4266-9928-64D55CD39244}"/>
          </ac:picMkLst>
        </pc:picChg>
      </pc:sldChg>
      <pc:sldChg chg="addSp delSp modSp mod setBg setClrOvrMap">
        <pc:chgData name="Trần Hữu Khoa" userId="S::20520222@ms.uit.edu.vn::c3492e31-50a0-41f5-bc2e-2ed74a2c307a" providerId="AD" clId="Web-{1D653E0D-8A83-59DC-8BDC-83B1B62FDD7E}" dt="2021-11-30T09:09:17.747" v="35"/>
        <pc:sldMkLst>
          <pc:docMk/>
          <pc:sldMk cId="222706217" sldId="305"/>
        </pc:sldMkLst>
        <pc:spChg chg="mod">
          <ac:chgData name="Trần Hữu Khoa" userId="S::20520222@ms.uit.edu.vn::c3492e31-50a0-41f5-bc2e-2ed74a2c307a" providerId="AD" clId="Web-{1D653E0D-8A83-59DC-8BDC-83B1B62FDD7E}" dt="2021-11-30T09:09:10.607" v="34"/>
          <ac:spMkLst>
            <pc:docMk/>
            <pc:sldMk cId="222706217" sldId="305"/>
            <ac:spMk id="2" creationId="{00000000-0000-0000-0000-000000000000}"/>
          </ac:spMkLst>
        </pc:spChg>
        <pc:spChg chg="mod">
          <ac:chgData name="Trần Hữu Khoa" userId="S::20520222@ms.uit.edu.vn::c3492e31-50a0-41f5-bc2e-2ed74a2c307a" providerId="AD" clId="Web-{1D653E0D-8A83-59DC-8BDC-83B1B62FDD7E}" dt="2021-11-30T09:09:10.607" v="34"/>
          <ac:spMkLst>
            <pc:docMk/>
            <pc:sldMk cId="222706217" sldId="305"/>
            <ac:spMk id="3" creationId="{00000000-0000-0000-0000-000000000000}"/>
          </ac:spMkLst>
        </pc:spChg>
        <pc:spChg chg="add">
          <ac:chgData name="Trần Hữu Khoa" userId="S::20520222@ms.uit.edu.vn::c3492e31-50a0-41f5-bc2e-2ed74a2c307a" providerId="AD" clId="Web-{1D653E0D-8A83-59DC-8BDC-83B1B62FDD7E}" dt="2021-11-30T09:08:07.465" v="26"/>
          <ac:spMkLst>
            <pc:docMk/>
            <pc:sldMk cId="222706217" sldId="305"/>
            <ac:spMk id="10" creationId="{08FE04D8-2A87-4745-AAD3-A02B547EE5B5}"/>
          </ac:spMkLst>
        </pc:spChg>
        <pc:spChg chg="add">
          <ac:chgData name="Trần Hữu Khoa" userId="S::20520222@ms.uit.edu.vn::c3492e31-50a0-41f5-bc2e-2ed74a2c307a" providerId="AD" clId="Web-{1D653E0D-8A83-59DC-8BDC-83B1B62FDD7E}" dt="2021-11-30T09:08:07.465" v="26"/>
          <ac:spMkLst>
            <pc:docMk/>
            <pc:sldMk cId="222706217" sldId="305"/>
            <ac:spMk id="11" creationId="{00B1213A-389E-40AA-812C-DAB36CF47033}"/>
          </ac:spMkLst>
        </pc:spChg>
        <pc:spChg chg="add">
          <ac:chgData name="Trần Hữu Khoa" userId="S::20520222@ms.uit.edu.vn::c3492e31-50a0-41f5-bc2e-2ed74a2c307a" providerId="AD" clId="Web-{1D653E0D-8A83-59DC-8BDC-83B1B62FDD7E}" dt="2021-11-30T09:08:07.465" v="26"/>
          <ac:spMkLst>
            <pc:docMk/>
            <pc:sldMk cId="222706217" sldId="305"/>
            <ac:spMk id="12" creationId="{A1BA073D-351D-4F97-8DED-160437AEBE95}"/>
          </ac:spMkLst>
        </pc:spChg>
        <pc:spChg chg="add">
          <ac:chgData name="Trần Hữu Khoa" userId="S::20520222@ms.uit.edu.vn::c3492e31-50a0-41f5-bc2e-2ed74a2c307a" providerId="AD" clId="Web-{1D653E0D-8A83-59DC-8BDC-83B1B62FDD7E}" dt="2021-11-30T09:08:07.465" v="26"/>
          <ac:spMkLst>
            <pc:docMk/>
            <pc:sldMk cId="222706217" sldId="305"/>
            <ac:spMk id="13" creationId="{5E8E1834-E35E-4410-A76E-14EF3303EC8C}"/>
          </ac:spMkLst>
        </pc:spChg>
        <pc:spChg chg="add">
          <ac:chgData name="Trần Hữu Khoa" userId="S::20520222@ms.uit.edu.vn::c3492e31-50a0-41f5-bc2e-2ed74a2c307a" providerId="AD" clId="Web-{1D653E0D-8A83-59DC-8BDC-83B1B62FDD7E}" dt="2021-11-30T09:08:07.465" v="26"/>
          <ac:spMkLst>
            <pc:docMk/>
            <pc:sldMk cId="222706217" sldId="305"/>
            <ac:spMk id="14" creationId="{A748C39B-0032-4A73-8C37-792FE05134B4}"/>
          </ac:spMkLst>
        </pc:spChg>
        <pc:spChg chg="add">
          <ac:chgData name="Trần Hữu Khoa" userId="S::20520222@ms.uit.edu.vn::c3492e31-50a0-41f5-bc2e-2ed74a2c307a" providerId="AD" clId="Web-{1D653E0D-8A83-59DC-8BDC-83B1B62FDD7E}" dt="2021-11-30T09:08:07.465" v="26"/>
          <ac:spMkLst>
            <pc:docMk/>
            <pc:sldMk cId="222706217" sldId="305"/>
            <ac:spMk id="15" creationId="{1A8C5CDD-5CC4-4F94-AADB-BECE3F8A9890}"/>
          </ac:spMkLst>
        </pc:spChg>
        <pc:spChg chg="add">
          <ac:chgData name="Trần Hữu Khoa" userId="S::20520222@ms.uit.edu.vn::c3492e31-50a0-41f5-bc2e-2ed74a2c307a" providerId="AD" clId="Web-{1D653E0D-8A83-59DC-8BDC-83B1B62FDD7E}" dt="2021-11-30T09:08:07.465" v="26"/>
          <ac:spMkLst>
            <pc:docMk/>
            <pc:sldMk cId="222706217" sldId="305"/>
            <ac:spMk id="16" creationId="{F9D67698-D759-4080-9945-92D6611364E8}"/>
          </ac:spMkLst>
        </pc:spChg>
        <pc:spChg chg="add">
          <ac:chgData name="Trần Hữu Khoa" userId="S::20520222@ms.uit.edu.vn::c3492e31-50a0-41f5-bc2e-2ed74a2c307a" providerId="AD" clId="Web-{1D653E0D-8A83-59DC-8BDC-83B1B62FDD7E}" dt="2021-11-30T09:08:07.465" v="26"/>
          <ac:spMkLst>
            <pc:docMk/>
            <pc:sldMk cId="222706217" sldId="305"/>
            <ac:spMk id="17" creationId="{E133DACA-034C-4579-AAE2-0F2B7CEFC54D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8:46.825" v="30"/>
          <ac:spMkLst>
            <pc:docMk/>
            <pc:sldMk cId="222706217" sldId="305"/>
            <ac:spMk id="19" creationId="{EE1FC7B4-E4A7-4452-B413-1A623E3A7230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8:46.825" v="30"/>
          <ac:spMkLst>
            <pc:docMk/>
            <pc:sldMk cId="222706217" sldId="305"/>
            <ac:spMk id="20" creationId="{E0709AF0-24F0-4486-B189-BE6386BDB198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8:48.841" v="32"/>
          <ac:spMkLst>
            <pc:docMk/>
            <pc:sldMk cId="222706217" sldId="305"/>
            <ac:spMk id="21" creationId="{743AA782-23D1-4521-8CAD-47662984AA08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8:45.419" v="28"/>
          <ac:spMkLst>
            <pc:docMk/>
            <pc:sldMk cId="222706217" sldId="305"/>
            <ac:spMk id="22" creationId="{743AA782-23D1-4521-8CAD-47662984AA08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8:48.841" v="32"/>
          <ac:spMkLst>
            <pc:docMk/>
            <pc:sldMk cId="222706217" sldId="305"/>
            <ac:spMk id="23" creationId="{650D18FE-0824-4A46-B22C-A86B52E5780A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8:45.419" v="28"/>
          <ac:spMkLst>
            <pc:docMk/>
            <pc:sldMk cId="222706217" sldId="305"/>
            <ac:spMk id="24" creationId="{650D18FE-0824-4A46-B22C-A86B52E5780A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9:10.607" v="34"/>
          <ac:spMkLst>
            <pc:docMk/>
            <pc:sldMk cId="222706217" sldId="305"/>
            <ac:spMk id="25" creationId="{56C20283-73E0-40EC-8AD8-057F581F64C2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8:46.825" v="30"/>
          <ac:spMkLst>
            <pc:docMk/>
            <pc:sldMk cId="222706217" sldId="305"/>
            <ac:spMk id="26" creationId="{FBE3B62F-5853-4A3C-B050-6186351A7176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9:10.607" v="34"/>
          <ac:spMkLst>
            <pc:docMk/>
            <pc:sldMk cId="222706217" sldId="305"/>
            <ac:spMk id="27" creationId="{3FCC729B-E528-40C3-82D3-BA4375575E87}"/>
          </ac:spMkLst>
        </pc:spChg>
        <pc:spChg chg="add del">
          <ac:chgData name="Trần Hữu Khoa" userId="S::20520222@ms.uit.edu.vn::c3492e31-50a0-41f5-bc2e-2ed74a2c307a" providerId="AD" clId="Web-{1D653E0D-8A83-59DC-8BDC-83B1B62FDD7E}" dt="2021-11-30T09:09:10.607" v="34"/>
          <ac:spMkLst>
            <pc:docMk/>
            <pc:sldMk cId="222706217" sldId="305"/>
            <ac:spMk id="28" creationId="{58F1FB8D-1842-4A04-998D-6CF047AB2790}"/>
          </ac:spMkLst>
        </pc:spChg>
        <pc:grpChg chg="del">
          <ac:chgData name="Trần Hữu Khoa" userId="S::20520222@ms.uit.edu.vn::c3492e31-50a0-41f5-bc2e-2ed74a2c307a" providerId="AD" clId="Web-{1D653E0D-8A83-59DC-8BDC-83B1B62FDD7E}" dt="2021-11-30T09:08:05.746" v="25"/>
          <ac:grpSpMkLst>
            <pc:docMk/>
            <pc:sldMk cId="222706217" sldId="305"/>
            <ac:grpSpMk id="4" creationId="{00000000-0000-0000-0000-000000000000}"/>
          </ac:grpSpMkLst>
        </pc:grpChg>
        <pc:grpChg chg="add del mod">
          <ac:chgData name="Trần Hữu Khoa" userId="S::20520222@ms.uit.edu.vn::c3492e31-50a0-41f5-bc2e-2ed74a2c307a" providerId="AD" clId="Web-{1D653E0D-8A83-59DC-8BDC-83B1B62FDD7E}" dt="2021-11-30T09:09:17.747" v="35"/>
          <ac:grpSpMkLst>
            <pc:docMk/>
            <pc:sldMk cId="222706217" sldId="305"/>
            <ac:grpSpMk id="9" creationId="{99C83F0D-58ED-490B-A15B-A18E3B590C3E}"/>
          </ac:grpSpMkLst>
        </pc:grpChg>
      </pc:sldChg>
      <pc:sldChg chg="new del">
        <pc:chgData name="Trần Hữu Khoa" userId="S::20520222@ms.uit.edu.vn::c3492e31-50a0-41f5-bc2e-2ed74a2c307a" providerId="AD" clId="Web-{1D653E0D-8A83-59DC-8BDC-83B1B62FDD7E}" dt="2021-11-30T09:04:18.070" v="2"/>
        <pc:sldMkLst>
          <pc:docMk/>
          <pc:sldMk cId="8242244" sldId="306"/>
        </pc:sldMkLst>
      </pc:sldChg>
      <pc:sldChg chg="modSp add replId">
        <pc:chgData name="Trần Hữu Khoa" userId="S::20520222@ms.uit.edu.vn::c3492e31-50a0-41f5-bc2e-2ed74a2c307a" providerId="AD" clId="Web-{1D653E0D-8A83-59DC-8BDC-83B1B62FDD7E}" dt="2021-11-30T09:04:31.882" v="10" actId="20577"/>
        <pc:sldMkLst>
          <pc:docMk/>
          <pc:sldMk cId="773132009" sldId="307"/>
        </pc:sldMkLst>
        <pc:spChg chg="mod">
          <ac:chgData name="Trần Hữu Khoa" userId="S::20520222@ms.uit.edu.vn::c3492e31-50a0-41f5-bc2e-2ed74a2c307a" providerId="AD" clId="Web-{1D653E0D-8A83-59DC-8BDC-83B1B62FDD7E}" dt="2021-11-30T09:04:31.882" v="10" actId="20577"/>
          <ac:spMkLst>
            <pc:docMk/>
            <pc:sldMk cId="773132009" sldId="307"/>
            <ac:spMk id="2" creationId="{18A62767-D7DB-4236-AD76-D6795D22C7C5}"/>
          </ac:spMkLst>
        </pc:spChg>
      </pc:sldChg>
    </pc:docChg>
  </pc:docChgLst>
  <pc:docChgLst>
    <pc:chgData name="Trần Hữu Khoa" userId="S::20520222@ms.uit.edu.vn::c3492e31-50a0-41f5-bc2e-2ed74a2c307a" providerId="AD" clId="Web-{298D1AB5-5C32-2F52-3F8D-86E2208F94BB}"/>
    <pc:docChg chg="modSld">
      <pc:chgData name="Trần Hữu Khoa" userId="S::20520222@ms.uit.edu.vn::c3492e31-50a0-41f5-bc2e-2ed74a2c307a" providerId="AD" clId="Web-{298D1AB5-5C32-2F52-3F8D-86E2208F94BB}" dt="2021-11-30T09:54:05.081" v="28" actId="20577"/>
      <pc:docMkLst>
        <pc:docMk/>
      </pc:docMkLst>
      <pc:sldChg chg="addSp delSp modSp">
        <pc:chgData name="Trần Hữu Khoa" userId="S::20520222@ms.uit.edu.vn::c3492e31-50a0-41f5-bc2e-2ed74a2c307a" providerId="AD" clId="Web-{298D1AB5-5C32-2F52-3F8D-86E2208F94BB}" dt="2021-11-30T09:50:56.765" v="10" actId="1076"/>
        <pc:sldMkLst>
          <pc:docMk/>
          <pc:sldMk cId="566432064" sldId="294"/>
        </pc:sldMkLst>
        <pc:spChg chg="mod">
          <ac:chgData name="Trần Hữu Khoa" userId="S::20520222@ms.uit.edu.vn::c3492e31-50a0-41f5-bc2e-2ed74a2c307a" providerId="AD" clId="Web-{298D1AB5-5C32-2F52-3F8D-86E2208F94BB}" dt="2021-11-30T09:50:51.702" v="8"/>
          <ac:spMkLst>
            <pc:docMk/>
            <pc:sldMk cId="566432064" sldId="294"/>
            <ac:spMk id="2" creationId="{403A7890-A2D4-4088-AAC8-5E046EB292BA}"/>
          </ac:spMkLst>
        </pc:spChg>
        <pc:spChg chg="del">
          <ac:chgData name="Trần Hữu Khoa" userId="S::20520222@ms.uit.edu.vn::c3492e31-50a0-41f5-bc2e-2ed74a2c307a" providerId="AD" clId="Web-{298D1AB5-5C32-2F52-3F8D-86E2208F94BB}" dt="2021-11-30T09:49:41.279" v="1"/>
          <ac:spMkLst>
            <pc:docMk/>
            <pc:sldMk cId="566432064" sldId="294"/>
            <ac:spMk id="17" creationId="{665DBBEF-238B-476B-96AB-8AAC3224ECEA}"/>
          </ac:spMkLst>
        </pc:spChg>
        <pc:spChg chg="del">
          <ac:chgData name="Trần Hữu Khoa" userId="S::20520222@ms.uit.edu.vn::c3492e31-50a0-41f5-bc2e-2ed74a2c307a" providerId="AD" clId="Web-{298D1AB5-5C32-2F52-3F8D-86E2208F94BB}" dt="2021-11-30T09:49:41.279" v="1"/>
          <ac:spMkLst>
            <pc:docMk/>
            <pc:sldMk cId="566432064" sldId="294"/>
            <ac:spMk id="19" creationId="{3FCFB1DE-0B7E-48CC-BA90-B2AB0889F9D6}"/>
          </ac:spMkLst>
        </pc:spChg>
        <pc:spChg chg="add del">
          <ac:chgData name="Trần Hữu Khoa" userId="S::20520222@ms.uit.edu.vn::c3492e31-50a0-41f5-bc2e-2ed74a2c307a" providerId="AD" clId="Web-{298D1AB5-5C32-2F52-3F8D-86E2208F94BB}" dt="2021-11-30T09:50:51.702" v="8"/>
          <ac:spMkLst>
            <pc:docMk/>
            <pc:sldMk cId="566432064" sldId="294"/>
            <ac:spMk id="24" creationId="{68AF5748-FED8-45BA-8631-26D1D10F3246}"/>
          </ac:spMkLst>
        </pc:spChg>
        <pc:spChg chg="add del">
          <ac:chgData name="Trần Hữu Khoa" userId="S::20520222@ms.uit.edu.vn::c3492e31-50a0-41f5-bc2e-2ed74a2c307a" providerId="AD" clId="Web-{298D1AB5-5C32-2F52-3F8D-86E2208F94BB}" dt="2021-11-30T09:50:51.702" v="8"/>
          <ac:spMkLst>
            <pc:docMk/>
            <pc:sldMk cId="566432064" sldId="294"/>
            <ac:spMk id="26" creationId="{AF2F604E-43BE-4DC3-B983-E071523364F8}"/>
          </ac:spMkLst>
        </pc:spChg>
        <pc:spChg chg="add del">
          <ac:chgData name="Trần Hữu Khoa" userId="S::20520222@ms.uit.edu.vn::c3492e31-50a0-41f5-bc2e-2ed74a2c307a" providerId="AD" clId="Web-{298D1AB5-5C32-2F52-3F8D-86E2208F94BB}" dt="2021-11-30T09:50:51.702" v="8"/>
          <ac:spMkLst>
            <pc:docMk/>
            <pc:sldMk cId="566432064" sldId="294"/>
            <ac:spMk id="28" creationId="{08C9B587-E65E-4B52-B37C-ABEBB6E87928}"/>
          </ac:spMkLst>
        </pc:spChg>
        <pc:spChg chg="add">
          <ac:chgData name="Trần Hữu Khoa" userId="S::20520222@ms.uit.edu.vn::c3492e31-50a0-41f5-bc2e-2ed74a2c307a" providerId="AD" clId="Web-{298D1AB5-5C32-2F52-3F8D-86E2208F94BB}" dt="2021-11-30T09:50:51.702" v="8"/>
          <ac:spMkLst>
            <pc:docMk/>
            <pc:sldMk cId="566432064" sldId="294"/>
            <ac:spMk id="33" creationId="{665DBBEF-238B-476B-96AB-8AAC3224ECEA}"/>
          </ac:spMkLst>
        </pc:spChg>
        <pc:spChg chg="add">
          <ac:chgData name="Trần Hữu Khoa" userId="S::20520222@ms.uit.edu.vn::c3492e31-50a0-41f5-bc2e-2ed74a2c307a" providerId="AD" clId="Web-{298D1AB5-5C32-2F52-3F8D-86E2208F94BB}" dt="2021-11-30T09:50:51.702" v="8"/>
          <ac:spMkLst>
            <pc:docMk/>
            <pc:sldMk cId="566432064" sldId="294"/>
            <ac:spMk id="35" creationId="{3FCFB1DE-0B7E-48CC-BA90-B2AB0889F9D6}"/>
          </ac:spMkLst>
        </pc:spChg>
        <pc:picChg chg="add mod">
          <ac:chgData name="Trần Hữu Khoa" userId="S::20520222@ms.uit.edu.vn::c3492e31-50a0-41f5-bc2e-2ed74a2c307a" providerId="AD" clId="Web-{298D1AB5-5C32-2F52-3F8D-86E2208F94BB}" dt="2021-11-30T09:50:56.765" v="10" actId="1076"/>
          <ac:picMkLst>
            <pc:docMk/>
            <pc:sldMk cId="566432064" sldId="294"/>
            <ac:picMk id="3" creationId="{BD250052-1B9C-4070-BE96-1D179BFFE086}"/>
          </ac:picMkLst>
        </pc:picChg>
        <pc:picChg chg="mod">
          <ac:chgData name="Trần Hữu Khoa" userId="S::20520222@ms.uit.edu.vn::c3492e31-50a0-41f5-bc2e-2ed74a2c307a" providerId="AD" clId="Web-{298D1AB5-5C32-2F52-3F8D-86E2208F94BB}" dt="2021-11-30T09:50:51.702" v="8"/>
          <ac:picMkLst>
            <pc:docMk/>
            <pc:sldMk cId="566432064" sldId="294"/>
            <ac:picMk id="4" creationId="{00000000-0000-0000-0000-000000000000}"/>
          </ac:picMkLst>
        </pc:picChg>
        <pc:picChg chg="del">
          <ac:chgData name="Trần Hữu Khoa" userId="S::20520222@ms.uit.edu.vn::c3492e31-50a0-41f5-bc2e-2ed74a2c307a" providerId="AD" clId="Web-{298D1AB5-5C32-2F52-3F8D-86E2208F94BB}" dt="2021-11-30T09:49:37.669" v="0"/>
          <ac:picMkLst>
            <pc:docMk/>
            <pc:sldMk cId="566432064" sldId="294"/>
            <ac:picMk id="7" creationId="{00000000-0000-0000-0000-000000000000}"/>
          </ac:picMkLst>
        </pc:picChg>
      </pc:sldChg>
      <pc:sldChg chg="addSp delSp modSp">
        <pc:chgData name="Trần Hữu Khoa" userId="S::20520222@ms.uit.edu.vn::c3492e31-50a0-41f5-bc2e-2ed74a2c307a" providerId="AD" clId="Web-{298D1AB5-5C32-2F52-3F8D-86E2208F94BB}" dt="2021-11-30T09:50:18.014" v="7" actId="1076"/>
        <pc:sldMkLst>
          <pc:docMk/>
          <pc:sldMk cId="3358878199" sldId="295"/>
        </pc:sldMkLst>
        <pc:spChg chg="del">
          <ac:chgData name="Trần Hữu Khoa" userId="S::20520222@ms.uit.edu.vn::c3492e31-50a0-41f5-bc2e-2ed74a2c307a" providerId="AD" clId="Web-{298D1AB5-5C32-2F52-3F8D-86E2208F94BB}" dt="2021-11-30T09:50:10.983" v="5"/>
          <ac:spMkLst>
            <pc:docMk/>
            <pc:sldMk cId="3358878199" sldId="295"/>
            <ac:spMk id="17" creationId="{665DBBEF-238B-476B-96AB-8AAC3224ECEA}"/>
          </ac:spMkLst>
        </pc:spChg>
        <pc:spChg chg="del">
          <ac:chgData name="Trần Hữu Khoa" userId="S::20520222@ms.uit.edu.vn::c3492e31-50a0-41f5-bc2e-2ed74a2c307a" providerId="AD" clId="Web-{298D1AB5-5C32-2F52-3F8D-86E2208F94BB}" dt="2021-11-30T09:50:10.983" v="5"/>
          <ac:spMkLst>
            <pc:docMk/>
            <pc:sldMk cId="3358878199" sldId="295"/>
            <ac:spMk id="19" creationId="{3FCFB1DE-0B7E-48CC-BA90-B2AB0889F9D6}"/>
          </ac:spMkLst>
        </pc:spChg>
        <pc:spChg chg="add">
          <ac:chgData name="Trần Hữu Khoa" userId="S::20520222@ms.uit.edu.vn::c3492e31-50a0-41f5-bc2e-2ed74a2c307a" providerId="AD" clId="Web-{298D1AB5-5C32-2F52-3F8D-86E2208F94BB}" dt="2021-11-30T09:50:10.983" v="5"/>
          <ac:spMkLst>
            <pc:docMk/>
            <pc:sldMk cId="3358878199" sldId="295"/>
            <ac:spMk id="24" creationId="{665DBBEF-238B-476B-96AB-8AAC3224ECEA}"/>
          </ac:spMkLst>
        </pc:spChg>
        <pc:spChg chg="add">
          <ac:chgData name="Trần Hữu Khoa" userId="S::20520222@ms.uit.edu.vn::c3492e31-50a0-41f5-bc2e-2ed74a2c307a" providerId="AD" clId="Web-{298D1AB5-5C32-2F52-3F8D-86E2208F94BB}" dt="2021-11-30T09:50:10.983" v="5"/>
          <ac:spMkLst>
            <pc:docMk/>
            <pc:sldMk cId="3358878199" sldId="295"/>
            <ac:spMk id="26" creationId="{3FCFB1DE-0B7E-48CC-BA90-B2AB0889F9D6}"/>
          </ac:spMkLst>
        </pc:spChg>
        <pc:picChg chg="del">
          <ac:chgData name="Trần Hữu Khoa" userId="S::20520222@ms.uit.edu.vn::c3492e31-50a0-41f5-bc2e-2ed74a2c307a" providerId="AD" clId="Web-{298D1AB5-5C32-2F52-3F8D-86E2208F94BB}" dt="2021-11-30T09:50:02.732" v="2"/>
          <ac:picMkLst>
            <pc:docMk/>
            <pc:sldMk cId="3358878199" sldId="295"/>
            <ac:picMk id="3" creationId="{00000000-0000-0000-0000-000000000000}"/>
          </ac:picMkLst>
        </pc:picChg>
        <pc:picChg chg="add mod">
          <ac:chgData name="Trần Hữu Khoa" userId="S::20520222@ms.uit.edu.vn::c3492e31-50a0-41f5-bc2e-2ed74a2c307a" providerId="AD" clId="Web-{298D1AB5-5C32-2F52-3F8D-86E2208F94BB}" dt="2021-11-30T09:50:18.014" v="7" actId="1076"/>
          <ac:picMkLst>
            <pc:docMk/>
            <pc:sldMk cId="3358878199" sldId="295"/>
            <ac:picMk id="4" creationId="{DE400523-D229-4D49-8D49-FE04D7359419}"/>
          </ac:picMkLst>
        </pc:picChg>
        <pc:picChg chg="mod">
          <ac:chgData name="Trần Hữu Khoa" userId="S::20520222@ms.uit.edu.vn::c3492e31-50a0-41f5-bc2e-2ed74a2c307a" providerId="AD" clId="Web-{298D1AB5-5C32-2F52-3F8D-86E2208F94BB}" dt="2021-11-30T09:50:10.983" v="5"/>
          <ac:picMkLst>
            <pc:docMk/>
            <pc:sldMk cId="3358878199" sldId="295"/>
            <ac:picMk id="7" creationId="{00000000-0000-0000-0000-000000000000}"/>
          </ac:picMkLst>
        </pc:picChg>
      </pc:sldChg>
      <pc:sldChg chg="addSp modSp">
        <pc:chgData name="Trần Hữu Khoa" userId="S::20520222@ms.uit.edu.vn::c3492e31-50a0-41f5-bc2e-2ed74a2c307a" providerId="AD" clId="Web-{298D1AB5-5C32-2F52-3F8D-86E2208F94BB}" dt="2021-11-30T09:54:05.081" v="28" actId="20577"/>
        <pc:sldMkLst>
          <pc:docMk/>
          <pc:sldMk cId="222706217" sldId="305"/>
        </pc:sldMkLst>
        <pc:spChg chg="mod">
          <ac:chgData name="Trần Hữu Khoa" userId="S::20520222@ms.uit.edu.vn::c3492e31-50a0-41f5-bc2e-2ed74a2c307a" providerId="AD" clId="Web-{298D1AB5-5C32-2F52-3F8D-86E2208F94BB}" dt="2021-11-30T09:54:05.081" v="28" actId="20577"/>
          <ac:spMkLst>
            <pc:docMk/>
            <pc:sldMk cId="222706217" sldId="305"/>
            <ac:spMk id="2" creationId="{00000000-0000-0000-0000-000000000000}"/>
          </ac:spMkLst>
        </pc:spChg>
        <pc:picChg chg="add mod">
          <ac:chgData name="Trần Hữu Khoa" userId="S::20520222@ms.uit.edu.vn::c3492e31-50a0-41f5-bc2e-2ed74a2c307a" providerId="AD" clId="Web-{298D1AB5-5C32-2F52-3F8D-86E2208F94BB}" dt="2021-11-30T09:54:03.863" v="23" actId="1076"/>
          <ac:picMkLst>
            <pc:docMk/>
            <pc:sldMk cId="222706217" sldId="305"/>
            <ac:picMk id="4" creationId="{D2DB28DF-2647-487B-AA20-3C11F8C182E6}"/>
          </ac:picMkLst>
        </pc:picChg>
      </pc:sldChg>
    </pc:docChg>
  </pc:docChgLst>
  <pc:docChgLst>
    <pc:chgData name="Trần Hữu Khoa" userId="S::20520222@ms.uit.edu.vn::c3492e31-50a0-41f5-bc2e-2ed74a2c307a" providerId="AD" clId="Web-{C490B88E-13D2-D44D-FAB1-DA3C73C13568}"/>
    <pc:docChg chg="modSld">
      <pc:chgData name="Trần Hữu Khoa" userId="S::20520222@ms.uit.edu.vn::c3492e31-50a0-41f5-bc2e-2ed74a2c307a" providerId="AD" clId="Web-{C490B88E-13D2-D44D-FAB1-DA3C73C13568}" dt="2021-11-29T17:48:19.255" v="95" actId="1076"/>
      <pc:docMkLst>
        <pc:docMk/>
      </pc:docMkLst>
      <pc:sldChg chg="modSp">
        <pc:chgData name="Trần Hữu Khoa" userId="S::20520222@ms.uit.edu.vn::c3492e31-50a0-41f5-bc2e-2ed74a2c307a" providerId="AD" clId="Web-{C490B88E-13D2-D44D-FAB1-DA3C73C13568}" dt="2021-11-29T17:48:19.255" v="95" actId="1076"/>
        <pc:sldMkLst>
          <pc:docMk/>
          <pc:sldMk cId="1541314897" sldId="269"/>
        </pc:sldMkLst>
        <pc:spChg chg="mod">
          <ac:chgData name="Trần Hữu Khoa" userId="S::20520222@ms.uit.edu.vn::c3492e31-50a0-41f5-bc2e-2ed74a2c307a" providerId="AD" clId="Web-{C490B88E-13D2-D44D-FAB1-DA3C73C13568}" dt="2021-11-29T17:44:25.708" v="1" actId="20577"/>
          <ac:spMkLst>
            <pc:docMk/>
            <pc:sldMk cId="1541314897" sldId="269"/>
            <ac:spMk id="33" creationId="{B21E58E3-A98A-4707-AAC4-83D66D9653A1}"/>
          </ac:spMkLst>
        </pc:spChg>
        <pc:spChg chg="mod">
          <ac:chgData name="Trần Hữu Khoa" userId="S::20520222@ms.uit.edu.vn::c3492e31-50a0-41f5-bc2e-2ed74a2c307a" providerId="AD" clId="Web-{C490B88E-13D2-D44D-FAB1-DA3C73C13568}" dt="2021-11-29T17:45:28.005" v="24" actId="1076"/>
          <ac:spMkLst>
            <pc:docMk/>
            <pc:sldMk cId="1541314897" sldId="269"/>
            <ac:spMk id="34" creationId="{85F13D6D-F841-4AF6-ACE4-4357CBB8379F}"/>
          </ac:spMkLst>
        </pc:spChg>
        <pc:spChg chg="mod">
          <ac:chgData name="Trần Hữu Khoa" userId="S::20520222@ms.uit.edu.vn::c3492e31-50a0-41f5-bc2e-2ed74a2c307a" providerId="AD" clId="Web-{C490B88E-13D2-D44D-FAB1-DA3C73C13568}" dt="2021-11-29T17:47:35.286" v="82" actId="1076"/>
          <ac:spMkLst>
            <pc:docMk/>
            <pc:sldMk cId="1541314897" sldId="269"/>
            <ac:spMk id="37" creationId="{F8B406DD-BDBA-4697-82E0-654D1D801192}"/>
          </ac:spMkLst>
        </pc:spChg>
        <pc:spChg chg="mod">
          <ac:chgData name="Trần Hữu Khoa" userId="S::20520222@ms.uit.edu.vn::c3492e31-50a0-41f5-bc2e-2ed74a2c307a" providerId="AD" clId="Web-{C490B88E-13D2-D44D-FAB1-DA3C73C13568}" dt="2021-11-29T17:46:17.895" v="54" actId="20577"/>
          <ac:spMkLst>
            <pc:docMk/>
            <pc:sldMk cId="1541314897" sldId="269"/>
            <ac:spMk id="39" creationId="{81B3F94F-F008-4813-8379-0F61BCC62003}"/>
          </ac:spMkLst>
        </pc:spChg>
        <pc:spChg chg="mod">
          <ac:chgData name="Trần Hữu Khoa" userId="S::20520222@ms.uit.edu.vn::c3492e31-50a0-41f5-bc2e-2ed74a2c307a" providerId="AD" clId="Web-{C490B88E-13D2-D44D-FAB1-DA3C73C13568}" dt="2021-11-29T17:47:06.130" v="75" actId="20577"/>
          <ac:spMkLst>
            <pc:docMk/>
            <pc:sldMk cId="1541314897" sldId="269"/>
            <ac:spMk id="40" creationId="{2710E3C2-D4AA-46DC-A8B6-45393E5EA2CB}"/>
          </ac:spMkLst>
        </pc:spChg>
        <pc:spChg chg="mod">
          <ac:chgData name="Trần Hữu Khoa" userId="S::20520222@ms.uit.edu.vn::c3492e31-50a0-41f5-bc2e-2ed74a2c307a" providerId="AD" clId="Web-{C490B88E-13D2-D44D-FAB1-DA3C73C13568}" dt="2021-11-29T17:47:48.818" v="83" actId="20577"/>
          <ac:spMkLst>
            <pc:docMk/>
            <pc:sldMk cId="1541314897" sldId="269"/>
            <ac:spMk id="42" creationId="{041CA629-3152-4F24-A528-E471E616A2BA}"/>
          </ac:spMkLst>
        </pc:spChg>
        <pc:spChg chg="mod">
          <ac:chgData name="Trần Hữu Khoa" userId="S::20520222@ms.uit.edu.vn::c3492e31-50a0-41f5-bc2e-2ed74a2c307a" providerId="AD" clId="Web-{C490B88E-13D2-D44D-FAB1-DA3C73C13568}" dt="2021-11-29T17:48:19.255" v="95" actId="1076"/>
          <ac:spMkLst>
            <pc:docMk/>
            <pc:sldMk cId="1541314897" sldId="269"/>
            <ac:spMk id="43" creationId="{75FDFD69-0454-4830-B317-C065E548CD9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F720F-4F4A-43F3-AB29-1E4E142F2A11}" type="doc">
      <dgm:prSet loTypeId="urn:microsoft.com/office/officeart/2018/2/layout/Icon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E1503EA-031D-4CF0-9EF9-8B33E32EEAF7}">
      <dgm:prSet/>
      <dgm:spPr/>
      <dgm:t>
        <a:bodyPr/>
        <a:lstStyle/>
        <a:p>
          <a:r>
            <a:rPr lang="en-US"/>
            <a:t>Minimum Edit Distance trong NLP</a:t>
          </a:r>
        </a:p>
      </dgm:t>
    </dgm:pt>
    <dgm:pt modelId="{D0F13758-078F-40D8-B799-D99170E942CD}" type="parTrans" cxnId="{30470AAB-D265-4DA6-BE25-65ED95689A90}">
      <dgm:prSet/>
      <dgm:spPr/>
      <dgm:t>
        <a:bodyPr/>
        <a:lstStyle/>
        <a:p>
          <a:endParaRPr lang="en-US"/>
        </a:p>
      </dgm:t>
    </dgm:pt>
    <dgm:pt modelId="{059787E2-7846-411B-956A-184EE35662AB}" type="sibTrans" cxnId="{30470AAB-D265-4DA6-BE25-65ED95689A90}">
      <dgm:prSet/>
      <dgm:spPr/>
      <dgm:t>
        <a:bodyPr/>
        <a:lstStyle/>
        <a:p>
          <a:endParaRPr lang="en-US"/>
        </a:p>
      </dgm:t>
    </dgm:pt>
    <dgm:pt modelId="{FE56A51E-EF6F-4592-849E-29635A145D93}">
      <dgm:prSet/>
      <dgm:spPr/>
      <dgm:t>
        <a:bodyPr/>
        <a:lstStyle/>
        <a:p>
          <a:r>
            <a:rPr lang="en-US"/>
            <a:t>Bellman Equation trong RL</a:t>
          </a:r>
        </a:p>
      </dgm:t>
    </dgm:pt>
    <dgm:pt modelId="{B3681387-613A-4BB2-8FC2-EFE0B38E30DE}" type="parTrans" cxnId="{B45B21EF-A2D9-4A99-8150-B5E54799CD1F}">
      <dgm:prSet/>
      <dgm:spPr/>
      <dgm:t>
        <a:bodyPr/>
        <a:lstStyle/>
        <a:p>
          <a:endParaRPr lang="en-US"/>
        </a:p>
      </dgm:t>
    </dgm:pt>
    <dgm:pt modelId="{565BD27C-F370-4FCB-98B2-0372148F309D}" type="sibTrans" cxnId="{B45B21EF-A2D9-4A99-8150-B5E54799CD1F}">
      <dgm:prSet/>
      <dgm:spPr/>
      <dgm:t>
        <a:bodyPr/>
        <a:lstStyle/>
        <a:p>
          <a:endParaRPr lang="en-US"/>
        </a:p>
      </dgm:t>
    </dgm:pt>
    <dgm:pt modelId="{F0460205-1600-48C0-AAB0-A93768485465}">
      <dgm:prSet/>
      <dgm:spPr/>
      <dgm:t>
        <a:bodyPr/>
        <a:lstStyle/>
        <a:p>
          <a:r>
            <a:rPr lang="en-US"/>
            <a:t>Video Summarization trong CV</a:t>
          </a:r>
        </a:p>
      </dgm:t>
    </dgm:pt>
    <dgm:pt modelId="{604C2DC9-91E5-4C81-9575-31BAA7C053DB}" type="parTrans" cxnId="{D391D01A-0A9E-4B44-8CD7-8482C8960FF1}">
      <dgm:prSet/>
      <dgm:spPr/>
      <dgm:t>
        <a:bodyPr/>
        <a:lstStyle/>
        <a:p>
          <a:endParaRPr lang="en-US"/>
        </a:p>
      </dgm:t>
    </dgm:pt>
    <dgm:pt modelId="{B2BC226F-C231-4670-877A-A747A18D8AA5}" type="sibTrans" cxnId="{D391D01A-0A9E-4B44-8CD7-8482C8960FF1}">
      <dgm:prSet/>
      <dgm:spPr/>
      <dgm:t>
        <a:bodyPr/>
        <a:lstStyle/>
        <a:p>
          <a:endParaRPr lang="en-US"/>
        </a:p>
      </dgm:t>
    </dgm:pt>
    <dgm:pt modelId="{2CEC444F-215C-4ECE-9A3E-BDE6D32A2854}" type="pres">
      <dgm:prSet presAssocID="{29FF720F-4F4A-43F3-AB29-1E4E142F2A11}" presName="root" presStyleCnt="0">
        <dgm:presLayoutVars>
          <dgm:dir/>
          <dgm:resizeHandles val="exact"/>
        </dgm:presLayoutVars>
      </dgm:prSet>
      <dgm:spPr/>
    </dgm:pt>
    <dgm:pt modelId="{18F24E37-D282-4062-921F-B994C919C9DA}" type="pres">
      <dgm:prSet presAssocID="{FE1503EA-031D-4CF0-9EF9-8B33E32EEAF7}" presName="compNode" presStyleCnt="0"/>
      <dgm:spPr/>
    </dgm:pt>
    <dgm:pt modelId="{4DC07DBE-05FB-47E4-801E-1F7805536C10}" type="pres">
      <dgm:prSet presAssocID="{FE1503EA-031D-4CF0-9EF9-8B33E32EE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E1821C-4CB9-4123-AA64-4C752DF8E7FC}" type="pres">
      <dgm:prSet presAssocID="{FE1503EA-031D-4CF0-9EF9-8B33E32EEAF7}" presName="spaceRect" presStyleCnt="0"/>
      <dgm:spPr/>
    </dgm:pt>
    <dgm:pt modelId="{A2035D35-745F-4ACB-BA77-6A40D587A243}" type="pres">
      <dgm:prSet presAssocID="{FE1503EA-031D-4CF0-9EF9-8B33E32EEAF7}" presName="textRect" presStyleLbl="revTx" presStyleIdx="0" presStyleCnt="3">
        <dgm:presLayoutVars>
          <dgm:chMax val="1"/>
          <dgm:chPref val="1"/>
        </dgm:presLayoutVars>
      </dgm:prSet>
      <dgm:spPr/>
    </dgm:pt>
    <dgm:pt modelId="{033BF408-ABBE-49FB-A6AF-B426928668F8}" type="pres">
      <dgm:prSet presAssocID="{059787E2-7846-411B-956A-184EE35662AB}" presName="sibTrans" presStyleCnt="0"/>
      <dgm:spPr/>
    </dgm:pt>
    <dgm:pt modelId="{BFBA55F8-9C6B-498F-9E3B-976B1934DF97}" type="pres">
      <dgm:prSet presAssocID="{FE56A51E-EF6F-4592-849E-29635A145D93}" presName="compNode" presStyleCnt="0"/>
      <dgm:spPr/>
    </dgm:pt>
    <dgm:pt modelId="{2F908D9E-FAE9-4FC0-9985-85E5FB7470BA}" type="pres">
      <dgm:prSet presAssocID="{FE56A51E-EF6F-4592-849E-29635A145D93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506A0C8-241C-4859-9189-E1FF39E3605E}" type="pres">
      <dgm:prSet presAssocID="{FE56A51E-EF6F-4592-849E-29635A145D93}" presName="spaceRect" presStyleCnt="0"/>
      <dgm:spPr/>
    </dgm:pt>
    <dgm:pt modelId="{D33F1FF6-0B76-4AFD-962E-AD36CEAFFFEE}" type="pres">
      <dgm:prSet presAssocID="{FE56A51E-EF6F-4592-849E-29635A145D93}" presName="textRect" presStyleLbl="revTx" presStyleIdx="1" presStyleCnt="3">
        <dgm:presLayoutVars>
          <dgm:chMax val="1"/>
          <dgm:chPref val="1"/>
        </dgm:presLayoutVars>
      </dgm:prSet>
      <dgm:spPr/>
    </dgm:pt>
    <dgm:pt modelId="{E7314D1B-A6DD-44A3-857F-51E2AA4D2B34}" type="pres">
      <dgm:prSet presAssocID="{565BD27C-F370-4FCB-98B2-0372148F309D}" presName="sibTrans" presStyleCnt="0"/>
      <dgm:spPr/>
    </dgm:pt>
    <dgm:pt modelId="{A1981322-D88E-4BC1-A4E1-C840C9C5CA94}" type="pres">
      <dgm:prSet presAssocID="{F0460205-1600-48C0-AAB0-A93768485465}" presName="compNode" presStyleCnt="0"/>
      <dgm:spPr/>
    </dgm:pt>
    <dgm:pt modelId="{39FB3C60-3F3A-4172-BD6C-EA0C219F5A82}" type="pres">
      <dgm:prSet presAssocID="{F0460205-1600-48C0-AAB0-A93768485465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458B6AB-D60B-4DE8-B736-F83EBCA9A0C9}" type="pres">
      <dgm:prSet presAssocID="{F0460205-1600-48C0-AAB0-A93768485465}" presName="spaceRect" presStyleCnt="0"/>
      <dgm:spPr/>
    </dgm:pt>
    <dgm:pt modelId="{35B1DDA2-E172-4D78-ACA1-E58B5FE4648A}" type="pres">
      <dgm:prSet presAssocID="{F0460205-1600-48C0-AAB0-A937684854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91D01A-0A9E-4B44-8CD7-8482C8960FF1}" srcId="{29FF720F-4F4A-43F3-AB29-1E4E142F2A11}" destId="{F0460205-1600-48C0-AAB0-A93768485465}" srcOrd="2" destOrd="0" parTransId="{604C2DC9-91E5-4C81-9575-31BAA7C053DB}" sibTransId="{B2BC226F-C231-4670-877A-A747A18D8AA5}"/>
    <dgm:cxn modelId="{1DBB8A1D-1528-4280-A403-2B9F3ABDFE13}" type="presOf" srcId="{F0460205-1600-48C0-AAB0-A93768485465}" destId="{35B1DDA2-E172-4D78-ACA1-E58B5FE4648A}" srcOrd="0" destOrd="0" presId="urn:microsoft.com/office/officeart/2018/2/layout/IconLabelList"/>
    <dgm:cxn modelId="{4BFAC960-57C5-4ED0-929A-F0CB23A05E65}" type="presOf" srcId="{FE56A51E-EF6F-4592-849E-29635A145D93}" destId="{D33F1FF6-0B76-4AFD-962E-AD36CEAFFFEE}" srcOrd="0" destOrd="0" presId="urn:microsoft.com/office/officeart/2018/2/layout/IconLabelList"/>
    <dgm:cxn modelId="{30470AAB-D265-4DA6-BE25-65ED95689A90}" srcId="{29FF720F-4F4A-43F3-AB29-1E4E142F2A11}" destId="{FE1503EA-031D-4CF0-9EF9-8B33E32EEAF7}" srcOrd="0" destOrd="0" parTransId="{D0F13758-078F-40D8-B799-D99170E942CD}" sibTransId="{059787E2-7846-411B-956A-184EE35662AB}"/>
    <dgm:cxn modelId="{C42B87C2-B510-4F8F-B43B-EAB5EF58A5D8}" type="presOf" srcId="{29FF720F-4F4A-43F3-AB29-1E4E142F2A11}" destId="{2CEC444F-215C-4ECE-9A3E-BDE6D32A2854}" srcOrd="0" destOrd="0" presId="urn:microsoft.com/office/officeart/2018/2/layout/IconLabelList"/>
    <dgm:cxn modelId="{B2262ECE-DD29-46B1-A941-87EE3015FD8C}" type="presOf" srcId="{FE1503EA-031D-4CF0-9EF9-8B33E32EEAF7}" destId="{A2035D35-745F-4ACB-BA77-6A40D587A243}" srcOrd="0" destOrd="0" presId="urn:microsoft.com/office/officeart/2018/2/layout/IconLabelList"/>
    <dgm:cxn modelId="{B45B21EF-A2D9-4A99-8150-B5E54799CD1F}" srcId="{29FF720F-4F4A-43F3-AB29-1E4E142F2A11}" destId="{FE56A51E-EF6F-4592-849E-29635A145D93}" srcOrd="1" destOrd="0" parTransId="{B3681387-613A-4BB2-8FC2-EFE0B38E30DE}" sibTransId="{565BD27C-F370-4FCB-98B2-0372148F309D}"/>
    <dgm:cxn modelId="{5C71EA1F-17FB-4EDF-BC42-D541A53CAAF6}" type="presParOf" srcId="{2CEC444F-215C-4ECE-9A3E-BDE6D32A2854}" destId="{18F24E37-D282-4062-921F-B994C919C9DA}" srcOrd="0" destOrd="0" presId="urn:microsoft.com/office/officeart/2018/2/layout/IconLabelList"/>
    <dgm:cxn modelId="{BFAE2BF4-22A1-4C4F-A1B7-E368A1644BFF}" type="presParOf" srcId="{18F24E37-D282-4062-921F-B994C919C9DA}" destId="{4DC07DBE-05FB-47E4-801E-1F7805536C10}" srcOrd="0" destOrd="0" presId="urn:microsoft.com/office/officeart/2018/2/layout/IconLabelList"/>
    <dgm:cxn modelId="{BAB956A8-38EA-4033-8EEA-F76727C3B8F7}" type="presParOf" srcId="{18F24E37-D282-4062-921F-B994C919C9DA}" destId="{77E1821C-4CB9-4123-AA64-4C752DF8E7FC}" srcOrd="1" destOrd="0" presId="urn:microsoft.com/office/officeart/2018/2/layout/IconLabelList"/>
    <dgm:cxn modelId="{0B7EBF53-523E-470E-8D25-9BE997622B27}" type="presParOf" srcId="{18F24E37-D282-4062-921F-B994C919C9DA}" destId="{A2035D35-745F-4ACB-BA77-6A40D587A243}" srcOrd="2" destOrd="0" presId="urn:microsoft.com/office/officeart/2018/2/layout/IconLabelList"/>
    <dgm:cxn modelId="{E40A18E0-C330-4FFA-A96A-424A8E18E7C3}" type="presParOf" srcId="{2CEC444F-215C-4ECE-9A3E-BDE6D32A2854}" destId="{033BF408-ABBE-49FB-A6AF-B426928668F8}" srcOrd="1" destOrd="0" presId="urn:microsoft.com/office/officeart/2018/2/layout/IconLabelList"/>
    <dgm:cxn modelId="{59571BD7-53B5-4114-AAE4-5B2B09033B5A}" type="presParOf" srcId="{2CEC444F-215C-4ECE-9A3E-BDE6D32A2854}" destId="{BFBA55F8-9C6B-498F-9E3B-976B1934DF97}" srcOrd="2" destOrd="0" presId="urn:microsoft.com/office/officeart/2018/2/layout/IconLabelList"/>
    <dgm:cxn modelId="{ED4F08E3-392D-4671-9DB7-E00996DF450C}" type="presParOf" srcId="{BFBA55F8-9C6B-498F-9E3B-976B1934DF97}" destId="{2F908D9E-FAE9-4FC0-9985-85E5FB7470BA}" srcOrd="0" destOrd="0" presId="urn:microsoft.com/office/officeart/2018/2/layout/IconLabelList"/>
    <dgm:cxn modelId="{8B9DA792-DD19-4227-B0FA-8FBFC554A353}" type="presParOf" srcId="{BFBA55F8-9C6B-498F-9E3B-976B1934DF97}" destId="{9506A0C8-241C-4859-9189-E1FF39E3605E}" srcOrd="1" destOrd="0" presId="urn:microsoft.com/office/officeart/2018/2/layout/IconLabelList"/>
    <dgm:cxn modelId="{AC8115BE-3E9C-4CC8-A273-C7BDF32A4E1F}" type="presParOf" srcId="{BFBA55F8-9C6B-498F-9E3B-976B1934DF97}" destId="{D33F1FF6-0B76-4AFD-962E-AD36CEAFFFEE}" srcOrd="2" destOrd="0" presId="urn:microsoft.com/office/officeart/2018/2/layout/IconLabelList"/>
    <dgm:cxn modelId="{02A51D7D-3A27-4955-A2E8-83BFCF8BD4A2}" type="presParOf" srcId="{2CEC444F-215C-4ECE-9A3E-BDE6D32A2854}" destId="{E7314D1B-A6DD-44A3-857F-51E2AA4D2B34}" srcOrd="3" destOrd="0" presId="urn:microsoft.com/office/officeart/2018/2/layout/IconLabelList"/>
    <dgm:cxn modelId="{F52FB05B-CDEA-4DDF-AF65-DD9DD565AEDD}" type="presParOf" srcId="{2CEC444F-215C-4ECE-9A3E-BDE6D32A2854}" destId="{A1981322-D88E-4BC1-A4E1-C840C9C5CA94}" srcOrd="4" destOrd="0" presId="urn:microsoft.com/office/officeart/2018/2/layout/IconLabelList"/>
    <dgm:cxn modelId="{28AC1141-B3B9-489F-BDA3-CBD0ACB5585A}" type="presParOf" srcId="{A1981322-D88E-4BC1-A4E1-C840C9C5CA94}" destId="{39FB3C60-3F3A-4172-BD6C-EA0C219F5A82}" srcOrd="0" destOrd="0" presId="urn:microsoft.com/office/officeart/2018/2/layout/IconLabelList"/>
    <dgm:cxn modelId="{3B86DE94-416E-40B2-BE8E-63C09C136476}" type="presParOf" srcId="{A1981322-D88E-4BC1-A4E1-C840C9C5CA94}" destId="{D458B6AB-D60B-4DE8-B736-F83EBCA9A0C9}" srcOrd="1" destOrd="0" presId="urn:microsoft.com/office/officeart/2018/2/layout/IconLabelList"/>
    <dgm:cxn modelId="{61F15695-85F1-48A1-A8F5-3F69F3D025C2}" type="presParOf" srcId="{A1981322-D88E-4BC1-A4E1-C840C9C5CA94}" destId="{35B1DDA2-E172-4D78-ACA1-E58B5FE464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07DBE-05FB-47E4-801E-1F7805536C10}">
      <dsp:nvSpPr>
        <dsp:cNvPr id="0" name=""/>
        <dsp:cNvSpPr/>
      </dsp:nvSpPr>
      <dsp:spPr>
        <a:xfrm>
          <a:off x="1083792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35D35-745F-4ACB-BA77-6A40D587A243}">
      <dsp:nvSpPr>
        <dsp:cNvPr id="0" name=""/>
        <dsp:cNvSpPr/>
      </dsp:nvSpPr>
      <dsp:spPr>
        <a:xfrm>
          <a:off x="302814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Minimum Edit Distance trong NLP</a:t>
          </a:r>
        </a:p>
      </dsp:txBody>
      <dsp:txXfrm>
        <a:off x="302814" y="2238419"/>
        <a:ext cx="2839919" cy="720000"/>
      </dsp:txXfrm>
    </dsp:sp>
    <dsp:sp modelId="{2F908D9E-FAE9-4FC0-9985-85E5FB7470BA}">
      <dsp:nvSpPr>
        <dsp:cNvPr id="0" name=""/>
        <dsp:cNvSpPr/>
      </dsp:nvSpPr>
      <dsp:spPr>
        <a:xfrm>
          <a:off x="4420698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1FF6-0B76-4AFD-962E-AD36CEAFFFEE}">
      <dsp:nvSpPr>
        <dsp:cNvPr id="0" name=""/>
        <dsp:cNvSpPr/>
      </dsp:nvSpPr>
      <dsp:spPr>
        <a:xfrm>
          <a:off x="3639720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Bellman Equation trong RL</a:t>
          </a:r>
        </a:p>
      </dsp:txBody>
      <dsp:txXfrm>
        <a:off x="3639720" y="2238419"/>
        <a:ext cx="2839919" cy="720000"/>
      </dsp:txXfrm>
    </dsp:sp>
    <dsp:sp modelId="{39FB3C60-3F3A-4172-BD6C-EA0C219F5A82}">
      <dsp:nvSpPr>
        <dsp:cNvPr id="0" name=""/>
        <dsp:cNvSpPr/>
      </dsp:nvSpPr>
      <dsp:spPr>
        <a:xfrm>
          <a:off x="7757604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1DDA2-E172-4D78-ACA1-E58B5FE4648A}">
      <dsp:nvSpPr>
        <dsp:cNvPr id="0" name=""/>
        <dsp:cNvSpPr/>
      </dsp:nvSpPr>
      <dsp:spPr>
        <a:xfrm>
          <a:off x="6976626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Video Summarization trong CV</a:t>
          </a:r>
        </a:p>
      </dsp:txBody>
      <dsp:txXfrm>
        <a:off x="6976626" y="2238419"/>
        <a:ext cx="28399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>
              <a:latin typeface="Arial" panose="020B060402020202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FE8F45-5902-4205-8701-9E4693AC1343}" type="datetime1">
              <a:rPr lang="vi-VN" smtClean="0">
                <a:latin typeface="Arial" panose="020B0604020202020204" pitchFamily="34" charset="0"/>
              </a:rPr>
              <a:t>30/11/2021</a:t>
            </a:fld>
            <a:endParaRPr lang="vi-VN">
              <a:latin typeface="Arial" panose="020B060402020202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>
              <a:latin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vi-VN">
                <a:latin typeface="Arial" panose="020B0604020202020204" pitchFamily="34" charset="0"/>
              </a:rPr>
              <a:t>‹#›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894A6-3B2E-4F23-A3F6-26AFBE11AD25}" type="datetime1">
              <a:rPr lang="vi-VN" smtClean="0"/>
              <a:pPr/>
              <a:t>30/11/2021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3C37BE-C303-496D-B5CD-85F2937540FC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sz="1200" b="1">
                <a:cs typeface="Arial" pitchFamily="34" charset="0"/>
              </a:rPr>
              <a:t>LƯU Ý: </a:t>
            </a:r>
            <a:r>
              <a:rPr lang="vi-VN" sz="1200" err="1">
                <a:cs typeface="Arial" pitchFamily="34" charset="0"/>
              </a:rPr>
              <a:t>Bạn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muốn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ảnh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khác</a:t>
            </a:r>
            <a:r>
              <a:rPr lang="vi-VN" sz="1200">
                <a:cs typeface="Arial" pitchFamily="34" charset="0"/>
              </a:rPr>
              <a:t> trên trang </a:t>
            </a:r>
            <a:r>
              <a:rPr lang="vi-VN" sz="1200" err="1">
                <a:cs typeface="Arial" pitchFamily="34" charset="0"/>
              </a:rPr>
              <a:t>chiếu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này</a:t>
            </a:r>
            <a:r>
              <a:rPr lang="vi-VN" sz="1200">
                <a:cs typeface="Arial" pitchFamily="34" charset="0"/>
              </a:rPr>
              <a:t>? </a:t>
            </a:r>
            <a:r>
              <a:rPr lang="vi-VN" sz="1200" err="1">
                <a:cs typeface="Arial" pitchFamily="34" charset="0"/>
              </a:rPr>
              <a:t>Chọn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ảnh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và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xóa</a:t>
            </a:r>
            <a:r>
              <a:rPr lang="vi-VN" sz="1200">
                <a:cs typeface="Arial" pitchFamily="34" charset="0"/>
              </a:rPr>
              <a:t>. Bây </a:t>
            </a:r>
            <a:r>
              <a:rPr lang="vi-VN" sz="1200" err="1">
                <a:cs typeface="Arial" pitchFamily="34" charset="0"/>
              </a:rPr>
              <a:t>giờ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bấm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vào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biểu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tượng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Ảnh</a:t>
            </a:r>
            <a:r>
              <a:rPr lang="vi-VN" sz="1200">
                <a:cs typeface="Arial" pitchFamily="34" charset="0"/>
              </a:rPr>
              <a:t> trong </a:t>
            </a:r>
            <a:r>
              <a:rPr lang="vi-VN" sz="1200" err="1">
                <a:cs typeface="Arial" pitchFamily="34" charset="0"/>
              </a:rPr>
              <a:t>chỗ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dành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sẵn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để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chèn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ảnh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của</a:t>
            </a:r>
            <a:r>
              <a:rPr lang="vi-VN" sz="1200">
                <a:cs typeface="Arial" pitchFamily="34" charset="0"/>
              </a:rPr>
              <a:t> riêng </a:t>
            </a:r>
            <a:r>
              <a:rPr lang="vi-VN" sz="1200" err="1">
                <a:cs typeface="Arial" pitchFamily="34" charset="0"/>
              </a:rPr>
              <a:t>bạn</a:t>
            </a:r>
            <a:r>
              <a:rPr lang="vi-VN" sz="1200">
                <a:cs typeface="Arial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473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333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990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524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27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917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A3FE0-4CEE-4E96-AE91-B6D909A7B7FE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  <p:pic>
        <p:nvPicPr>
          <p:cNvPr id="11" name="Hình ảnh 10" title="Tab dải băng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 title="Chỗ dành sẵn trống để thêm một hình ảnh. Bấm vào chỗ dành sẵn, rồi chọn hình ảnh mà bạn muốn thêm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endParaRPr lang="vi-VN" noProof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F62076-0DC7-43D9-87B7-4024BB5DBA28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AAFFD-4037-4E47-BE34-EE3F48D0935F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6CEBA-C2DB-4BB2-B985-5B1BA88F9F6E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  <p:grpSp>
        <p:nvGrpSpPr>
          <p:cNvPr id="7" name="Nhóm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Đường nối Thẳng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Đường nối Thẳng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21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9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6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1280D-575E-4A04-AE36-5C5518F613D5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95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9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g chiếu Tiêu đề có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hóm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Đường nối Thẳng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ờng nối Thẳng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Nhóm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Đường nối Thẳng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ờng nối Thẳng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Hình chữ nhật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11" name="Chỗ dành sẵn cho Hình ảnh 10" title="Chỗ dành sẵn trống để thêm một hình ảnh. Bấm vào chỗ dành sẵn, rồi chọn hình ảnh mà bạn muốn thêm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endParaRPr lang="vi-VN" noProof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pic>
        <p:nvPicPr>
          <p:cNvPr id="10" name="Hình ảnh 9" title="Tab dải băng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hóm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Nhóm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Đường nối Thẳng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Đường nối Thẳng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Hình chữ nhật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>
                <a:latin typeface="Arial" panose="020B0604020202020204" pitchFamily="34" charset="0"/>
              </a:endParaRPr>
            </a:p>
          </p:txBody>
        </p:sp>
        <p:grpSp>
          <p:nvGrpSpPr>
            <p:cNvPr id="11" name="Nhóm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Đường nối Thẳng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Đường nối Thẳng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D7C7F8-5F61-4133-8EB7-73A48C6BDFCE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  <p:pic>
        <p:nvPicPr>
          <p:cNvPr id="7" name="Hình ảnh 6" title="Tab dải bă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C96BAC-015E-4AF8-92F2-053CF43974BB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E4CBA-B430-4C60-B0E0-4E257D4A9CA9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F0D74A-B7DB-4AB2-AC60-2ED277FCD3C6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b="0">
                <a:effectLst/>
              </a:rPr>
              <a:t> </a:t>
            </a:r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0C568A-0F8C-4D77-A079-6DA9F12AD2CD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FEA10-623B-48B2-9EEB-02DBE99CD319}" type="datetime1">
              <a:rPr lang="vi-VN" noProof="0" smtClean="0"/>
              <a:t>30/11/2021</a:t>
            </a:fld>
            <a:endParaRPr lang="vi-VN" noProof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vi-VN" noProof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  <a:p>
            <a:pPr lvl="5" rtl="0"/>
            <a:r>
              <a:rPr lang="vi-VN" noProof="0"/>
              <a:t>Mức sáu</a:t>
            </a:r>
          </a:p>
          <a:p>
            <a:pPr lvl="6" rtl="0"/>
            <a:r>
              <a:rPr lang="vi-VN" noProof="0"/>
              <a:t>Mức bảy</a:t>
            </a:r>
          </a:p>
          <a:p>
            <a:pPr lvl="7" rtl="0"/>
            <a:r>
              <a:rPr lang="vi-VN" noProof="0"/>
              <a:t>Mức tám</a:t>
            </a:r>
          </a:p>
          <a:p>
            <a:pPr lvl="8" rtl="0"/>
            <a:r>
              <a:rPr lang="vi-VN" noProof="0"/>
              <a:t>Mức chín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5FE05B-02D7-4D10-AEF5-4F26AFA22B44}" type="datetime1">
              <a:rPr lang="vi-VN" noProof="0" smtClean="0"/>
              <a:t>30/11/2021</a:t>
            </a:fld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F54DE5-C571-48E8-A5BC-B369434E2F44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Nhóm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Đường nối Thẳng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ờng nối Thẳng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êu đề 5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PROGRAMMING</a:t>
            </a:r>
          </a:p>
        </p:txBody>
      </p:sp>
      <p:sp>
        <p:nvSpPr>
          <p:cNvPr id="7" name="Tiêu đề phụ 6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ts val="1000"/>
              </a:spcBef>
            </a:pPr>
            <a:r>
              <a:rPr lang="en-US" sz="15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</a:t>
            </a:r>
          </a:p>
          <a:p>
            <a:pPr algn="r">
              <a:spcBef>
                <a:spcPts val="1000"/>
              </a:spcBef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 Trung Kiên - 20520066</a:t>
            </a:r>
          </a:p>
          <a:p>
            <a:pPr algn="r">
              <a:spcBef>
                <a:spcPts val="1000"/>
              </a:spcBef>
            </a:pPr>
            <a:r>
              <a:rPr lang="en-US" sz="15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Trần</a:t>
            </a: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Hữu Khoa - 20520222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739C1-803D-43BD-9B7D-6EEA7FFD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/>
              <a:t>Một số khái niệm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A8E84A-B22A-4C18-BED2-16C92A01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10169105" cy="526211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  <a:buFont typeface="Wingdings,Sans-Serif"/>
              <a:buChar char="v"/>
            </a:pPr>
            <a:r>
              <a:rPr lang="en-US" sz="2400" dirty="0" err="1">
                <a:latin typeface="Calibri"/>
                <a:cs typeface="Calibri"/>
              </a:rPr>
              <a:t>Bài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toán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giải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theo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phương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pháp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quy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hoạch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động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gọi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là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bài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toán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quy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hoạch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</a:rPr>
              <a:t>động</a:t>
            </a:r>
            <a:endParaRPr lang="en-US" sz="2400" b="1" dirty="0">
              <a:latin typeface="Calibri"/>
              <a:cs typeface="Calibri"/>
            </a:endParaRPr>
          </a:p>
          <a:p>
            <a:pPr>
              <a:spcBef>
                <a:spcPts val="1000"/>
              </a:spcBef>
              <a:buFont typeface="Wingdings,Sans-Serif"/>
              <a:buChar char="v"/>
            </a:pPr>
            <a:endParaRPr lang="en-US" sz="2400" b="1" dirty="0">
              <a:latin typeface="Calibri"/>
              <a:cs typeface="Calibri"/>
            </a:endParaRPr>
          </a:p>
          <a:p>
            <a:pPr>
              <a:spcBef>
                <a:spcPts val="1000"/>
              </a:spcBef>
              <a:buFont typeface="Wingdings,Sans-Serif"/>
              <a:buChar char="v"/>
            </a:pPr>
            <a:r>
              <a:rPr lang="en-US" sz="2400" dirty="0" err="1">
                <a:latin typeface="Calibri"/>
                <a:cs typeface="Calibri"/>
              </a:rPr>
              <a:t>Công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thức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phối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hợp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nghiệm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của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các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bài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toán</a:t>
            </a:r>
            <a:r>
              <a:rPr lang="en-US" sz="2400" dirty="0">
                <a:latin typeface="Calibri"/>
                <a:cs typeface="Calibri"/>
              </a:rPr>
              <a:t> con </a:t>
            </a:r>
            <a:r>
              <a:rPr lang="en-US" sz="2400" dirty="0" err="1">
                <a:latin typeface="Calibri"/>
                <a:cs typeface="Calibri"/>
              </a:rPr>
              <a:t>để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có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nghiệm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của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bài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toán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lớn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gọi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là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công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thức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truy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hồi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của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quy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hoạch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động</a:t>
            </a:r>
            <a:endParaRPr lang="en-US" sz="2400" dirty="0">
              <a:latin typeface="Calibri"/>
              <a:cs typeface="Calibri"/>
            </a:endParaRPr>
          </a:p>
          <a:p>
            <a:pPr>
              <a:spcBef>
                <a:spcPts val="1000"/>
              </a:spcBef>
              <a:buFont typeface="Wingdings,Sans-Serif"/>
              <a:buChar char="v"/>
            </a:pP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1000"/>
              </a:spcBef>
              <a:buFont typeface="Wingdings,Sans-Serif"/>
              <a:buChar char="v"/>
            </a:pPr>
            <a:r>
              <a:rPr lang="en-US" sz="2400" dirty="0" err="1">
                <a:latin typeface="Calibri"/>
                <a:cs typeface="Calibri"/>
              </a:rPr>
              <a:t>Tập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các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bài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toán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nhỏ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nhất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có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ngay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lời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giải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để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từ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đó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giải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quyết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các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bài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toán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lớn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hơn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gọi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là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cơ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sở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quy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hoạch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động</a:t>
            </a:r>
            <a:endParaRPr lang="en-US" sz="2400" b="1" dirty="0">
              <a:latin typeface="Calibri"/>
              <a:cs typeface="Calibri"/>
            </a:endParaRPr>
          </a:p>
          <a:p>
            <a:pPr>
              <a:spcBef>
                <a:spcPts val="1000"/>
              </a:spcBef>
              <a:buFont typeface="Wingdings,Sans-Serif"/>
              <a:buChar char="v"/>
            </a:pP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1000"/>
              </a:spcBef>
              <a:buFont typeface="Wingdings,Sans-Serif"/>
              <a:buChar char="v"/>
            </a:pPr>
            <a:r>
              <a:rPr lang="en-US" sz="2400" dirty="0" err="1">
                <a:latin typeface="Calibri"/>
                <a:cs typeface="Calibri"/>
              </a:rPr>
              <a:t>Không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gian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lưu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trữ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lời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giải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các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bài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toán</a:t>
            </a:r>
            <a:r>
              <a:rPr lang="en-US" sz="2400" dirty="0">
                <a:latin typeface="Calibri"/>
                <a:cs typeface="Calibri"/>
              </a:rPr>
              <a:t> con </a:t>
            </a:r>
            <a:r>
              <a:rPr lang="en-US" sz="2400" dirty="0" err="1">
                <a:latin typeface="Calibri"/>
                <a:cs typeface="Calibri"/>
              </a:rPr>
              <a:t>để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tìm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cách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phối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hợp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chúng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gọi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là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</a:rPr>
              <a:t>bảng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phương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án</a:t>
            </a: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của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quy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hoạch</a:t>
            </a:r>
            <a:r>
              <a:rPr lang="en-US" sz="2400" b="1" dirty="0">
                <a:latin typeface="Calibri"/>
                <a:cs typeface="Calibri"/>
              </a:rPr>
              <a:t> </a:t>
            </a:r>
            <a:r>
              <a:rPr lang="en-US" sz="2400" b="1" dirty="0" err="1">
                <a:latin typeface="Calibri"/>
                <a:cs typeface="Calibri"/>
              </a:rPr>
              <a:t>động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005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Các </a:t>
            </a:r>
            <a:r>
              <a:rPr lang="en-US" sz="3600" b="1" dirty="0" err="1"/>
              <a:t>bước</a:t>
            </a:r>
            <a:r>
              <a:rPr lang="en-US" sz="3600" b="1" dirty="0"/>
              <a:t> </a:t>
            </a:r>
            <a:r>
              <a:rPr lang="en-US" sz="3600" b="1" dirty="0" err="1"/>
              <a:t>thực</a:t>
            </a:r>
            <a:r>
              <a:rPr lang="en-US" sz="3600" b="1" dirty="0"/>
              <a:t> </a:t>
            </a:r>
            <a:r>
              <a:rPr lang="en-US" sz="3600" b="1" dirty="0" err="1"/>
              <a:t>hiện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2400" dirty="0" err="1"/>
              <a:t>Giải</a:t>
            </a:r>
            <a:r>
              <a:rPr lang="en-US" sz="2400" dirty="0"/>
              <a:t> </a:t>
            </a:r>
            <a:r>
              <a:rPr lang="en-US" sz="2400" dirty="0" err="1"/>
              <a:t>tất</a:t>
            </a:r>
            <a:r>
              <a:rPr lang="en-US" sz="2400" dirty="0"/>
              <a:t> </a:t>
            </a:r>
            <a:r>
              <a:rPr lang="en-US" sz="2400" dirty="0" err="1"/>
              <a:t>cả</a:t>
            </a:r>
            <a:r>
              <a:rPr lang="en-US" sz="2400" dirty="0"/>
              <a:t> </a:t>
            </a:r>
            <a:r>
              <a:rPr lang="en-US" sz="2400" dirty="0" err="1"/>
              <a:t>các</a:t>
            </a:r>
            <a:r>
              <a:rPr lang="en-US" sz="2400" dirty="0"/>
              <a:t> </a:t>
            </a:r>
            <a:r>
              <a:rPr lang="en-US" sz="2400" dirty="0" err="1"/>
              <a:t>bài</a:t>
            </a:r>
            <a:r>
              <a:rPr lang="en-US" sz="2400" dirty="0"/>
              <a:t> </a:t>
            </a:r>
            <a:r>
              <a:rPr lang="en-US" sz="2400" dirty="0" err="1"/>
              <a:t>toán</a:t>
            </a:r>
            <a:r>
              <a:rPr lang="en-US" sz="2400" dirty="0"/>
              <a:t> </a:t>
            </a:r>
            <a:r>
              <a:rPr lang="en-US" sz="2400" dirty="0" err="1"/>
              <a:t>cơ</a:t>
            </a:r>
            <a:r>
              <a:rPr lang="en-US" sz="2400" dirty="0"/>
              <a:t> </a:t>
            </a:r>
            <a:r>
              <a:rPr lang="en-US" sz="2400" dirty="0" err="1"/>
              <a:t>sở</a:t>
            </a:r>
            <a:r>
              <a:rPr lang="en-US" sz="2400" dirty="0"/>
              <a:t> (</a:t>
            </a:r>
            <a:r>
              <a:rPr lang="en-US" sz="2400" dirty="0" err="1"/>
              <a:t>thông</a:t>
            </a:r>
            <a:r>
              <a:rPr lang="en-US" sz="2400" dirty="0"/>
              <a:t> </a:t>
            </a:r>
            <a:r>
              <a:rPr lang="en-US" sz="2400" dirty="0" err="1"/>
              <a:t>thường</a:t>
            </a:r>
            <a:r>
              <a:rPr lang="en-US" sz="2400" dirty="0"/>
              <a:t> </a:t>
            </a:r>
            <a:r>
              <a:rPr lang="en-US" sz="2400" dirty="0" err="1"/>
              <a:t>rất</a:t>
            </a:r>
            <a:r>
              <a:rPr lang="en-US" sz="2400" dirty="0"/>
              <a:t> </a:t>
            </a:r>
            <a:r>
              <a:rPr lang="en-US" sz="2400" dirty="0" err="1"/>
              <a:t>dễ</a:t>
            </a:r>
            <a:r>
              <a:rPr lang="en-US" sz="2400" dirty="0"/>
              <a:t>), </a:t>
            </a:r>
            <a:r>
              <a:rPr lang="en-US" sz="2400" dirty="0" err="1"/>
              <a:t>lưu</a:t>
            </a:r>
            <a:r>
              <a:rPr lang="en-US" sz="2400" dirty="0"/>
              <a:t> </a:t>
            </a:r>
            <a:r>
              <a:rPr lang="en-US" sz="2400" dirty="0" err="1"/>
              <a:t>các</a:t>
            </a:r>
            <a:r>
              <a:rPr lang="en-US" sz="2400" dirty="0"/>
              <a:t> </a:t>
            </a:r>
            <a:r>
              <a:rPr lang="en-US" sz="2400" dirty="0" err="1"/>
              <a:t>lời</a:t>
            </a:r>
            <a:r>
              <a:rPr lang="en-US" sz="2400" dirty="0"/>
              <a:t> </a:t>
            </a:r>
            <a:r>
              <a:rPr lang="en-US" sz="2400" dirty="0" err="1"/>
              <a:t>giải</a:t>
            </a:r>
            <a:r>
              <a:rPr lang="en-US" sz="2400" dirty="0"/>
              <a:t> </a:t>
            </a:r>
            <a:r>
              <a:rPr lang="en-US" sz="2400" dirty="0" err="1"/>
              <a:t>vào</a:t>
            </a:r>
            <a:r>
              <a:rPr lang="en-US" sz="2400" dirty="0"/>
              <a:t> </a:t>
            </a:r>
            <a:r>
              <a:rPr lang="en-US" sz="2400" dirty="0" err="1"/>
              <a:t>bảng</a:t>
            </a:r>
            <a:r>
              <a:rPr lang="en-US" sz="2400" dirty="0"/>
              <a:t> </a:t>
            </a:r>
            <a:r>
              <a:rPr lang="en-US" sz="2400" dirty="0" err="1"/>
              <a:t>phương</a:t>
            </a:r>
            <a:r>
              <a:rPr lang="en-US" sz="2400" dirty="0"/>
              <a:t> </a:t>
            </a:r>
            <a:r>
              <a:rPr lang="en-US" sz="2400" dirty="0" err="1"/>
              <a:t>án</a:t>
            </a:r>
            <a:r>
              <a:rPr lang="en-US" sz="2400" dirty="0"/>
              <a:t>.</a:t>
            </a:r>
            <a:r>
              <a:rPr lang="vi-VN" sz="2400" dirty="0"/>
              <a:t>​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400" dirty="0" err="1"/>
              <a:t>Dùng</a:t>
            </a:r>
            <a:r>
              <a:rPr lang="en-US" sz="2400" dirty="0"/>
              <a:t> </a:t>
            </a:r>
            <a:r>
              <a:rPr lang="en-US" sz="2400" dirty="0" err="1"/>
              <a:t>công</a:t>
            </a:r>
            <a:r>
              <a:rPr lang="en-US" sz="2400" dirty="0"/>
              <a:t> </a:t>
            </a:r>
            <a:r>
              <a:rPr lang="en-US" sz="2400" dirty="0" err="1"/>
              <a:t>thức</a:t>
            </a:r>
            <a:r>
              <a:rPr lang="en-US" sz="2400" dirty="0"/>
              <a:t> </a:t>
            </a:r>
            <a:r>
              <a:rPr lang="en-US" sz="2400" dirty="0" err="1"/>
              <a:t>truy</a:t>
            </a:r>
            <a:r>
              <a:rPr lang="en-US" sz="2400" dirty="0"/>
              <a:t> </a:t>
            </a:r>
            <a:r>
              <a:rPr lang="en-US" sz="2400" dirty="0" err="1"/>
              <a:t>hồi</a:t>
            </a:r>
            <a:r>
              <a:rPr lang="en-US" sz="2400" dirty="0"/>
              <a:t> </a:t>
            </a:r>
            <a:r>
              <a:rPr lang="en-US" sz="2400" dirty="0" err="1"/>
              <a:t>phối</a:t>
            </a:r>
            <a:r>
              <a:rPr lang="en-US" sz="2400" dirty="0"/>
              <a:t> </a:t>
            </a:r>
            <a:r>
              <a:rPr lang="en-US" sz="2400" dirty="0" err="1"/>
              <a:t>hợp</a:t>
            </a:r>
            <a:r>
              <a:rPr lang="en-US" sz="2400" dirty="0"/>
              <a:t> </a:t>
            </a:r>
            <a:r>
              <a:rPr lang="en-US" sz="2400" dirty="0" err="1"/>
              <a:t>những</a:t>
            </a:r>
            <a:r>
              <a:rPr lang="en-US" sz="2400" dirty="0"/>
              <a:t> </a:t>
            </a:r>
            <a:r>
              <a:rPr lang="en-US" sz="2400" dirty="0" err="1"/>
              <a:t>lời</a:t>
            </a:r>
            <a:r>
              <a:rPr lang="en-US" sz="2400" dirty="0"/>
              <a:t> </a:t>
            </a:r>
            <a:r>
              <a:rPr lang="en-US" sz="2400" dirty="0" err="1"/>
              <a:t>giải</a:t>
            </a:r>
            <a:r>
              <a:rPr lang="en-US" sz="2400" dirty="0"/>
              <a:t> </a:t>
            </a:r>
            <a:r>
              <a:rPr lang="en-US" sz="2400" dirty="0" err="1"/>
              <a:t>của</a:t>
            </a:r>
            <a:r>
              <a:rPr lang="en-US" sz="2400" dirty="0"/>
              <a:t> </a:t>
            </a:r>
            <a:r>
              <a:rPr lang="en-US" sz="2400" dirty="0" err="1"/>
              <a:t>những</a:t>
            </a:r>
            <a:r>
              <a:rPr lang="en-US" sz="2400" dirty="0"/>
              <a:t> </a:t>
            </a:r>
            <a:r>
              <a:rPr lang="en-US" sz="2400" dirty="0" err="1"/>
              <a:t>bài</a:t>
            </a:r>
            <a:r>
              <a:rPr lang="en-US" sz="2400" dirty="0"/>
              <a:t> </a:t>
            </a:r>
            <a:r>
              <a:rPr lang="en-US" sz="2400" dirty="0" err="1"/>
              <a:t>toán</a:t>
            </a:r>
            <a:br>
              <a:rPr lang="en-US" sz="2400" dirty="0"/>
            </a:br>
            <a:r>
              <a:rPr lang="en-US" sz="2400" dirty="0" err="1"/>
              <a:t>nhỏ</a:t>
            </a:r>
            <a:r>
              <a:rPr lang="en-US" sz="2400" dirty="0"/>
              <a:t> </a:t>
            </a:r>
            <a:r>
              <a:rPr lang="en-US" sz="2400" dirty="0" err="1"/>
              <a:t>đã</a:t>
            </a:r>
            <a:r>
              <a:rPr lang="en-US" sz="2400" dirty="0"/>
              <a:t> </a:t>
            </a:r>
            <a:r>
              <a:rPr lang="en-US" sz="2400" dirty="0" err="1"/>
              <a:t>lưu</a:t>
            </a:r>
            <a:r>
              <a:rPr lang="en-US" sz="2400" dirty="0"/>
              <a:t> </a:t>
            </a:r>
            <a:r>
              <a:rPr lang="en-US" sz="2400" dirty="0" err="1"/>
              <a:t>trong</a:t>
            </a:r>
            <a:r>
              <a:rPr lang="en-US" sz="2400" dirty="0"/>
              <a:t> </a:t>
            </a:r>
            <a:r>
              <a:rPr lang="en-US" sz="2400" dirty="0" err="1"/>
              <a:t>bảng</a:t>
            </a:r>
            <a:r>
              <a:rPr lang="en-US" sz="2400" dirty="0"/>
              <a:t> </a:t>
            </a:r>
            <a:r>
              <a:rPr lang="en-US" sz="2400" dirty="0" err="1"/>
              <a:t>phương</a:t>
            </a:r>
            <a:r>
              <a:rPr lang="en-US" sz="2400" dirty="0"/>
              <a:t> </a:t>
            </a:r>
            <a:r>
              <a:rPr lang="en-US" sz="2400" dirty="0" err="1"/>
              <a:t>án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 </a:t>
            </a:r>
            <a:r>
              <a:rPr lang="en-US" sz="2400" dirty="0" err="1"/>
              <a:t>tìm</a:t>
            </a:r>
            <a:r>
              <a:rPr lang="en-US" sz="2400" dirty="0"/>
              <a:t> </a:t>
            </a:r>
            <a:r>
              <a:rPr lang="en-US" sz="2400" dirty="0" err="1"/>
              <a:t>lời</a:t>
            </a:r>
            <a:r>
              <a:rPr lang="en-US" sz="2400" dirty="0"/>
              <a:t> </a:t>
            </a:r>
            <a:r>
              <a:rPr lang="en-US" sz="2400" dirty="0" err="1"/>
              <a:t>giải</a:t>
            </a:r>
            <a:r>
              <a:rPr lang="en-US" sz="2400" dirty="0"/>
              <a:t> </a:t>
            </a:r>
            <a:r>
              <a:rPr lang="en-US" sz="2400" dirty="0" err="1"/>
              <a:t>của</a:t>
            </a:r>
            <a:r>
              <a:rPr lang="en-US" sz="2400" dirty="0"/>
              <a:t> </a:t>
            </a:r>
            <a:r>
              <a:rPr lang="en-US" sz="2400" dirty="0" err="1"/>
              <a:t>những</a:t>
            </a:r>
            <a:r>
              <a:rPr lang="en-US" sz="2400" dirty="0"/>
              <a:t> </a:t>
            </a:r>
            <a:r>
              <a:rPr lang="en-US" sz="2400" dirty="0" err="1"/>
              <a:t>bài</a:t>
            </a:r>
            <a:r>
              <a:rPr lang="en-US" sz="2400" dirty="0"/>
              <a:t> </a:t>
            </a:r>
            <a:r>
              <a:rPr lang="en-US" sz="2400" dirty="0" err="1"/>
              <a:t>toán</a:t>
            </a:r>
            <a:r>
              <a:rPr lang="en-US" sz="2400" dirty="0"/>
              <a:t> </a:t>
            </a:r>
            <a:r>
              <a:rPr lang="en-US" sz="2400" dirty="0" err="1"/>
              <a:t>lớnhơn</a:t>
            </a:r>
            <a:r>
              <a:rPr lang="en-US" sz="2400" dirty="0"/>
              <a:t> </a:t>
            </a:r>
            <a:r>
              <a:rPr lang="en-US" sz="2400" dirty="0" err="1"/>
              <a:t>và</a:t>
            </a:r>
            <a:r>
              <a:rPr lang="en-US" sz="2400" dirty="0"/>
              <a:t> </a:t>
            </a:r>
            <a:r>
              <a:rPr lang="en-US" sz="2400" dirty="0" err="1"/>
              <a:t>lưu</a:t>
            </a:r>
            <a:r>
              <a:rPr lang="en-US" sz="2400" dirty="0"/>
              <a:t> </a:t>
            </a:r>
            <a:r>
              <a:rPr lang="en-US" sz="2400" dirty="0" err="1"/>
              <a:t>chúng</a:t>
            </a:r>
            <a:r>
              <a:rPr lang="en-US" sz="2400" dirty="0"/>
              <a:t> </a:t>
            </a:r>
            <a:r>
              <a:rPr lang="en-US" sz="2400" dirty="0" err="1"/>
              <a:t>vào</a:t>
            </a:r>
            <a:r>
              <a:rPr lang="en-US" sz="2400" dirty="0"/>
              <a:t> </a:t>
            </a:r>
            <a:r>
              <a:rPr lang="en-US" sz="2400" dirty="0" err="1"/>
              <a:t>bảng</a:t>
            </a:r>
            <a:r>
              <a:rPr lang="en-US" sz="2400" dirty="0"/>
              <a:t> </a:t>
            </a:r>
            <a:r>
              <a:rPr lang="en-US" sz="2400" dirty="0" err="1"/>
              <a:t>phương</a:t>
            </a:r>
            <a:r>
              <a:rPr lang="en-US" sz="2400" dirty="0"/>
              <a:t> </a:t>
            </a:r>
            <a:r>
              <a:rPr lang="en-US" sz="2400" dirty="0" err="1"/>
              <a:t>án</a:t>
            </a:r>
            <a:r>
              <a:rPr lang="en-US" sz="2400" dirty="0"/>
              <a:t>.  </a:t>
            </a:r>
            <a:br>
              <a:rPr lang="en-US" sz="2400" dirty="0"/>
            </a:br>
            <a:r>
              <a:rPr lang="en-US" sz="2400" dirty="0"/>
              <a:t>Cho </a:t>
            </a:r>
            <a:r>
              <a:rPr lang="en-US" sz="2400" dirty="0" err="1"/>
              <a:t>tới</a:t>
            </a:r>
            <a:r>
              <a:rPr lang="en-US" sz="2400" dirty="0"/>
              <a:t> </a:t>
            </a:r>
            <a:r>
              <a:rPr lang="en-US" sz="2400" dirty="0" err="1"/>
              <a:t>khi</a:t>
            </a:r>
            <a:r>
              <a:rPr lang="en-US" sz="2400" dirty="0"/>
              <a:t> </a:t>
            </a:r>
            <a:r>
              <a:rPr lang="en-US" sz="2400" dirty="0" err="1"/>
              <a:t>bài</a:t>
            </a:r>
            <a:r>
              <a:rPr lang="en-US" sz="2400" dirty="0"/>
              <a:t> </a:t>
            </a:r>
            <a:r>
              <a:rPr lang="en-US" sz="2400" dirty="0" err="1"/>
              <a:t>toán</a:t>
            </a:r>
            <a:r>
              <a:rPr lang="en-US" sz="2400" dirty="0"/>
              <a:t> ban </a:t>
            </a:r>
            <a:r>
              <a:rPr lang="en-US" sz="2400" dirty="0" err="1"/>
              <a:t>đầu</a:t>
            </a:r>
            <a:r>
              <a:rPr lang="en-US" sz="2400" dirty="0"/>
              <a:t> </a:t>
            </a:r>
            <a:r>
              <a:rPr lang="en-US" sz="2400" dirty="0" err="1"/>
              <a:t>tìm</a:t>
            </a:r>
            <a:r>
              <a:rPr lang="en-US" sz="2400" dirty="0"/>
              <a:t> </a:t>
            </a:r>
            <a:r>
              <a:rPr lang="en-US" sz="2400" dirty="0" err="1"/>
              <a:t>được</a:t>
            </a:r>
            <a:r>
              <a:rPr lang="en-US" sz="2400" dirty="0"/>
              <a:t> </a:t>
            </a:r>
            <a:r>
              <a:rPr lang="en-US" sz="2400" dirty="0" err="1"/>
              <a:t>lời</a:t>
            </a:r>
            <a:r>
              <a:rPr lang="en-US" sz="2400" dirty="0"/>
              <a:t> </a:t>
            </a:r>
            <a:r>
              <a:rPr lang="en-US" sz="2400" dirty="0" err="1"/>
              <a:t>giải</a:t>
            </a:r>
            <a:r>
              <a:rPr lang="en-US" sz="2400" dirty="0"/>
              <a:t>.         ​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400" dirty="0" err="1"/>
              <a:t>Dựa</a:t>
            </a:r>
            <a:r>
              <a:rPr lang="en-US" sz="2400" dirty="0"/>
              <a:t> </a:t>
            </a:r>
            <a:r>
              <a:rPr lang="en-US" sz="2400" dirty="0" err="1"/>
              <a:t>vào</a:t>
            </a:r>
            <a:r>
              <a:rPr lang="en-US" sz="2400" dirty="0"/>
              <a:t> </a:t>
            </a:r>
            <a:r>
              <a:rPr lang="en-US" sz="2400" dirty="0" err="1"/>
              <a:t>bảng</a:t>
            </a:r>
            <a:r>
              <a:rPr lang="en-US" sz="2400" dirty="0"/>
              <a:t> </a:t>
            </a:r>
            <a:r>
              <a:rPr lang="en-US" sz="2400" dirty="0" err="1"/>
              <a:t>phương</a:t>
            </a:r>
            <a:r>
              <a:rPr lang="en-US" sz="2400" dirty="0"/>
              <a:t> </a:t>
            </a:r>
            <a:r>
              <a:rPr lang="en-US" sz="2400" dirty="0" err="1"/>
              <a:t>án</a:t>
            </a:r>
            <a:r>
              <a:rPr lang="en-US" sz="2400" dirty="0"/>
              <a:t>, </a:t>
            </a:r>
            <a:r>
              <a:rPr lang="en-US" sz="2400" dirty="0" err="1"/>
              <a:t>truy</a:t>
            </a:r>
            <a:r>
              <a:rPr lang="en-US" sz="2400" dirty="0"/>
              <a:t> </a:t>
            </a:r>
            <a:r>
              <a:rPr lang="en-US" sz="2400" dirty="0" err="1"/>
              <a:t>vết</a:t>
            </a:r>
            <a:r>
              <a:rPr lang="en-US" sz="2400" dirty="0"/>
              <a:t> </a:t>
            </a:r>
            <a:r>
              <a:rPr lang="en-US" sz="2400" dirty="0" err="1"/>
              <a:t>tìm</a:t>
            </a:r>
            <a:r>
              <a:rPr lang="en-US" sz="2400" dirty="0"/>
              <a:t> ra </a:t>
            </a:r>
            <a:r>
              <a:rPr lang="en-US" sz="2400" dirty="0" err="1"/>
              <a:t>nghiệm</a:t>
            </a:r>
            <a:r>
              <a:rPr lang="en-US" sz="2400" dirty="0"/>
              <a:t> </a:t>
            </a:r>
            <a:r>
              <a:rPr lang="en-US" sz="2400" dirty="0" err="1"/>
              <a:t>tối</a:t>
            </a:r>
            <a:r>
              <a:rPr lang="en-US" sz="2400" dirty="0"/>
              <a:t> </a:t>
            </a:r>
            <a:r>
              <a:rPr lang="en-US" sz="2400" dirty="0" err="1"/>
              <a:t>ưu</a:t>
            </a:r>
            <a:r>
              <a:rPr lang="en-US" sz="2400" dirty="0"/>
              <a:t>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739C1-803D-43BD-9B7D-6EEA7FFD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err="1"/>
              <a:t>Sử</a:t>
            </a:r>
            <a:r>
              <a:rPr lang="vi-VN" sz="3600" b="1"/>
              <a:t> </a:t>
            </a:r>
            <a:r>
              <a:rPr lang="vi-VN" sz="3600" b="1" err="1"/>
              <a:t>dụng</a:t>
            </a:r>
            <a:r>
              <a:rPr lang="vi-VN" sz="3600" b="1"/>
              <a:t> cho </a:t>
            </a:r>
            <a:r>
              <a:rPr lang="vi-VN" sz="3600" b="1" err="1"/>
              <a:t>bài</a:t>
            </a:r>
            <a:r>
              <a:rPr lang="vi-VN" sz="3600" b="1"/>
              <a:t> </a:t>
            </a:r>
            <a:r>
              <a:rPr lang="vi-VN" sz="3600" b="1" err="1"/>
              <a:t>toán</a:t>
            </a:r>
            <a:r>
              <a:rPr lang="vi-VN" sz="3600" b="1"/>
              <a:t> </a:t>
            </a:r>
            <a:r>
              <a:rPr lang="vi-VN" sz="3600" b="1" err="1"/>
              <a:t>mở</a:t>
            </a:r>
            <a:r>
              <a:rPr lang="vi-VN" sz="3600" b="1"/>
              <a:t> </a:t>
            </a:r>
            <a:r>
              <a:rPr lang="vi-VN" sz="3600" b="1" err="1"/>
              <a:t>dầu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A8E84A-B22A-4C18-BED2-16C92A01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10442274" cy="526211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  <a:buFont typeface="Wingdings"/>
              <a:buChar char="§"/>
            </a:pPr>
            <a:r>
              <a:rPr lang="vi-VN" sz="2400" dirty="0">
                <a:latin typeface="Arial"/>
                <a:cs typeface="Arial"/>
              </a:rPr>
              <a:t>Gọi f(i, j) là hàm trả về giá trị tối đa có thể nhận khi đi từ ô (0, 0) đến ô (i,j).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vi-VN" sz="2400" dirty="0">
                <a:latin typeface="Arial"/>
                <a:cs typeface="Arial"/>
              </a:rPr>
              <a:t>    -&gt; kết quả cần tìm là f(m-1, n-1)</a:t>
            </a:r>
          </a:p>
          <a:p>
            <a:pPr marL="0" indent="0">
              <a:spcBef>
                <a:spcPts val="1000"/>
              </a:spcBef>
              <a:buNone/>
            </a:pPr>
            <a:endParaRPr lang="vi-VN" sz="2400" dirty="0"/>
          </a:p>
          <a:p>
            <a:pPr>
              <a:spcBef>
                <a:spcPts val="1000"/>
              </a:spcBef>
              <a:buFont typeface="Wingdings"/>
              <a:buChar char="§"/>
            </a:pPr>
            <a:r>
              <a:rPr lang="vi-VN" sz="2400" dirty="0">
                <a:solidFill>
                  <a:srgbClr val="FF0000"/>
                </a:solidFill>
                <a:latin typeface="Arial"/>
                <a:cs typeface="Arial"/>
              </a:rPr>
              <a:t>Nhận xét</a:t>
            </a:r>
            <a:r>
              <a:rPr lang="vi-VN" sz="2400" dirty="0">
                <a:latin typeface="Arial"/>
                <a:cs typeface="Arial"/>
              </a:rPr>
              <a:t> : xét tổng quát, để đến (i, j) chỉ có thể trực tiếp đi qua (i-1,j) hoặc (i,j-1)</a:t>
            </a:r>
          </a:p>
          <a:p>
            <a:pPr>
              <a:spcBef>
                <a:spcPts val="1000"/>
              </a:spcBef>
              <a:buFont typeface="Wingdings"/>
              <a:buChar char="§"/>
            </a:pPr>
            <a:endParaRPr lang="vi-VN" sz="24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vi-VN" sz="2400" dirty="0">
                <a:latin typeface="Arial"/>
                <a:cs typeface="Arial"/>
              </a:rPr>
              <a:t> =&gt; có thể tính f(i, j) từ việc tính f(i-1,j) và f(i,j-1)</a:t>
            </a:r>
          </a:p>
          <a:p>
            <a:pPr>
              <a:spcBef>
                <a:spcPts val="1000"/>
              </a:spcBef>
              <a:buFont typeface="Wingdings"/>
              <a:buChar char="§"/>
            </a:pPr>
            <a:endParaRPr lang="vi-VN" sz="24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lang="vi-VN" sz="2400" dirty="0">
              <a:latin typeface="Arial"/>
              <a:cs typeface="Arial"/>
            </a:endParaRPr>
          </a:p>
          <a:p>
            <a:pPr>
              <a:spcBef>
                <a:spcPts val="1000"/>
              </a:spcBef>
              <a:buFont typeface="Wingdings"/>
              <a:buChar char="§"/>
            </a:pPr>
            <a:endParaRPr lang="vi-VN" sz="28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9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34739C1-803D-43BD-9B7D-6EEA7FFD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vi-VN" sz="5000" b="1"/>
              <a:t>Sử dụng cho bài toán mở dầu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A8E84A-B22A-4C18-BED2-16C92A01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22737" cy="3547872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</a:pPr>
            <a:r>
              <a:rPr lang="en-US" sz="2400" dirty="0" err="1">
                <a:latin typeface="Arial"/>
                <a:cs typeface="Arial"/>
              </a:rPr>
              <a:t>Cơ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sở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quy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hoạch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động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>
                <a:latin typeface="Arial"/>
                <a:cs typeface="Arial"/>
              </a:rPr>
              <a:t>    f(</a:t>
            </a:r>
            <a:r>
              <a:rPr lang="en-US" sz="2400" dirty="0" err="1">
                <a:latin typeface="Arial"/>
                <a:cs typeface="Arial"/>
              </a:rPr>
              <a:t>i,j</a:t>
            </a:r>
            <a:r>
              <a:rPr lang="en-US" sz="2400" dirty="0">
                <a:latin typeface="Arial"/>
                <a:cs typeface="Arial"/>
              </a:rPr>
              <a:t>) = -</a:t>
            </a:r>
            <a:r>
              <a:rPr lang="en-US" sz="2400" i="1" dirty="0">
                <a:latin typeface="Calibri"/>
                <a:cs typeface="Calibri"/>
              </a:rPr>
              <a:t>∞ </a:t>
            </a:r>
            <a:r>
              <a:rPr lang="en-US" sz="2400" dirty="0">
                <a:latin typeface="Calibri"/>
                <a:cs typeface="Calibri"/>
              </a:rPr>
              <a:t>∀ 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, j ∈ Z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>
                <a:latin typeface="Arial"/>
                <a:cs typeface="Arial"/>
              </a:rPr>
              <a:t>    f(0,0) = matrix[0,0]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1000"/>
              </a:spcBef>
              <a:buFont typeface="Wingdings"/>
              <a:buChar char="§"/>
            </a:pPr>
            <a:r>
              <a:rPr lang="en-US" sz="2400" dirty="0" err="1">
                <a:latin typeface="Arial"/>
                <a:cs typeface="Arial"/>
              </a:rPr>
              <a:t>Công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thức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truy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hồi</a:t>
            </a:r>
            <a:r>
              <a:rPr lang="en-US" sz="2400" dirty="0">
                <a:latin typeface="Arial"/>
                <a:cs typeface="Arial"/>
              </a:rPr>
              <a:t> 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>
                <a:latin typeface="Arial"/>
                <a:cs typeface="Arial"/>
              </a:rPr>
              <a:t>    f(</a:t>
            </a:r>
            <a:r>
              <a:rPr lang="en-US" sz="2400" dirty="0" err="1">
                <a:latin typeface="Arial"/>
                <a:cs typeface="Arial"/>
              </a:rPr>
              <a:t>i,j</a:t>
            </a:r>
            <a:r>
              <a:rPr lang="en-US" sz="2400" dirty="0">
                <a:latin typeface="Arial"/>
                <a:cs typeface="Arial"/>
              </a:rPr>
              <a:t>) = max(f(i-1,j), f(i,j-1)) + matrix[</a:t>
            </a:r>
            <a:r>
              <a:rPr lang="en-US" sz="2400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, j]</a:t>
            </a:r>
            <a:endParaRPr lang="en-US" sz="2400" dirty="0"/>
          </a:p>
          <a:p>
            <a:pPr>
              <a:spcBef>
                <a:spcPts val="1000"/>
              </a:spcBef>
              <a:buFont typeface="Wingdings"/>
              <a:buChar char="§"/>
            </a:pPr>
            <a:endParaRPr lang="en-US" sz="2400" dirty="0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B578B141-FE59-4CA7-888B-830796D2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66961"/>
            <a:ext cx="5458968" cy="43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03A7890-A2D4-4088-AAC8-5E046EB29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Code</a:t>
            </a:r>
            <a:endParaRPr lang="en-US" sz="6600" kern="1200" dirty="0">
              <a:latin typeface="+mj-lt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6" descr="Ảnh có chứa văn bản&#10;&#10;Mô tả được tự động tạo">
            <a:extLst>
              <a:ext uri="{FF2B5EF4-FFF2-40B4-BE49-F238E27FC236}">
                <a16:creationId xmlns:a16="http://schemas.microsoft.com/office/drawing/2014/main" id="{18A918D2-02CE-4969-9313-F0069736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22" y="640080"/>
            <a:ext cx="5286764" cy="5550408"/>
          </a:xfrm>
          <a:prstGeom prst="rect">
            <a:avLst/>
          </a:prstGeom>
        </p:spPr>
      </p:pic>
      <p:pic>
        <p:nvPicPr>
          <p:cNvPr id="7" name="Picture 6" descr="Python - Wikipedia, la enciclopedia lib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2" y="3251452"/>
            <a:ext cx="853597" cy="853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602" y="4797051"/>
            <a:ext cx="391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O(m * n)</a:t>
            </a:r>
          </a:p>
        </p:txBody>
      </p:sp>
    </p:spTree>
    <p:extLst>
      <p:ext uri="{BB962C8B-B14F-4D97-AF65-F5344CB8AC3E}">
        <p14:creationId xmlns:p14="http://schemas.microsoft.com/office/powerpoint/2010/main" val="26319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A62767-D7DB-4236-AD76-D6795D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vi-VN" sz="4000" dirty="0">
                <a:cs typeface="Nirmala UI"/>
              </a:rPr>
              <a:t>    </a:t>
            </a:r>
            <a:r>
              <a:rPr lang="vi-VN" sz="4000" dirty="0" err="1">
                <a:cs typeface="Nirmala UI"/>
              </a:rPr>
              <a:t>Bài</a:t>
            </a:r>
            <a:r>
              <a:rPr lang="vi-VN" sz="4000" dirty="0">
                <a:cs typeface="Nirmala UI"/>
              </a:rPr>
              <a:t> </a:t>
            </a:r>
            <a:r>
              <a:rPr lang="vi-VN" sz="4000" dirty="0" err="1">
                <a:cs typeface="Nirmala UI"/>
              </a:rPr>
              <a:t>tập</a:t>
            </a:r>
            <a:br>
              <a:rPr lang="vi-VN" sz="8000" b="1" dirty="0"/>
            </a:br>
            <a:r>
              <a:rPr lang="vi-VN" sz="8000" b="1" dirty="0"/>
              <a:t>PALINDROME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Hình ảnh 3" descr="Ảnh có chứa bàn&#10;&#10;Mô tả được tự động tạo">
            <a:extLst>
              <a:ext uri="{FF2B5EF4-FFF2-40B4-BE49-F238E27FC236}">
                <a16:creationId xmlns:a16="http://schemas.microsoft.com/office/drawing/2014/main" id="{708D4EE1-8E6F-4E48-857A-E80A96FF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8" y="1743705"/>
            <a:ext cx="494761" cy="4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104901" y="4313"/>
            <a:ext cx="9980682" cy="1096962"/>
          </a:xfrm>
        </p:spPr>
        <p:txBody>
          <a:bodyPr rtlCol="0"/>
          <a:lstStyle/>
          <a:p>
            <a:r>
              <a:rPr lang="vi-VN" sz="3600" b="1"/>
              <a:t>PALINDROME</a:t>
            </a:r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370388" cy="503207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ĐỀ BÀI</a:t>
            </a:r>
            <a:endParaRPr lang="vi-VN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Cho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một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tự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độ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dài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không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quá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1000,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chỉ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chứa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tự</a:t>
            </a:r>
            <a:r>
              <a:rPr lang="en-US">
                <a:solidFill>
                  <a:srgbClr val="FF0000"/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rgbClr val="FF0000"/>
                </a:solidFill>
                <a:latin typeface="Arial"/>
                <a:cs typeface="Arial"/>
              </a:rPr>
              <a:t>latin</a:t>
            </a:r>
            <a:r>
              <a:rPr lang="en-US">
                <a:solidFill>
                  <a:srgbClr val="FF0000"/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rgbClr val="FF0000"/>
                </a:solidFill>
                <a:latin typeface="Arial"/>
                <a:cs typeface="Arial"/>
              </a:rPr>
              <a:t>thường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{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a,b,c,..,z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}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hãy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đếm</a:t>
            </a:r>
            <a:r>
              <a:rPr lang="en-US" b="1">
                <a:latin typeface="Arial"/>
                <a:cs typeface="Arial"/>
              </a:rPr>
              <a:t> </a:t>
            </a:r>
            <a:r>
              <a:rPr lang="en-US" b="1" err="1">
                <a:latin typeface="Arial"/>
                <a:cs typeface="Arial"/>
              </a:rPr>
              <a:t>xem</a:t>
            </a:r>
            <a:r>
              <a:rPr lang="en-US" b="1">
                <a:latin typeface="Arial"/>
                <a:cs typeface="Arial"/>
              </a:rPr>
              <a:t> </a:t>
            </a:r>
            <a:r>
              <a:rPr lang="en-US" b="1" err="1">
                <a:latin typeface="Arial"/>
                <a:cs typeface="Arial"/>
              </a:rPr>
              <a:t>có</a:t>
            </a:r>
            <a:r>
              <a:rPr lang="en-US" b="1">
                <a:latin typeface="Arial"/>
                <a:cs typeface="Arial"/>
              </a:rPr>
              <a:t> bao </a:t>
            </a:r>
            <a:r>
              <a:rPr lang="en-US" b="1" err="1">
                <a:latin typeface="Arial"/>
                <a:cs typeface="Arial"/>
              </a:rPr>
              <a:t>nhiêu</a:t>
            </a:r>
            <a:r>
              <a:rPr lang="en-US" b="1">
                <a:latin typeface="Arial"/>
                <a:cs typeface="Arial"/>
              </a:rPr>
              <a:t> </a:t>
            </a:r>
            <a:r>
              <a:rPr lang="en-US" b="1" err="1">
                <a:latin typeface="Arial"/>
                <a:cs typeface="Arial"/>
              </a:rPr>
              <a:t>xâu</a:t>
            </a:r>
            <a:r>
              <a:rPr lang="en-US" b="1">
                <a:latin typeface="Arial"/>
                <a:cs typeface="Arial"/>
              </a:rPr>
              <a:t> con </a:t>
            </a:r>
            <a:r>
              <a:rPr lang="en-US" b="1" err="1">
                <a:latin typeface="Arial"/>
                <a:cs typeface="Arial"/>
              </a:rPr>
              <a:t>là</a:t>
            </a:r>
            <a:r>
              <a:rPr lang="en-US" b="1">
                <a:latin typeface="Arial"/>
                <a:cs typeface="Arial"/>
              </a:rPr>
              <a:t> palindrome.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Xâu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gọi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là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palindrome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khi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và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chỉ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khi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đảo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ngược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nó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bằng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chính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nó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 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(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 : "aba"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là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 palindrome, "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abc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"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không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là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 palindrome) 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err="1">
                <a:latin typeface="Calibri"/>
                <a:cs typeface="Calibri"/>
              </a:rPr>
              <a:t>Xâu</a:t>
            </a:r>
            <a:r>
              <a:rPr lang="en-US">
                <a:latin typeface="Calibri"/>
                <a:cs typeface="Calibri"/>
              </a:rPr>
              <a:t> con ở </a:t>
            </a:r>
            <a:r>
              <a:rPr lang="en-US" err="1">
                <a:latin typeface="Calibri"/>
                <a:cs typeface="Calibri"/>
              </a:rPr>
              <a:t>đây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gồm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kí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tự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không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cần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liên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tiếp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tạo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thành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bằng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cách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xoá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một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hoặc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nhiều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kí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tự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từ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xâu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gốc</a:t>
            </a:r>
            <a:r>
              <a:rPr lang="en-US">
                <a:latin typeface="Calibri"/>
                <a:cs typeface="Calibri"/>
              </a:rPr>
              <a:t>. </a:t>
            </a:r>
            <a:endParaRPr lang="en-US"/>
          </a:p>
          <a:p>
            <a:pPr marL="0" indent="0">
              <a:spcBef>
                <a:spcPts val="1000"/>
              </a:spcBef>
              <a:buNone/>
            </a:pPr>
            <a:r>
              <a:rPr lang="en-US">
                <a:latin typeface="Arial"/>
                <a:cs typeface="Arial"/>
              </a:rPr>
              <a:t>(</a:t>
            </a:r>
            <a:r>
              <a:rPr lang="en-US" err="1">
                <a:latin typeface="Arial"/>
                <a:cs typeface="Arial"/>
              </a:rPr>
              <a:t>vd</a:t>
            </a:r>
            <a:r>
              <a:rPr lang="en-US">
                <a:latin typeface="Arial"/>
                <a:cs typeface="Arial"/>
              </a:rPr>
              <a:t> : "</a:t>
            </a:r>
            <a:r>
              <a:rPr lang="en-US" err="1">
                <a:latin typeface="Arial"/>
                <a:cs typeface="Arial"/>
              </a:rPr>
              <a:t>abc</a:t>
            </a:r>
            <a:r>
              <a:rPr lang="en-US">
                <a:latin typeface="Arial"/>
                <a:cs typeface="Arial"/>
              </a:rPr>
              <a:t>" 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xâu</a:t>
            </a:r>
            <a:r>
              <a:rPr lang="en-US">
                <a:latin typeface="Arial"/>
                <a:cs typeface="Arial"/>
              </a:rPr>
              <a:t> con </a:t>
            </a:r>
            <a:r>
              <a:rPr lang="en-US" err="1">
                <a:latin typeface="Arial"/>
                <a:cs typeface="Arial"/>
              </a:rPr>
              <a:t>của</a:t>
            </a:r>
            <a:r>
              <a:rPr lang="en-US">
                <a:latin typeface="Arial"/>
                <a:cs typeface="Arial"/>
              </a:rPr>
              <a:t> "</a:t>
            </a:r>
            <a:r>
              <a:rPr lang="en-US" err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err="1">
                <a:latin typeface="Arial"/>
                <a:cs typeface="Arial"/>
              </a:rPr>
              <a:t>c</a:t>
            </a:r>
            <a:r>
              <a:rPr lang="en-US" err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en-US" err="1">
                <a:latin typeface="Arial"/>
                <a:cs typeface="Arial"/>
              </a:rPr>
              <a:t>ed</a:t>
            </a:r>
            <a:r>
              <a:rPr lang="en-US" err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>
                <a:latin typeface="Arial"/>
                <a:cs typeface="Arial"/>
              </a:rPr>
              <a:t>" )</a:t>
            </a:r>
            <a:endParaRPr lang="en-US"/>
          </a:p>
          <a:p>
            <a:pPr marL="0" indent="0">
              <a:spcBef>
                <a:spcPts val="1000"/>
              </a:spcBef>
              <a:buNone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INPUT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Một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dòng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duy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nhất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chứa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chuỗi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tự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gốc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OUTPUT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Số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lượng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xâu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con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là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palindrome. </a:t>
            </a:r>
          </a:p>
          <a:p>
            <a:pPr marL="0" indent="0">
              <a:spcBef>
                <a:spcPts val="1000"/>
              </a:spcBef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25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104901" y="4313"/>
            <a:ext cx="9980682" cy="1096962"/>
          </a:xfrm>
        </p:spPr>
        <p:txBody>
          <a:bodyPr rtlCol="0"/>
          <a:lstStyle/>
          <a:p>
            <a:r>
              <a:rPr lang="vi-VN" sz="3600" b="1"/>
              <a:t>PALINDROME</a:t>
            </a:r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370388" cy="2099094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 u="sng" dirty="0" err="1">
                <a:solidFill>
                  <a:schemeClr val="tx2">
                    <a:lumMod val="75000"/>
                  </a:schemeClr>
                </a:solidFill>
                <a:latin typeface="Lucida Sans"/>
                <a:cs typeface="Arial"/>
              </a:rPr>
              <a:t>Ví</a:t>
            </a:r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Lucida Sans"/>
                <a:cs typeface="Arial"/>
              </a:rPr>
              <a:t> </a:t>
            </a:r>
            <a:r>
              <a:rPr lang="en-US" b="1" u="sng" dirty="0" err="1">
                <a:solidFill>
                  <a:schemeClr val="tx2">
                    <a:lumMod val="75000"/>
                  </a:schemeClr>
                </a:solidFill>
                <a:latin typeface="Lucida Sans"/>
                <a:cs typeface="Arial"/>
              </a:rPr>
              <a:t>dụ</a:t>
            </a:r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Lucida Sans"/>
                <a:cs typeface="Arial"/>
              </a:rPr>
              <a:t>:</a:t>
            </a:r>
            <a:endParaRPr lang="vi-VN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INPUT : IOICAMP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OUTPUT : 9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Xâu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"</a:t>
            </a:r>
            <a:r>
              <a:rPr lang="en-US" dirty="0">
                <a:latin typeface="Calibri"/>
                <a:cs typeface="Calibri"/>
              </a:rPr>
              <a:t>IOICAMP" </a:t>
            </a:r>
            <a:r>
              <a:rPr lang="en-US" dirty="0" err="1">
                <a:latin typeface="Calibri"/>
                <a:cs typeface="Calibri"/>
              </a:rPr>
              <a:t>có</a:t>
            </a:r>
            <a:r>
              <a:rPr lang="en-US" dirty="0">
                <a:latin typeface="Calibri"/>
                <a:cs typeface="Calibri"/>
              </a:rPr>
              <a:t> 9 </a:t>
            </a:r>
            <a:r>
              <a:rPr lang="en-US" dirty="0" err="1">
                <a:latin typeface="Calibri"/>
                <a:cs typeface="Calibri"/>
              </a:rPr>
              <a:t>xâu</a:t>
            </a:r>
            <a:r>
              <a:rPr lang="en-US" dirty="0">
                <a:latin typeface="Calibri"/>
                <a:cs typeface="Calibri"/>
              </a:rPr>
              <a:t> con </a:t>
            </a:r>
            <a:r>
              <a:rPr lang="en-US" dirty="0" err="1">
                <a:latin typeface="Calibri"/>
                <a:cs typeface="Calibri"/>
              </a:rPr>
              <a:t>là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palidrome</a:t>
            </a:r>
            <a:r>
              <a:rPr lang="en-US" dirty="0">
                <a:latin typeface="Calibri"/>
                <a:cs typeface="Calibri"/>
              </a:rPr>
              <a:t> : "I", "O", "I", "C","A","M","P","II", "IOI"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hỗ dành sẵn cho Nội dung 13">
            <a:extLst>
              <a:ext uri="{FF2B5EF4-FFF2-40B4-BE49-F238E27FC236}">
                <a16:creationId xmlns:a16="http://schemas.microsoft.com/office/drawing/2014/main" id="{6F694D65-4663-4B82-AD7C-1EED6CB50E16}"/>
              </a:ext>
            </a:extLst>
          </p:cNvPr>
          <p:cNvSpPr txBox="1">
            <a:spLocks/>
          </p:cNvSpPr>
          <p:nvPr/>
        </p:nvSpPr>
        <p:spPr>
          <a:xfrm>
            <a:off x="936916" y="3838430"/>
            <a:ext cx="12699520" cy="209909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   </a:t>
            </a:r>
            <a:r>
              <a:rPr lang="en-US" sz="2400" b="1" dirty="0" err="1">
                <a:solidFill>
                  <a:srgbClr val="C00000"/>
                </a:solidFill>
                <a:latin typeface="Calibri"/>
                <a:cs typeface="Calibri"/>
              </a:rPr>
              <a:t>Nhận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C00000"/>
                </a:solidFill>
                <a:latin typeface="Calibri"/>
                <a:cs typeface="Calibri"/>
              </a:rPr>
              <a:t>xét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 :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 </a:t>
            </a:r>
            <a:endParaRPr lang="en-US" dirty="0"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  +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Xét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(s)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xâu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con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trong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khoảng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, j].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Nếu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s[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] == s[j]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thì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tạo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được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thêm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xâu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palindrome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từ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các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xâu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     con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trong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khoảng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[i+1, j-1]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  +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s[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] != s[j],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có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xâu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palindrome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nào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thêm</a:t>
            </a:r>
            <a:endParaRPr lang="en-US" dirty="0" err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b="1" u="sng" dirty="0">
              <a:solidFill>
                <a:schemeClr val="tx2">
                  <a:lumMod val="75000"/>
                </a:schemeClr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88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104901" y="4313"/>
            <a:ext cx="9980682" cy="1096962"/>
          </a:xfrm>
        </p:spPr>
        <p:txBody>
          <a:bodyPr rtlCol="0"/>
          <a:lstStyle/>
          <a:p>
            <a:r>
              <a:rPr lang="vi-VN" sz="3600" b="1"/>
              <a:t>PALINDROME</a:t>
            </a:r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370388" cy="4960188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Sans"/>
                <a:cs typeface="Arial"/>
              </a:rPr>
              <a:t>Gọi</a:t>
            </a:r>
            <a:r>
              <a:rPr lang="en-US" sz="2200" dirty="0">
                <a:latin typeface="Lucida Sans"/>
                <a:cs typeface="Arial"/>
              </a:rPr>
              <a:t> </a:t>
            </a:r>
            <a:r>
              <a:rPr lang="en-US" sz="2200" b="1" dirty="0" err="1">
                <a:latin typeface="Lucida Sans"/>
                <a:cs typeface="Arial"/>
              </a:rPr>
              <a:t>dp</a:t>
            </a:r>
            <a:r>
              <a:rPr lang="en-US" sz="2200" b="1" dirty="0">
                <a:latin typeface="Lucida Sans"/>
                <a:cs typeface="Arial"/>
              </a:rPr>
              <a:t>[</a:t>
            </a:r>
            <a:r>
              <a:rPr lang="en-US" sz="2200" b="1" dirty="0" err="1">
                <a:latin typeface="Lucida Sans"/>
                <a:cs typeface="Arial"/>
              </a:rPr>
              <a:t>i</a:t>
            </a:r>
            <a:r>
              <a:rPr lang="en-US" sz="2200" b="1" dirty="0">
                <a:latin typeface="Lucida Sans"/>
                <a:cs typeface="Arial"/>
              </a:rPr>
              <a:t>][j]</a:t>
            </a:r>
            <a:r>
              <a:rPr lang="en-US" sz="2200" dirty="0">
                <a:latin typeface="Lucida Sans"/>
                <a:cs typeface="Arial"/>
              </a:rPr>
              <a:t> </a:t>
            </a:r>
            <a:r>
              <a:rPr lang="en-US" sz="2200" dirty="0" err="1">
                <a:latin typeface="Lucida Sans"/>
                <a:cs typeface="Arial"/>
              </a:rPr>
              <a:t>là</a:t>
            </a:r>
            <a:r>
              <a:rPr lang="en-US" sz="2200" dirty="0">
                <a:latin typeface="Lucida Sans"/>
                <a:cs typeface="Arial"/>
              </a:rPr>
              <a:t> </a:t>
            </a:r>
            <a:r>
              <a:rPr lang="en-US" sz="2200" dirty="0" err="1">
                <a:latin typeface="Lucida Sans"/>
                <a:cs typeface="Arial"/>
              </a:rPr>
              <a:t>số</a:t>
            </a:r>
            <a:r>
              <a:rPr lang="en-US" sz="2200" dirty="0">
                <a:latin typeface="Lucida Sans"/>
                <a:cs typeface="Arial"/>
              </a:rPr>
              <a:t> palindrome </a:t>
            </a:r>
            <a:r>
              <a:rPr lang="en-US" sz="2200" dirty="0" err="1">
                <a:latin typeface="Lucida Sans"/>
                <a:cs typeface="Arial"/>
              </a:rPr>
              <a:t>là</a:t>
            </a:r>
            <a:r>
              <a:rPr lang="en-US" sz="2200" dirty="0">
                <a:latin typeface="Lucida Sans"/>
                <a:cs typeface="Arial"/>
              </a:rPr>
              <a:t> </a:t>
            </a:r>
            <a:r>
              <a:rPr lang="en-US" sz="2200" dirty="0" err="1">
                <a:latin typeface="Lucida Sans"/>
                <a:cs typeface="Arial"/>
              </a:rPr>
              <a:t>xâu</a:t>
            </a:r>
            <a:r>
              <a:rPr lang="en-US" sz="2200" dirty="0">
                <a:latin typeface="Lucida Sans"/>
                <a:cs typeface="Arial"/>
              </a:rPr>
              <a:t> con </a:t>
            </a:r>
            <a:r>
              <a:rPr lang="en-US" sz="2200" dirty="0" err="1">
                <a:latin typeface="Lucida Sans"/>
                <a:cs typeface="Arial"/>
              </a:rPr>
              <a:t>của</a:t>
            </a:r>
            <a:r>
              <a:rPr lang="en-US" sz="2200" dirty="0">
                <a:latin typeface="Lucida Sans"/>
                <a:cs typeface="Arial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đoạn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i="1" dirty="0">
                <a:latin typeface="Lucida Sans"/>
                <a:cs typeface="Calibri"/>
              </a:rPr>
              <a:t>[</a:t>
            </a:r>
            <a:r>
              <a:rPr lang="en-US" sz="2200" i="1" dirty="0" err="1">
                <a:latin typeface="Lucida Sans"/>
                <a:cs typeface="Calibri"/>
              </a:rPr>
              <a:t>i</a:t>
            </a:r>
            <a:r>
              <a:rPr lang="en-US" sz="2200" i="1" dirty="0">
                <a:latin typeface="Lucida Sans"/>
                <a:cs typeface="Calibri"/>
              </a:rPr>
              <a:t>, j].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2200" i="1" dirty="0">
                <a:latin typeface="Lucida Sans"/>
                <a:cs typeface="Calibri"/>
              </a:rPr>
              <a:t>=</a:t>
            </a:r>
            <a:r>
              <a:rPr lang="en-US" sz="2200" dirty="0">
                <a:latin typeface="Lucida Sans"/>
                <a:cs typeface="Calibri"/>
              </a:rPr>
              <a:t>&gt; </a:t>
            </a:r>
            <a:r>
              <a:rPr lang="en-US" sz="2200" dirty="0" err="1">
                <a:latin typeface="Lucida Sans"/>
                <a:cs typeface="Calibri"/>
              </a:rPr>
              <a:t>Kết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quả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bài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Arial"/>
              </a:rPr>
              <a:t>toán</a:t>
            </a:r>
            <a:r>
              <a:rPr lang="en-US" sz="2200" dirty="0">
                <a:latin typeface="Lucida Sans"/>
                <a:cs typeface="Arial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là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dp</a:t>
            </a:r>
            <a:r>
              <a:rPr lang="en-US" sz="2200" dirty="0">
                <a:latin typeface="Lucida Sans"/>
                <a:cs typeface="Calibri"/>
              </a:rPr>
              <a:t>[0][</a:t>
            </a:r>
            <a:r>
              <a:rPr lang="en-US" sz="2200" dirty="0" err="1">
                <a:latin typeface="Lucida Sans"/>
                <a:cs typeface="Calibri"/>
              </a:rPr>
              <a:t>len</a:t>
            </a:r>
            <a:r>
              <a:rPr lang="en-US" sz="2200" dirty="0">
                <a:latin typeface="Lucida Sans"/>
                <a:cs typeface="Calibri"/>
              </a:rPr>
              <a:t>(s)-1]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2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2200" dirty="0" err="1">
                <a:latin typeface="Lucida Sans"/>
                <a:cs typeface="Calibri"/>
              </a:rPr>
              <a:t>Cơ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sở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quy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hoạch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động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>
                <a:latin typeface="Lucida Sans"/>
                <a:cs typeface="Arial"/>
              </a:rPr>
              <a:t>: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dp</a:t>
            </a:r>
            <a:r>
              <a:rPr lang="en-US" sz="2200" dirty="0">
                <a:latin typeface="Lucida Sans"/>
                <a:cs typeface="Calibri"/>
              </a:rPr>
              <a:t>[</a:t>
            </a:r>
            <a:r>
              <a:rPr lang="en-US" sz="2200" dirty="0" err="1">
                <a:latin typeface="Lucida Sans"/>
                <a:cs typeface="Calibri"/>
              </a:rPr>
              <a:t>i</a:t>
            </a:r>
            <a:r>
              <a:rPr lang="en-US" sz="2200" dirty="0">
                <a:latin typeface="Lucida Sans"/>
                <a:cs typeface="Calibri"/>
              </a:rPr>
              <a:t>][</a:t>
            </a:r>
            <a:r>
              <a:rPr lang="en-US" sz="2200" dirty="0" err="1">
                <a:latin typeface="Lucida Sans"/>
                <a:cs typeface="Calibri"/>
              </a:rPr>
              <a:t>i</a:t>
            </a:r>
            <a:r>
              <a:rPr lang="en-US" sz="2200" dirty="0">
                <a:latin typeface="Lucida Sans"/>
                <a:cs typeface="Calibri"/>
              </a:rPr>
              <a:t>] = 1</a:t>
            </a:r>
            <a:endParaRPr lang="en-US" sz="2200" dirty="0"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2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200" dirty="0" err="1">
                <a:latin typeface="Lucida Sans"/>
                <a:cs typeface="Calibri"/>
              </a:rPr>
              <a:t>Công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thức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truy</a:t>
            </a:r>
            <a:r>
              <a:rPr lang="en-US" sz="2200" dirty="0">
                <a:latin typeface="Lucida Sans"/>
                <a:cs typeface="Calibri"/>
              </a:rPr>
              <a:t> </a:t>
            </a:r>
            <a:r>
              <a:rPr lang="en-US" sz="2200" dirty="0" err="1">
                <a:latin typeface="Lucida Sans"/>
                <a:cs typeface="Calibri"/>
              </a:rPr>
              <a:t>hồi</a:t>
            </a:r>
            <a:r>
              <a:rPr lang="en-US" sz="2200" dirty="0">
                <a:latin typeface="Lucida Sans"/>
                <a:cs typeface="Calibri"/>
              </a:rPr>
              <a:t>:</a:t>
            </a:r>
            <a:endParaRPr lang="en-US" sz="2200" dirty="0">
              <a:latin typeface="Lucida Sans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2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2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2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2200" dirty="0"/>
          </a:p>
          <a:p>
            <a:pPr marL="0" indent="0">
              <a:spcBef>
                <a:spcPts val="1000"/>
              </a:spcBef>
              <a:buNone/>
            </a:pPr>
            <a:endParaRPr lang="en-US" sz="2200" dirty="0"/>
          </a:p>
          <a:p>
            <a:pPr marL="0" indent="0">
              <a:spcBef>
                <a:spcPts val="1000"/>
              </a:spcBef>
              <a:buNone/>
            </a:pPr>
            <a:endParaRPr lang="en-US" sz="2200" b="1" u="sng" dirty="0">
              <a:solidFill>
                <a:schemeClr val="tx2">
                  <a:lumMod val="75000"/>
                </a:schemeClr>
              </a:solidFill>
              <a:latin typeface="Lucida San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89838"/>
              </p:ext>
            </p:extLst>
          </p:nvPr>
        </p:nvGraphicFramePr>
        <p:xfrm>
          <a:off x="1709838" y="4327693"/>
          <a:ext cx="9160511" cy="112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3720960" imgH="457200" progId="Equation.DSMT4">
                  <p:embed/>
                </p:oleObj>
              </mc:Choice>
              <mc:Fallback>
                <p:oleObj name="Equation" r:id="rId4" imgW="3720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9838" y="4327693"/>
                        <a:ext cx="9160511" cy="1125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3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03A7890-A2D4-4088-AAC8-5E046EB29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Code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5262"/>
            <a:ext cx="7214616" cy="4480043"/>
          </a:xfrm>
          <a:prstGeom prst="rect">
            <a:avLst/>
          </a:prstGeom>
        </p:spPr>
      </p:pic>
      <p:pic>
        <p:nvPicPr>
          <p:cNvPr id="3" name="Hình ảnh 4">
            <a:extLst>
              <a:ext uri="{FF2B5EF4-FFF2-40B4-BE49-F238E27FC236}">
                <a16:creationId xmlns:a16="http://schemas.microsoft.com/office/drawing/2014/main" id="{BD250052-1B9C-4070-BE96-1D179BF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5" y="3225651"/>
            <a:ext cx="866775" cy="86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882" y="4766273"/>
            <a:ext cx="34316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err="1">
                <a:latin typeface="Arial"/>
                <a:cs typeface="Arial"/>
              </a:rPr>
              <a:t>Độ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phức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tạp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O(n</a:t>
            </a:r>
            <a:r>
              <a:rPr lang="en-US" sz="28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2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64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5CC79D5-7510-4B61-A8F4-08ABA9815E82}"/>
              </a:ext>
            </a:extLst>
          </p:cNvPr>
          <p:cNvSpPr>
            <a:spLocks noGrp="1"/>
          </p:cNvSpPr>
          <p:nvPr/>
        </p:nvSpPr>
        <p:spPr>
          <a:xfrm>
            <a:off x="687199" y="300135"/>
            <a:ext cx="6800557" cy="760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err="1">
                <a:cs typeface="Aldhabi"/>
              </a:rPr>
              <a:t>Nội</a:t>
            </a:r>
            <a:r>
              <a:rPr lang="en-US" b="1">
                <a:cs typeface="Aldhabi"/>
              </a:rPr>
              <a:t> dung </a:t>
            </a:r>
            <a:r>
              <a:rPr lang="en-US" b="1" err="1">
                <a:cs typeface="Aldhabi"/>
              </a:rPr>
              <a:t>trình</a:t>
            </a:r>
            <a:r>
              <a:rPr lang="en-US" b="1">
                <a:cs typeface="Aldhabi"/>
              </a:rPr>
              <a:t> </a:t>
            </a:r>
            <a:r>
              <a:rPr lang="en-US" b="1" err="1">
                <a:cs typeface="Aldhabi"/>
              </a:rPr>
              <a:t>bày</a:t>
            </a:r>
            <a:endParaRPr lang="en-US" b="1">
              <a:cs typeface="Aldhabi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B21E58E3-A98A-4707-AAC4-83D66D9653A1}"/>
              </a:ext>
            </a:extLst>
          </p:cNvPr>
          <p:cNvSpPr/>
          <p:nvPr/>
        </p:nvSpPr>
        <p:spPr>
          <a:xfrm>
            <a:off x="1112788" y="1583970"/>
            <a:ext cx="1135247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01.</a:t>
            </a:r>
            <a:endParaRPr lang="en-GB" sz="5400" b="1">
              <a:ln w="13462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85F13D6D-F841-4AF6-ACE4-4357CBB8379F}"/>
              </a:ext>
            </a:extLst>
          </p:cNvPr>
          <p:cNvSpPr txBox="1"/>
          <p:nvPr/>
        </p:nvSpPr>
        <p:spPr>
          <a:xfrm>
            <a:off x="2202034" y="1630281"/>
            <a:ext cx="266290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err="1">
                <a:solidFill>
                  <a:srgbClr val="002060"/>
                </a:solidFill>
              </a:rPr>
              <a:t>Bài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lang="en-US" sz="2400" err="1">
                <a:solidFill>
                  <a:srgbClr val="002060"/>
                </a:solidFill>
              </a:rPr>
              <a:t>toán</a:t>
            </a:r>
            <a:endParaRPr lang="vi-VN" err="1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sz="2400">
                <a:solidFill>
                  <a:srgbClr val="002060"/>
                </a:solidFill>
              </a:rPr>
              <a:t> </a:t>
            </a:r>
            <a:r>
              <a:rPr lang="en-US" sz="2400" err="1">
                <a:solidFill>
                  <a:srgbClr val="002060"/>
                </a:solidFill>
              </a:rPr>
              <a:t>mở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lang="en-US" sz="2400" err="1">
                <a:solidFill>
                  <a:srgbClr val="002060"/>
                </a:solidFill>
              </a:rPr>
              <a:t>đầu</a:t>
            </a:r>
            <a:endParaRPr lang="vi-VN">
              <a:solidFill>
                <a:srgbClr val="002060"/>
              </a:solidFill>
            </a:endParaRP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477959A3-07B2-4D50-8275-FD859F8CBBF7}"/>
              </a:ext>
            </a:extLst>
          </p:cNvPr>
          <p:cNvSpPr txBox="1"/>
          <p:nvPr/>
        </p:nvSpPr>
        <p:spPr>
          <a:xfrm>
            <a:off x="1144848" y="2454583"/>
            <a:ext cx="3132138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err="1">
                <a:solidFill>
                  <a:srgbClr val="002060"/>
                </a:solidFill>
              </a:rPr>
              <a:t>Các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cách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giải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quyết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bài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toán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đã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học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và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hạn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chế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của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 err="1">
                <a:solidFill>
                  <a:srgbClr val="002060"/>
                </a:solidFill>
              </a:rPr>
              <a:t>chúng</a:t>
            </a:r>
            <a:endParaRPr lang="en-GB">
              <a:solidFill>
                <a:srgbClr val="00206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FA87EE30-0BB5-49B0-9F7D-C5A0492C4453}"/>
              </a:ext>
            </a:extLst>
          </p:cNvPr>
          <p:cNvSpPr/>
          <p:nvPr/>
        </p:nvSpPr>
        <p:spPr>
          <a:xfrm>
            <a:off x="4873443" y="1583970"/>
            <a:ext cx="10711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02.</a:t>
            </a:r>
            <a:endParaRPr lang="en-GB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accent4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F8B406DD-BDBA-4697-82E0-654D1D801192}"/>
              </a:ext>
            </a:extLst>
          </p:cNvPr>
          <p:cNvSpPr txBox="1"/>
          <p:nvPr/>
        </p:nvSpPr>
        <p:spPr>
          <a:xfrm>
            <a:off x="5943861" y="1716545"/>
            <a:ext cx="853119" cy="1200329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err="1">
                <a:solidFill>
                  <a:schemeClr val="accent4"/>
                </a:solidFill>
              </a:rPr>
              <a:t>Giới</a:t>
            </a:r>
            <a:r>
              <a:rPr lang="en-US" sz="2400">
                <a:solidFill>
                  <a:schemeClr val="accent4"/>
                </a:solidFill>
              </a:rPr>
              <a:t> </a:t>
            </a:r>
          </a:p>
          <a:p>
            <a:pPr>
              <a:defRPr/>
            </a:pPr>
            <a:r>
              <a:rPr lang="en-US" sz="2400" err="1">
                <a:solidFill>
                  <a:schemeClr val="accent4"/>
                </a:solidFill>
              </a:rPr>
              <a:t>thiệu</a:t>
            </a:r>
            <a:endParaRPr lang="en-US" sz="2400">
              <a:solidFill>
                <a:schemeClr val="accent4"/>
              </a:solidFill>
            </a:endParaRPr>
          </a:p>
          <a:p>
            <a:pPr>
              <a:defRPr/>
            </a:pPr>
            <a:endParaRPr lang="en-US" sz="2400">
              <a:solidFill>
                <a:schemeClr val="accent4"/>
              </a:solidFill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B425793D-6325-4594-8E7F-9CF75AF9CDEC}"/>
              </a:ext>
            </a:extLst>
          </p:cNvPr>
          <p:cNvSpPr txBox="1"/>
          <p:nvPr/>
        </p:nvSpPr>
        <p:spPr>
          <a:xfrm>
            <a:off x="4873886" y="2454583"/>
            <a:ext cx="3130550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err="1">
                <a:solidFill>
                  <a:srgbClr val="827266"/>
                </a:solidFill>
              </a:rPr>
              <a:t>Giới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thiệu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quy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hoạch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động</a:t>
            </a:r>
            <a:endParaRPr lang="en-GB">
              <a:solidFill>
                <a:srgbClr val="827266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err="1">
                <a:solidFill>
                  <a:srgbClr val="827266"/>
                </a:solidFill>
              </a:rPr>
              <a:t>và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các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khái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niệm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liên</a:t>
            </a:r>
            <a:r>
              <a:rPr lang="en-GB">
                <a:solidFill>
                  <a:srgbClr val="827266"/>
                </a:solidFill>
              </a:rPr>
              <a:t> </a:t>
            </a:r>
            <a:r>
              <a:rPr lang="en-GB" err="1">
                <a:solidFill>
                  <a:srgbClr val="827266"/>
                </a:solidFill>
              </a:rPr>
              <a:t>quan</a:t>
            </a:r>
            <a:endParaRPr lang="en-GB">
              <a:solidFill>
                <a:srgbClr val="827266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81B3F94F-F008-4813-8379-0F61BCC62003}"/>
              </a:ext>
            </a:extLst>
          </p:cNvPr>
          <p:cNvSpPr/>
          <p:nvPr/>
        </p:nvSpPr>
        <p:spPr>
          <a:xfrm>
            <a:off x="8564368" y="1583970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E2AC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03.</a:t>
            </a:r>
            <a:endParaRPr lang="en-GB" sz="5400" b="1">
              <a:ln w="13462">
                <a:solidFill>
                  <a:srgbClr val="FFFFFF"/>
                </a:solidFill>
                <a:prstDash val="solid"/>
              </a:ln>
              <a:solidFill>
                <a:srgbClr val="E2AC00"/>
              </a:solidFill>
              <a:effectLst>
                <a:outerShdw dist="38100" dir="2700000" algn="bl" rotWithShape="0">
                  <a:srgbClr val="AE9A7E"/>
                </a:outerShdw>
              </a:effectLst>
              <a:latin typeface="+mn-lt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2710E3C2-D4AA-46DC-A8B6-45393E5E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2898" y="1673413"/>
            <a:ext cx="17283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err="1">
                <a:solidFill>
                  <a:srgbClr val="E2AC00"/>
                </a:solidFill>
              </a:rPr>
              <a:t>Nhận</a:t>
            </a:r>
            <a:r>
              <a:rPr lang="en-US" altLang="en-US" sz="2400">
                <a:solidFill>
                  <a:srgbClr val="E2AC00"/>
                </a:solidFill>
              </a:rPr>
              <a:t> </a:t>
            </a:r>
            <a:r>
              <a:rPr lang="en-US" altLang="en-US" sz="2400" err="1">
                <a:solidFill>
                  <a:srgbClr val="E2AC00"/>
                </a:solidFill>
              </a:rPr>
              <a:t>dạng</a:t>
            </a:r>
            <a:endParaRPr lang="vi-VN" err="1">
              <a:solidFill>
                <a:srgbClr val="E2AC00"/>
              </a:solidFill>
            </a:endParaRPr>
          </a:p>
          <a:p>
            <a:r>
              <a:rPr lang="en-US" altLang="en-US" sz="2400" err="1">
                <a:solidFill>
                  <a:srgbClr val="E2AC00"/>
                </a:solidFill>
              </a:rPr>
              <a:t>bài</a:t>
            </a:r>
            <a:r>
              <a:rPr lang="en-US" altLang="en-US" sz="2400">
                <a:solidFill>
                  <a:srgbClr val="E2AC00"/>
                </a:solidFill>
              </a:rPr>
              <a:t> </a:t>
            </a:r>
            <a:r>
              <a:rPr lang="en-US" altLang="en-US" sz="2400" err="1">
                <a:solidFill>
                  <a:srgbClr val="E2AC00"/>
                </a:solidFill>
              </a:rPr>
              <a:t>toán</a:t>
            </a:r>
            <a:endParaRPr lang="en-US" altLang="en-US" sz="2400">
              <a:solidFill>
                <a:srgbClr val="E2AC00"/>
              </a:solidFill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847293F5-C246-4434-8167-21BA1C78984F}"/>
              </a:ext>
            </a:extLst>
          </p:cNvPr>
          <p:cNvSpPr txBox="1"/>
          <p:nvPr/>
        </p:nvSpPr>
        <p:spPr>
          <a:xfrm>
            <a:off x="8601336" y="2454583"/>
            <a:ext cx="3132137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err="1">
                <a:solidFill>
                  <a:srgbClr val="E2AC00"/>
                </a:solidFill>
              </a:rPr>
              <a:t>Đặc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điểm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của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bài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toán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có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thể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áp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dụng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quy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hoạch</a:t>
            </a:r>
            <a:r>
              <a:rPr lang="en-GB">
                <a:solidFill>
                  <a:srgbClr val="E2AC00"/>
                </a:solidFill>
              </a:rPr>
              <a:t> </a:t>
            </a:r>
            <a:r>
              <a:rPr lang="en-GB" err="1">
                <a:solidFill>
                  <a:srgbClr val="E2AC00"/>
                </a:solidFill>
              </a:rPr>
              <a:t>động</a:t>
            </a:r>
            <a:endParaRPr lang="en-GB">
              <a:solidFill>
                <a:srgbClr val="E2AC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041CA629-3152-4F24-A528-E471E616A2BA}"/>
              </a:ext>
            </a:extLst>
          </p:cNvPr>
          <p:cNvSpPr/>
          <p:nvPr/>
        </p:nvSpPr>
        <p:spPr>
          <a:xfrm>
            <a:off x="1107178" y="3932565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6E3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04.</a:t>
            </a:r>
            <a:endParaRPr lang="en-GB" sz="5400" b="1">
              <a:ln w="13462">
                <a:solidFill>
                  <a:srgbClr val="FFFFFF"/>
                </a:solidFill>
                <a:prstDash val="solid"/>
              </a:ln>
              <a:solidFill>
                <a:srgbClr val="006E31"/>
              </a:solidFill>
              <a:effectLst>
                <a:outerShdw dist="38100" dir="2700000" algn="bl" rotWithShape="0">
                  <a:srgbClr val="AE9A7E"/>
                </a:outerShdw>
              </a:effectLst>
              <a:latin typeface="+mn-lt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75FDFD69-0454-4830-B317-C065E548CD9B}"/>
              </a:ext>
            </a:extLst>
          </p:cNvPr>
          <p:cNvSpPr txBox="1"/>
          <p:nvPr/>
        </p:nvSpPr>
        <p:spPr>
          <a:xfrm>
            <a:off x="2202034" y="4019742"/>
            <a:ext cx="853119" cy="830997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6E31"/>
                </a:solidFill>
              </a:rPr>
              <a:t>So </a:t>
            </a:r>
          </a:p>
          <a:p>
            <a:pPr>
              <a:defRPr/>
            </a:pPr>
            <a:r>
              <a:rPr lang="en-US" sz="2400" err="1">
                <a:solidFill>
                  <a:srgbClr val="006E31"/>
                </a:solidFill>
              </a:rPr>
              <a:t>sánh</a:t>
            </a:r>
            <a:endParaRPr lang="vi-VN" err="1">
              <a:solidFill>
                <a:srgbClr val="006E31"/>
              </a:solidFill>
            </a:endParaRP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7A990280-4ECF-493D-84FA-52AEE224F74C}"/>
              </a:ext>
            </a:extLst>
          </p:cNvPr>
          <p:cNvSpPr txBox="1"/>
          <p:nvPr/>
        </p:nvSpPr>
        <p:spPr>
          <a:xfrm>
            <a:off x="1144848" y="4804083"/>
            <a:ext cx="3132138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>
                <a:solidFill>
                  <a:srgbClr val="006E31"/>
                </a:solidFill>
                <a:latin typeface="+mn-lt"/>
              </a:rPr>
              <a:t>So </a:t>
            </a:r>
            <a:r>
              <a:rPr lang="en-GB" err="1">
                <a:solidFill>
                  <a:srgbClr val="006E31"/>
                </a:solidFill>
                <a:latin typeface="+mn-lt"/>
              </a:rPr>
              <a:t>sánh</a:t>
            </a:r>
            <a:r>
              <a:rPr lang="en-GB">
                <a:solidFill>
                  <a:srgbClr val="006E31"/>
                </a:solidFill>
                <a:latin typeface="+mn-lt"/>
              </a:rPr>
              <a:t> </a:t>
            </a:r>
            <a:r>
              <a:rPr lang="en-GB" err="1">
                <a:solidFill>
                  <a:srgbClr val="006E31"/>
                </a:solidFill>
                <a:latin typeface="+mn-lt"/>
              </a:rPr>
              <a:t>quy</a:t>
            </a:r>
            <a:r>
              <a:rPr lang="en-GB">
                <a:solidFill>
                  <a:srgbClr val="006E31"/>
                </a:solidFill>
                <a:latin typeface="+mn-lt"/>
              </a:rPr>
              <a:t> </a:t>
            </a:r>
            <a:r>
              <a:rPr lang="en-GB" err="1">
                <a:solidFill>
                  <a:srgbClr val="006E31"/>
                </a:solidFill>
                <a:latin typeface="+mn-lt"/>
              </a:rPr>
              <a:t>hoạch</a:t>
            </a:r>
            <a:r>
              <a:rPr lang="en-GB">
                <a:solidFill>
                  <a:srgbClr val="006E31"/>
                </a:solidFill>
                <a:latin typeface="+mn-lt"/>
              </a:rPr>
              <a:t> </a:t>
            </a:r>
            <a:r>
              <a:rPr lang="en-GB" err="1">
                <a:solidFill>
                  <a:srgbClr val="006E31"/>
                </a:solidFill>
              </a:rPr>
              <a:t>động</a:t>
            </a:r>
            <a:r>
              <a:rPr lang="en-GB">
                <a:solidFill>
                  <a:srgbClr val="006E31"/>
                </a:solidFill>
              </a:rPr>
              <a:t> </a:t>
            </a:r>
            <a:r>
              <a:rPr lang="en-GB" err="1">
                <a:solidFill>
                  <a:srgbClr val="006E31"/>
                </a:solidFill>
                <a:latin typeface="+mn-lt"/>
              </a:rPr>
              <a:t>với</a:t>
            </a:r>
            <a:r>
              <a:rPr lang="en-GB">
                <a:solidFill>
                  <a:srgbClr val="006E31"/>
                </a:solidFill>
                <a:latin typeface="+mn-lt"/>
              </a:rPr>
              <a:t> chia </a:t>
            </a:r>
            <a:r>
              <a:rPr lang="en-GB" err="1">
                <a:solidFill>
                  <a:srgbClr val="006E31"/>
                </a:solidFill>
                <a:latin typeface="+mn-lt"/>
              </a:rPr>
              <a:t>để</a:t>
            </a:r>
            <a:r>
              <a:rPr lang="en-GB">
                <a:solidFill>
                  <a:srgbClr val="006E31"/>
                </a:solidFill>
                <a:latin typeface="+mn-lt"/>
              </a:rPr>
              <a:t> </a:t>
            </a:r>
            <a:r>
              <a:rPr lang="en-GB" err="1">
                <a:solidFill>
                  <a:srgbClr val="006E31"/>
                </a:solidFill>
                <a:latin typeface="+mn-lt"/>
              </a:rPr>
              <a:t>trị</a:t>
            </a:r>
            <a:r>
              <a:rPr lang="en-GB">
                <a:solidFill>
                  <a:srgbClr val="006E31"/>
                </a:solidFill>
              </a:rPr>
              <a:t> </a:t>
            </a:r>
            <a:r>
              <a:rPr lang="en-GB" err="1">
                <a:solidFill>
                  <a:srgbClr val="006E31"/>
                </a:solidFill>
              </a:rPr>
              <a:t>và</a:t>
            </a:r>
            <a:r>
              <a:rPr lang="en-GB">
                <a:solidFill>
                  <a:srgbClr val="006E31"/>
                </a:solidFill>
              </a:rPr>
              <a:t> </a:t>
            </a:r>
            <a:r>
              <a:rPr lang="en-GB" err="1">
                <a:solidFill>
                  <a:srgbClr val="006E31"/>
                </a:solidFill>
              </a:rPr>
              <a:t>tham</a:t>
            </a:r>
            <a:r>
              <a:rPr lang="en-GB">
                <a:solidFill>
                  <a:srgbClr val="006E31"/>
                </a:solidFill>
              </a:rPr>
              <a:t> lam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5" name="Rectangle 14">
            <a:extLst>
              <a:ext uri="{FF2B5EF4-FFF2-40B4-BE49-F238E27FC236}">
                <a16:creationId xmlns:a16="http://schemas.microsoft.com/office/drawing/2014/main" id="{140AB98F-D546-40B9-AB8B-58510738E639}"/>
              </a:ext>
            </a:extLst>
          </p:cNvPr>
          <p:cNvSpPr/>
          <p:nvPr/>
        </p:nvSpPr>
        <p:spPr>
          <a:xfrm>
            <a:off x="4873443" y="3932565"/>
            <a:ext cx="10711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05.</a:t>
            </a:r>
            <a:endParaRPr lang="en-GB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11785954-F440-4C49-9C5A-D8D8C824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861" y="4024898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err="1">
                <a:solidFill>
                  <a:schemeClr val="tx2"/>
                </a:solidFill>
              </a:rPr>
              <a:t>Ưu</a:t>
            </a:r>
            <a:r>
              <a:rPr lang="en-US" altLang="en-US" sz="2400">
                <a:solidFill>
                  <a:schemeClr val="tx2"/>
                </a:solidFill>
              </a:rPr>
              <a:t>/</a:t>
            </a:r>
            <a:r>
              <a:rPr lang="en-US" altLang="en-US" sz="2400" err="1">
                <a:solidFill>
                  <a:schemeClr val="tx2"/>
                </a:solidFill>
              </a:rPr>
              <a:t>Nhược</a:t>
            </a:r>
            <a:endParaRPr lang="en-US" altLang="en-US" sz="240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400" err="1">
                <a:solidFill>
                  <a:schemeClr val="tx2"/>
                </a:solidFill>
              </a:rPr>
              <a:t>điểm</a:t>
            </a:r>
            <a:endParaRPr lang="en-GB" altLang="en-US" sz="2400">
              <a:solidFill>
                <a:schemeClr val="tx2"/>
              </a:solidFill>
            </a:endParaRPr>
          </a:p>
        </p:txBody>
      </p:sp>
      <p:sp>
        <p:nvSpPr>
          <p:cNvPr id="47" name="TextBox 16">
            <a:extLst>
              <a:ext uri="{FF2B5EF4-FFF2-40B4-BE49-F238E27FC236}">
                <a16:creationId xmlns:a16="http://schemas.microsoft.com/office/drawing/2014/main" id="{0E44519F-C111-40A2-995E-E30ECE66A35D}"/>
              </a:ext>
            </a:extLst>
          </p:cNvPr>
          <p:cNvSpPr txBox="1"/>
          <p:nvPr/>
        </p:nvSpPr>
        <p:spPr>
          <a:xfrm>
            <a:off x="4873886" y="4804083"/>
            <a:ext cx="3130550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err="1">
                <a:solidFill>
                  <a:srgbClr val="000000"/>
                </a:solidFill>
              </a:rPr>
              <a:t>Ưu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và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Nhược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điểm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của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thuật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toán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quy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hoạch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 err="1">
                <a:solidFill>
                  <a:srgbClr val="000000"/>
                </a:solidFill>
              </a:rPr>
              <a:t>động</a:t>
            </a:r>
            <a:endParaRPr lang="en-GB">
              <a:solidFill>
                <a:srgbClr val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47A600EB-48E6-4AAE-8A89-01B29524223C}"/>
              </a:ext>
            </a:extLst>
          </p:cNvPr>
          <p:cNvSpPr/>
          <p:nvPr/>
        </p:nvSpPr>
        <p:spPr>
          <a:xfrm>
            <a:off x="8564368" y="3932565"/>
            <a:ext cx="114646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06.</a:t>
            </a:r>
            <a:endParaRPr lang="en-GB" sz="5400" b="1">
              <a:ln w="13462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BB97D3A9-F98D-441D-9F96-8595EB16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2898" y="4019742"/>
            <a:ext cx="8755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err="1">
                <a:solidFill>
                  <a:srgbClr val="7030A0"/>
                </a:solidFill>
              </a:rPr>
              <a:t>Ứng</a:t>
            </a:r>
            <a:r>
              <a:rPr lang="en-US" altLang="en-US" sz="2400">
                <a:solidFill>
                  <a:srgbClr val="7030A0"/>
                </a:solidFill>
              </a:rPr>
              <a:t> </a:t>
            </a:r>
          </a:p>
          <a:p>
            <a:pPr eaLnBrk="1" hangingPunct="1"/>
            <a:r>
              <a:rPr lang="en-US" altLang="en-US" sz="2400" err="1">
                <a:solidFill>
                  <a:srgbClr val="7030A0"/>
                </a:solidFill>
              </a:rPr>
              <a:t>dụng</a:t>
            </a:r>
            <a:endParaRPr lang="en-GB" altLang="en-US" sz="2400">
              <a:solidFill>
                <a:srgbClr val="7030A0"/>
              </a:solidFill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8EFFDCE9-E4B5-41D6-BB1A-FED7BC921E71}"/>
              </a:ext>
            </a:extLst>
          </p:cNvPr>
          <p:cNvSpPr txBox="1"/>
          <p:nvPr/>
        </p:nvSpPr>
        <p:spPr>
          <a:xfrm>
            <a:off x="8601336" y="4804083"/>
            <a:ext cx="3132137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err="1">
                <a:solidFill>
                  <a:srgbClr val="7030A0"/>
                </a:solidFill>
              </a:rPr>
              <a:t>Ứng</a:t>
            </a:r>
            <a:r>
              <a:rPr lang="en-GB">
                <a:solidFill>
                  <a:srgbClr val="7030A0"/>
                </a:solidFill>
              </a:rPr>
              <a:t> </a:t>
            </a:r>
            <a:r>
              <a:rPr lang="en-GB" err="1">
                <a:solidFill>
                  <a:srgbClr val="7030A0"/>
                </a:solidFill>
              </a:rPr>
              <a:t>dụng</a:t>
            </a:r>
            <a:r>
              <a:rPr lang="en-GB">
                <a:solidFill>
                  <a:srgbClr val="7030A0"/>
                </a:solidFill>
              </a:rPr>
              <a:t> </a:t>
            </a:r>
            <a:r>
              <a:rPr lang="en-GB" err="1">
                <a:solidFill>
                  <a:srgbClr val="7030A0"/>
                </a:solidFill>
              </a:rPr>
              <a:t>của</a:t>
            </a:r>
            <a:r>
              <a:rPr lang="en-GB">
                <a:solidFill>
                  <a:srgbClr val="7030A0"/>
                </a:solidFill>
              </a:rPr>
              <a:t> </a:t>
            </a:r>
            <a:r>
              <a:rPr lang="en-GB" err="1">
                <a:solidFill>
                  <a:srgbClr val="7030A0"/>
                </a:solidFill>
              </a:rPr>
              <a:t>thuật</a:t>
            </a:r>
            <a:r>
              <a:rPr lang="en-GB">
                <a:solidFill>
                  <a:srgbClr val="7030A0"/>
                </a:solidFill>
              </a:rPr>
              <a:t> </a:t>
            </a:r>
            <a:r>
              <a:rPr lang="en-GB" err="1">
                <a:solidFill>
                  <a:srgbClr val="7030A0"/>
                </a:solidFill>
              </a:rPr>
              <a:t>toán</a:t>
            </a:r>
            <a:r>
              <a:rPr lang="en-GB">
                <a:solidFill>
                  <a:srgbClr val="7030A0"/>
                </a:solidFill>
              </a:rPr>
              <a:t> </a:t>
            </a:r>
            <a:r>
              <a:rPr lang="en-GB" err="1">
                <a:solidFill>
                  <a:srgbClr val="7030A0"/>
                </a:solidFill>
              </a:rPr>
              <a:t>quy</a:t>
            </a:r>
            <a:r>
              <a:rPr lang="en-GB">
                <a:solidFill>
                  <a:srgbClr val="7030A0"/>
                </a:solidFill>
              </a:rPr>
              <a:t> </a:t>
            </a:r>
            <a:r>
              <a:rPr lang="en-GB" err="1">
                <a:solidFill>
                  <a:srgbClr val="7030A0"/>
                </a:solidFill>
              </a:rPr>
              <a:t>hoạch</a:t>
            </a:r>
            <a:r>
              <a:rPr lang="en-GB">
                <a:solidFill>
                  <a:srgbClr val="7030A0"/>
                </a:solidFill>
              </a:rPr>
              <a:t> </a:t>
            </a:r>
            <a:r>
              <a:rPr lang="en-GB" err="1">
                <a:solidFill>
                  <a:srgbClr val="7030A0"/>
                </a:solidFill>
              </a:rPr>
              <a:t>động</a:t>
            </a:r>
            <a:r>
              <a:rPr lang="en-GB">
                <a:solidFill>
                  <a:srgbClr val="7030A0"/>
                </a:solidFill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31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832B321-7717-44D8-9166-27637911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9" y="1621270"/>
            <a:ext cx="8086879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So, what 's </a:t>
            </a:r>
            <a:r>
              <a:rPr lang="en-US" sz="4800" b="1" dirty="0" err="1">
                <a:latin typeface="Calibri Light"/>
                <a:cs typeface="Calibri Light"/>
              </a:rPr>
              <a:t>điều</a:t>
            </a:r>
            <a:r>
              <a:rPr lang="en-US" sz="4800" b="1" dirty="0">
                <a:latin typeface="Calibri Light"/>
                <a:cs typeface="Calibri Light"/>
              </a:rPr>
              <a:t> </a:t>
            </a:r>
            <a:r>
              <a:rPr lang="en-US" sz="4800" b="1" dirty="0" err="1">
                <a:latin typeface="Calibri Light"/>
                <a:cs typeface="Calibri Light"/>
              </a:rPr>
              <a:t>kiện</a:t>
            </a:r>
            <a:r>
              <a:rPr lang="en-US" sz="4800" b="1" dirty="0"/>
              <a:t> ? </a:t>
            </a:r>
            <a:r>
              <a:rPr lang="en-US" b="1" dirty="0"/>
              <a:t> </a:t>
            </a:r>
            <a:endParaRPr lang="en-US" b="1" dirty="0">
              <a:cs typeface="Calibri Light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2C4F137-DFA9-42F6-AE95-2B90467DB3CF}"/>
              </a:ext>
            </a:extLst>
          </p:cNvPr>
          <p:cNvSpPr txBox="1"/>
          <p:nvPr/>
        </p:nvSpPr>
        <p:spPr>
          <a:xfrm>
            <a:off x="893618" y="3427806"/>
            <a:ext cx="4444131" cy="17100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 err="1">
                <a:latin typeface="Calibri Light"/>
                <a:cs typeface="Calibri Light"/>
              </a:rPr>
              <a:t>Mọi</a:t>
            </a:r>
            <a:r>
              <a:rPr lang="en-US" sz="3200" b="1" dirty="0">
                <a:latin typeface="Calibri Light"/>
                <a:cs typeface="Calibri Light"/>
              </a:rPr>
              <a:t> problems </a:t>
            </a:r>
            <a:r>
              <a:rPr lang="en-US" sz="3200" dirty="0" err="1">
                <a:latin typeface="Calibri Light"/>
                <a:cs typeface="Calibri Light"/>
              </a:rPr>
              <a:t>đều</a:t>
            </a:r>
            <a:r>
              <a:rPr lang="en-US" sz="3200" dirty="0">
                <a:latin typeface="Calibri Light"/>
                <a:cs typeface="Calibri Light"/>
              </a:rPr>
              <a:t> </a:t>
            </a:r>
            <a:r>
              <a:rPr lang="en-US" sz="3200" dirty="0" err="1">
                <a:latin typeface="Calibri Light"/>
                <a:cs typeface="Calibri Light"/>
              </a:rPr>
              <a:t>có</a:t>
            </a:r>
            <a:r>
              <a:rPr lang="en-US" sz="3200" dirty="0">
                <a:latin typeface="Calibri Light"/>
                <a:cs typeface="Calibri Light"/>
              </a:rPr>
              <a:t> </a:t>
            </a:r>
            <a:r>
              <a:rPr lang="en-US" sz="3200" dirty="0" err="1">
                <a:latin typeface="Calibri Light"/>
                <a:cs typeface="Calibri Light"/>
              </a:rPr>
              <a:t>thể</a:t>
            </a:r>
            <a:r>
              <a:rPr lang="en-US" sz="3200" dirty="0">
                <a:latin typeface="Calibri Light"/>
                <a:cs typeface="Calibri Light"/>
              </a:rPr>
              <a:t> </a:t>
            </a:r>
            <a:r>
              <a:rPr lang="en-US" sz="3200" dirty="0" err="1">
                <a:latin typeface="Calibri Light"/>
                <a:cs typeface="Calibri Light"/>
              </a:rPr>
              <a:t>sử</a:t>
            </a:r>
            <a:r>
              <a:rPr lang="en-US" sz="3200" dirty="0">
                <a:latin typeface="Calibri Light"/>
                <a:cs typeface="Calibri Light"/>
              </a:rPr>
              <a:t> </a:t>
            </a:r>
            <a:r>
              <a:rPr lang="en-US" sz="3200" dirty="0" err="1">
                <a:latin typeface="Calibri Light"/>
                <a:cs typeface="Calibri Light"/>
              </a:rPr>
              <a:t>dụng</a:t>
            </a:r>
            <a:r>
              <a:rPr lang="en-US" sz="3200" dirty="0">
                <a:latin typeface="Calibri Light"/>
                <a:cs typeface="Calibri Light"/>
              </a:rPr>
              <a:t> ? </a:t>
            </a:r>
            <a:endParaRPr lang="en-US" sz="2000" dirty="0">
              <a:latin typeface="Calibri Light"/>
              <a:cs typeface="Calibri Light"/>
            </a:endParaRPr>
          </a:p>
        </p:txBody>
      </p:sp>
      <p:pic>
        <p:nvPicPr>
          <p:cNvPr id="40" name="Picture 39" descr="Many question marks on black background">
            <a:extLst>
              <a:ext uri="{FF2B5EF4-FFF2-40B4-BE49-F238E27FC236}">
                <a16:creationId xmlns:a16="http://schemas.microsoft.com/office/drawing/2014/main" id="{372817F4-2837-4A55-876B-352A8221E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56" r="7" b="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0962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A62767-D7DB-4236-AD76-D6795D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>
              <a:lnSpc>
                <a:spcPts val="9500"/>
              </a:lnSpc>
            </a:pPr>
            <a:r>
              <a:rPr lang="vi-VN" sz="8000" b="1" dirty="0"/>
              <a:t>Nhận dạng</a:t>
            </a:r>
            <a:br>
              <a:rPr lang="en-US" sz="8000" b="1" dirty="0"/>
            </a:br>
            <a:r>
              <a:rPr lang="vi-VN" sz="8000" b="1" dirty="0"/>
              <a:t>BÀI TOÁN</a:t>
            </a:r>
            <a:endParaRPr lang="vi-V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êu đề phụ 6"/>
          <p:cNvSpPr>
            <a:spLocks noGrp="1"/>
          </p:cNvSpPr>
          <p:nvPr>
            <p:ph type="subTitle" idx="1"/>
          </p:nvPr>
        </p:nvSpPr>
        <p:spPr>
          <a:xfrm>
            <a:off x="3254292" y="4619624"/>
            <a:ext cx="8093412" cy="1038225"/>
          </a:xfrm>
        </p:spPr>
        <p:txBody>
          <a:bodyPr vert="horz" lIns="91440" tIns="45720" rIns="91440" bIns="45720" rtlCol="0">
            <a:no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2400" kern="1200" dirty="0" err="1">
                <a:latin typeface="+mn-lt"/>
                <a:cs typeface="+mn-cs"/>
              </a:rPr>
              <a:t>Các</a:t>
            </a:r>
            <a:r>
              <a:rPr lang="en-US" sz="2400" kern="1200" dirty="0">
                <a:latin typeface="+mn-lt"/>
                <a:cs typeface="+mn-cs"/>
              </a:rPr>
              <a:t> </a:t>
            </a:r>
            <a:r>
              <a:rPr lang="en-US" sz="2400" kern="1200" dirty="0" err="1">
                <a:latin typeface="+mn-lt"/>
                <a:cs typeface="+mn-cs"/>
              </a:rPr>
              <a:t>bài</a:t>
            </a:r>
            <a:r>
              <a:rPr lang="en-US" sz="2400" kern="1200" dirty="0">
                <a:latin typeface="+mn-lt"/>
                <a:cs typeface="+mn-cs"/>
              </a:rPr>
              <a:t> </a:t>
            </a:r>
            <a:r>
              <a:rPr lang="en-US" sz="2400" kern="1200" dirty="0" err="1">
                <a:latin typeface="+mn-lt"/>
                <a:cs typeface="+mn-cs"/>
              </a:rPr>
              <a:t>toán</a:t>
            </a:r>
            <a:r>
              <a:rPr lang="en-US" sz="2400" kern="1200" dirty="0">
                <a:latin typeface="+mn-lt"/>
                <a:cs typeface="+mn-cs"/>
              </a:rPr>
              <a:t> con </a:t>
            </a:r>
            <a:r>
              <a:rPr lang="en-US" sz="2400" kern="1200" dirty="0" err="1">
                <a:latin typeface="+mn-lt"/>
                <a:cs typeface="+mn-cs"/>
              </a:rPr>
              <a:t>gối</a:t>
            </a:r>
            <a:r>
              <a:rPr lang="en-US" sz="2400" kern="1200" dirty="0">
                <a:latin typeface="+mn-lt"/>
                <a:cs typeface="+mn-cs"/>
              </a:rPr>
              <a:t> </a:t>
            </a:r>
            <a:r>
              <a:rPr lang="en-US" sz="2400" kern="1200" dirty="0" err="1">
                <a:latin typeface="+mn-lt"/>
                <a:cs typeface="+mn-cs"/>
              </a:rPr>
              <a:t>nhau</a:t>
            </a:r>
            <a:r>
              <a:rPr lang="en-US" sz="2400" kern="1200" dirty="0">
                <a:latin typeface="+mn-lt"/>
                <a:cs typeface="+mn-cs"/>
              </a:rPr>
              <a:t> (overlapping </a:t>
            </a:r>
            <a:r>
              <a:rPr lang="en-US" sz="2400" kern="1200" dirty="0" err="1">
                <a:latin typeface="+mn-lt"/>
                <a:cs typeface="+mn-cs"/>
              </a:rPr>
              <a:t>subproblem</a:t>
            </a:r>
            <a:r>
              <a:rPr lang="en-US" sz="2400" kern="1200" dirty="0">
                <a:latin typeface="+mn-lt"/>
                <a:cs typeface="+mn-cs"/>
              </a:rPr>
              <a:t>)</a:t>
            </a:r>
            <a:br>
              <a:rPr lang="en-US" sz="2400" kern="1200" dirty="0">
                <a:latin typeface="+mn-lt"/>
                <a:cs typeface="+mn-cs"/>
              </a:rPr>
            </a:br>
            <a:r>
              <a:rPr lang="en-US" sz="2400" dirty="0" err="1"/>
              <a:t>Cấu</a:t>
            </a:r>
            <a:r>
              <a:rPr lang="en-US" sz="2400" dirty="0"/>
              <a:t> </a:t>
            </a:r>
            <a:r>
              <a:rPr lang="en-US" sz="2400" dirty="0" err="1"/>
              <a:t>trúc</a:t>
            </a:r>
            <a:r>
              <a:rPr lang="en-US" sz="2400" dirty="0"/>
              <a:t> con </a:t>
            </a:r>
            <a:r>
              <a:rPr lang="en-US" sz="2400" dirty="0" err="1"/>
              <a:t>tối</a:t>
            </a:r>
            <a:r>
              <a:rPr lang="en-US" sz="2400" dirty="0"/>
              <a:t> </a:t>
            </a:r>
            <a:r>
              <a:rPr lang="en-US" sz="2400" dirty="0" err="1"/>
              <a:t>ưu</a:t>
            </a:r>
            <a:r>
              <a:rPr lang="en-US" sz="2400" dirty="0"/>
              <a:t> (optimal substructure)​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​</a:t>
            </a:r>
          </a:p>
          <a:p>
            <a:pPr algn="r">
              <a:lnSpc>
                <a:spcPct val="150000"/>
              </a:lnSpc>
              <a:spcBef>
                <a:spcPts val="1000"/>
              </a:spcBef>
            </a:pPr>
            <a:endParaRPr lang="en-US" sz="2400" kern="1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0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8EA346-BF36-49B6-BBAE-B5029BED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503238"/>
            <a:ext cx="9980682" cy="1096962"/>
          </a:xfrm>
        </p:spPr>
        <p:txBody>
          <a:bodyPr>
            <a:noAutofit/>
          </a:bodyPr>
          <a:lstStyle/>
          <a:p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bài</a:t>
            </a:r>
            <a:r>
              <a:rPr lang="en-US" sz="3600" b="1" dirty="0"/>
              <a:t> </a:t>
            </a:r>
            <a:r>
              <a:rPr lang="en-US" sz="3600" b="1" dirty="0" err="1"/>
              <a:t>toán</a:t>
            </a:r>
            <a:r>
              <a:rPr lang="en-US" sz="3600" b="1" dirty="0"/>
              <a:t> con </a:t>
            </a:r>
            <a:r>
              <a:rPr lang="en-US" sz="3600" b="1" dirty="0" err="1"/>
              <a:t>gối</a:t>
            </a:r>
            <a:r>
              <a:rPr lang="en-US" sz="3600" b="1" dirty="0"/>
              <a:t> </a:t>
            </a:r>
            <a:r>
              <a:rPr lang="en-US" sz="3600" b="1" dirty="0" err="1"/>
              <a:t>nhau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(overlapping </a:t>
            </a:r>
            <a:r>
              <a:rPr lang="en-US" sz="3600" b="1" dirty="0" err="1"/>
              <a:t>subproblem</a:t>
            </a:r>
            <a:r>
              <a:rPr lang="en-US" sz="3600" b="1" dirty="0"/>
              <a:t>)</a:t>
            </a:r>
            <a:br>
              <a:rPr lang="en-US" sz="3600" b="1" dirty="0"/>
            </a:br>
            <a:endParaRPr lang="vi-VN" sz="3600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D69320-8833-4C35-9325-9912A815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1" y="1600200"/>
            <a:ext cx="4263512" cy="4572000"/>
          </a:xfrm>
        </p:spPr>
        <p:txBody>
          <a:bodyPr/>
          <a:lstStyle/>
          <a:p>
            <a:pPr fontAlgn="base"/>
            <a:endParaRPr lang="en-US" sz="2400"/>
          </a:p>
          <a:p>
            <a:pPr fontAlgn="base"/>
            <a:r>
              <a:rPr lang="en-US" sz="2400" err="1"/>
              <a:t>Bài</a:t>
            </a:r>
            <a:r>
              <a:rPr lang="en-US" sz="2400"/>
              <a:t> </a:t>
            </a:r>
            <a:r>
              <a:rPr lang="en-US" sz="2400" err="1"/>
              <a:t>toán</a:t>
            </a:r>
            <a:r>
              <a:rPr lang="en-US" sz="2400"/>
              <a:t> </a:t>
            </a:r>
            <a:r>
              <a:rPr lang="en-US" sz="2400" err="1"/>
              <a:t>được</a:t>
            </a:r>
            <a:r>
              <a:rPr lang="en-US" sz="2400"/>
              <a:t> chia </a:t>
            </a:r>
            <a:r>
              <a:rPr lang="en-US" sz="2400" err="1"/>
              <a:t>thành</a:t>
            </a:r>
            <a:r>
              <a:rPr lang="en-US" sz="2400"/>
              <a:t> </a:t>
            </a:r>
            <a:r>
              <a:rPr lang="en-US" sz="2400" err="1"/>
              <a:t>cácbài</a:t>
            </a:r>
            <a:r>
              <a:rPr lang="en-US" sz="2400"/>
              <a:t> </a:t>
            </a:r>
            <a:r>
              <a:rPr lang="en-US" sz="2400" err="1"/>
              <a:t>toán</a:t>
            </a:r>
            <a:r>
              <a:rPr lang="en-US" sz="2400"/>
              <a:t> con</a:t>
            </a:r>
            <a:r>
              <a:rPr lang="vi-VN" sz="2400"/>
              <a:t>​</a:t>
            </a:r>
            <a:r>
              <a:rPr lang="en-US" sz="2400"/>
              <a:t>​</a:t>
            </a:r>
          </a:p>
          <a:p>
            <a:pPr fontAlgn="base"/>
            <a:endParaRPr lang="en-US" sz="2400"/>
          </a:p>
          <a:p>
            <a:pPr fontAlgn="base"/>
            <a:endParaRPr lang="en-US" sz="2400"/>
          </a:p>
          <a:p>
            <a:pPr fontAlgn="base"/>
            <a:r>
              <a:rPr lang="en-US" sz="2400" err="1"/>
              <a:t>Các</a:t>
            </a:r>
            <a:r>
              <a:rPr lang="en-US" sz="2400"/>
              <a:t> </a:t>
            </a:r>
            <a:r>
              <a:rPr lang="en-US" sz="2400" err="1"/>
              <a:t>bài</a:t>
            </a:r>
            <a:r>
              <a:rPr lang="en-US" sz="2400"/>
              <a:t> </a:t>
            </a:r>
            <a:r>
              <a:rPr lang="en-US" sz="2400" err="1"/>
              <a:t>toán</a:t>
            </a:r>
            <a:r>
              <a:rPr lang="en-US" sz="2400"/>
              <a:t> con </a:t>
            </a:r>
            <a:r>
              <a:rPr lang="en-US" sz="2400" err="1"/>
              <a:t>được</a:t>
            </a:r>
            <a:r>
              <a:rPr lang="en-US" sz="2400"/>
              <a:t> 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đi</a:t>
            </a:r>
            <a:r>
              <a:rPr lang="en-US" sz="2400"/>
              <a:t> 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lại</a:t>
            </a:r>
            <a:r>
              <a:rPr lang="en-US" sz="2400"/>
              <a:t> </a:t>
            </a:r>
            <a:r>
              <a:rPr lang="en-US" sz="2400" err="1"/>
              <a:t>nhiều</a:t>
            </a:r>
            <a:r>
              <a:rPr lang="en-US" sz="2400"/>
              <a:t> </a:t>
            </a:r>
            <a:r>
              <a:rPr lang="en-US" sz="2400" err="1"/>
              <a:t>lần</a:t>
            </a:r>
            <a:endParaRPr lang="en-US" sz="2400"/>
          </a:p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18" y="1853421"/>
            <a:ext cx="560148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8EA346-BF36-49B6-BBAE-B5029BED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18" y="1600200"/>
            <a:ext cx="9980682" cy="1096962"/>
          </a:xfrm>
        </p:spPr>
        <p:txBody>
          <a:bodyPr>
            <a:noAutofit/>
          </a:bodyPr>
          <a:lstStyle/>
          <a:p>
            <a:pPr fontAlgn="base"/>
            <a:r>
              <a:rPr lang="vi-VN" sz="3600" b="1"/>
              <a:t>Cấu trúc con tối ưu </a:t>
            </a:r>
            <a:r>
              <a:rPr lang="en-US" sz="3600"/>
              <a:t>​</a:t>
            </a:r>
            <a:br>
              <a:rPr lang="en-US" sz="3600"/>
            </a:br>
            <a:r>
              <a:rPr lang="vi-VN" sz="3600" b="1"/>
              <a:t>(optimal substructure)</a:t>
            </a:r>
            <a:r>
              <a:rPr lang="en-US" sz="3600"/>
              <a:t>​</a:t>
            </a:r>
            <a:br>
              <a:rPr lang="en-US" sz="3600"/>
            </a:br>
            <a:r>
              <a:rPr lang="vi-VN" sz="3600"/>
              <a:t>​</a:t>
            </a:r>
            <a:br>
              <a:rPr lang="vi-VN" sz="3600"/>
            </a:br>
            <a:br>
              <a:rPr lang="en-US" sz="3600" b="1"/>
            </a:br>
            <a:endParaRPr lang="vi-VN" sz="3600" b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D69320-8833-4C35-9325-9912A815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1" y="1600200"/>
            <a:ext cx="4514234" cy="4572000"/>
          </a:xfrm>
        </p:spPr>
        <p:txBody>
          <a:bodyPr>
            <a:normAutofit/>
          </a:bodyPr>
          <a:lstStyle/>
          <a:p>
            <a:pPr fontAlgn="base"/>
            <a:r>
              <a:rPr lang="en-US" sz="2400"/>
              <a:t>N</a:t>
            </a:r>
            <a:r>
              <a:rPr lang="vi-VN" sz="2400"/>
              <a:t>ghiệm tối ưu của bài toán lớn </a:t>
            </a:r>
            <a:r>
              <a:rPr lang="en-US" sz="2400" err="1"/>
              <a:t>là</a:t>
            </a:r>
            <a:r>
              <a:rPr lang="en-US" sz="2400"/>
              <a:t> </a:t>
            </a:r>
            <a:r>
              <a:rPr lang="en-US" sz="2400" err="1"/>
              <a:t>sự</a:t>
            </a:r>
            <a:r>
              <a:rPr lang="en-US" sz="2400"/>
              <a:t> </a:t>
            </a:r>
            <a:r>
              <a:rPr lang="en-US" sz="2400" err="1"/>
              <a:t>phối</a:t>
            </a:r>
            <a:r>
              <a:rPr lang="en-US" sz="2400"/>
              <a:t> </a:t>
            </a:r>
            <a:r>
              <a:rPr lang="en-US" sz="2400" err="1"/>
              <a:t>hợp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nghiệm</a:t>
            </a:r>
            <a:r>
              <a:rPr lang="en-US" sz="2400"/>
              <a:t> </a:t>
            </a:r>
            <a:r>
              <a:rPr lang="en-US" sz="2400" err="1"/>
              <a:t>tối</a:t>
            </a:r>
            <a:r>
              <a:rPr lang="en-US" sz="2400"/>
              <a:t> </a:t>
            </a:r>
            <a:r>
              <a:rPr lang="en-US" sz="2400" err="1"/>
              <a:t>ưu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bài</a:t>
            </a:r>
            <a:r>
              <a:rPr lang="en-US" sz="2400"/>
              <a:t> </a:t>
            </a:r>
            <a:r>
              <a:rPr lang="en-US" sz="2400" err="1"/>
              <a:t>toán</a:t>
            </a:r>
            <a:r>
              <a:rPr lang="en-US" sz="2400"/>
              <a:t> con​</a:t>
            </a:r>
          </a:p>
          <a:p>
            <a:pPr fontAlgn="base"/>
            <a:r>
              <a:rPr lang="en-US" sz="2400" err="1"/>
              <a:t>Không</a:t>
            </a:r>
            <a:r>
              <a:rPr lang="en-US" sz="2400"/>
              <a:t> </a:t>
            </a:r>
            <a:r>
              <a:rPr lang="en-US" sz="2400" err="1"/>
              <a:t>phải</a:t>
            </a:r>
            <a:r>
              <a:rPr lang="en-US" sz="2400"/>
              <a:t> </a:t>
            </a:r>
            <a:r>
              <a:rPr lang="en-US" sz="2400" err="1"/>
              <a:t>bài</a:t>
            </a:r>
            <a:r>
              <a:rPr lang="en-US" sz="2400"/>
              <a:t> </a:t>
            </a:r>
            <a:r>
              <a:rPr lang="en-US" sz="2400" err="1"/>
              <a:t>toán</a:t>
            </a:r>
            <a:r>
              <a:rPr lang="en-US" sz="2400"/>
              <a:t> </a:t>
            </a:r>
            <a:r>
              <a:rPr lang="en-US" sz="2400" err="1"/>
              <a:t>nào</a:t>
            </a:r>
            <a:r>
              <a:rPr lang="en-US" sz="2400"/>
              <a:t> </a:t>
            </a:r>
            <a:r>
              <a:rPr lang="en-US" sz="2400" err="1"/>
              <a:t>cũng</a:t>
            </a:r>
            <a:r>
              <a:rPr lang="en-US" sz="2400"/>
              <a:t> 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tính</a:t>
            </a:r>
            <a:r>
              <a:rPr lang="en-US" sz="2400"/>
              <a:t> </a:t>
            </a:r>
            <a:r>
              <a:rPr lang="en-US" sz="2400" err="1"/>
              <a:t>chất</a:t>
            </a:r>
            <a:r>
              <a:rPr lang="en-US" sz="2400"/>
              <a:t> </a:t>
            </a:r>
            <a:r>
              <a:rPr lang="en-US" sz="2400" err="1"/>
              <a:t>này</a:t>
            </a:r>
            <a:endParaRPr lang="en-US" sz="2400"/>
          </a:p>
          <a:p>
            <a:pPr fontAlgn="base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82" y="1820252"/>
            <a:ext cx="5325218" cy="3600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79912" y="5353398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Longest Path ?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68053" y="4195006"/>
            <a:ext cx="236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Shortest Path 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48420" y="4311823"/>
            <a:ext cx="245257" cy="245257"/>
            <a:chOff x="8216107" y="1647825"/>
            <a:chExt cx="464344" cy="464344"/>
          </a:xfrm>
          <a:solidFill>
            <a:schemeClr val="bg1"/>
          </a:solidFill>
        </p:grpSpPr>
        <p:sp>
          <p:nvSpPr>
            <p:cNvPr id="21" name="AutoShape 81"/>
            <p:cNvSpPr>
              <a:spLocks/>
            </p:cNvSpPr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82"/>
            <p:cNvSpPr>
              <a:spLocks/>
            </p:cNvSpPr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04901" y="3979558"/>
            <a:ext cx="892562" cy="892562"/>
            <a:chOff x="1799931" y="1814580"/>
            <a:chExt cx="892562" cy="892562"/>
          </a:xfrm>
        </p:grpSpPr>
        <p:sp>
          <p:nvSpPr>
            <p:cNvPr id="25" name="Rounded Rectangle 24"/>
            <p:cNvSpPr/>
            <p:nvPr/>
          </p:nvSpPr>
          <p:spPr>
            <a:xfrm>
              <a:off x="1799931" y="1814580"/>
              <a:ext cx="892562" cy="892562"/>
            </a:xfrm>
            <a:prstGeom prst="roundRect">
              <a:avLst>
                <a:gd name="adj" fmla="val 26499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014040" y="2006107"/>
              <a:ext cx="464344" cy="464344"/>
              <a:chOff x="8216107" y="1647825"/>
              <a:chExt cx="464344" cy="464344"/>
            </a:xfrm>
            <a:solidFill>
              <a:sysClr val="window" lastClr="FFFFFF"/>
            </a:solidFill>
          </p:grpSpPr>
          <p:sp>
            <p:nvSpPr>
              <p:cNvPr id="27" name="AutoShape 81"/>
              <p:cNvSpPr>
                <a:spLocks/>
              </p:cNvSpPr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82"/>
              <p:cNvSpPr>
                <a:spLocks/>
              </p:cNvSpPr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0" name="Rounded Rectangle 29"/>
          <p:cNvSpPr/>
          <p:nvPr/>
        </p:nvSpPr>
        <p:spPr>
          <a:xfrm rot="10800000">
            <a:off x="1104900" y="5114028"/>
            <a:ext cx="892562" cy="892562"/>
          </a:xfrm>
          <a:prstGeom prst="roundRect">
            <a:avLst>
              <a:gd name="adj" fmla="val 26499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 rot="10800000">
            <a:off x="1319009" y="5350719"/>
            <a:ext cx="464344" cy="464344"/>
            <a:chOff x="8216107" y="1647825"/>
            <a:chExt cx="464344" cy="464344"/>
          </a:xfrm>
          <a:solidFill>
            <a:sysClr val="window" lastClr="FFFFFF"/>
          </a:solidFill>
        </p:grpSpPr>
        <p:sp>
          <p:nvSpPr>
            <p:cNvPr id="32" name="AutoShape 81"/>
            <p:cNvSpPr>
              <a:spLocks/>
            </p:cNvSpPr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82"/>
            <p:cNvSpPr>
              <a:spLocks/>
            </p:cNvSpPr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3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A62767-D7DB-4236-AD76-D6795D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vi-VN" sz="4000" dirty="0">
                <a:cs typeface="Nirmala UI"/>
              </a:rPr>
              <a:t>    </a:t>
            </a:r>
            <a:r>
              <a:rPr lang="vi-VN" sz="4000" dirty="0" err="1">
                <a:cs typeface="Nirmala UI"/>
              </a:rPr>
              <a:t>Bài</a:t>
            </a:r>
            <a:r>
              <a:rPr lang="vi-VN" sz="4000" dirty="0">
                <a:cs typeface="Nirmala UI"/>
              </a:rPr>
              <a:t> </a:t>
            </a:r>
            <a:r>
              <a:rPr lang="vi-VN" sz="4000" dirty="0" err="1">
                <a:cs typeface="Nirmala UI"/>
              </a:rPr>
              <a:t>tập</a:t>
            </a:r>
            <a:br>
              <a:rPr lang="vi-VN" sz="8000" b="1" dirty="0"/>
            </a:br>
            <a:r>
              <a:rPr lang="vi-VN" sz="8000" b="1" dirty="0">
                <a:cs typeface="Nirmala UI"/>
              </a:rPr>
              <a:t>EXPR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Hình ảnh 3" descr="Ảnh có chứa bàn&#10;&#10;Mô tả được tự động tạo">
            <a:extLst>
              <a:ext uri="{FF2B5EF4-FFF2-40B4-BE49-F238E27FC236}">
                <a16:creationId xmlns:a16="http://schemas.microsoft.com/office/drawing/2014/main" id="{67E659EE-BFCB-4266-9928-64D55CD3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8" y="1743705"/>
            <a:ext cx="494761" cy="4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104901" y="4313"/>
            <a:ext cx="9980682" cy="1096962"/>
          </a:xfrm>
        </p:spPr>
        <p:txBody>
          <a:bodyPr rtlCol="0"/>
          <a:lstStyle/>
          <a:p>
            <a:r>
              <a:rPr lang="vi-VN" sz="3600" b="1"/>
              <a:t>EXPR </a:t>
            </a:r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370388" cy="503207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ĐỀ BÀI</a:t>
            </a:r>
            <a:endParaRPr lang="vi-VN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>
                <a:latin typeface="Calibri"/>
                <a:cs typeface="Calibri"/>
              </a:rPr>
              <a:t>Cho </a:t>
            </a:r>
            <a:r>
              <a:rPr lang="en-US" err="1">
                <a:latin typeface="Calibri"/>
                <a:cs typeface="Calibri"/>
              </a:rPr>
              <a:t>biểu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thức</a:t>
            </a:r>
            <a:r>
              <a:rPr lang="en-US">
                <a:latin typeface="Calibri"/>
                <a:cs typeface="Calibri"/>
              </a:rPr>
              <a:t> A</a:t>
            </a:r>
            <a:r>
              <a:rPr lang="en-US" baseline="-25000">
                <a:latin typeface="Calibri"/>
                <a:cs typeface="Calibri"/>
              </a:rPr>
              <a:t>1</a:t>
            </a:r>
            <a:r>
              <a:rPr lang="en-US">
                <a:latin typeface="Calibri"/>
                <a:cs typeface="Calibri"/>
              </a:rPr>
              <a:t> ⋅ A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>
                <a:latin typeface="Calibri"/>
                <a:cs typeface="Calibri"/>
              </a:rPr>
              <a:t> ⋅ A</a:t>
            </a:r>
            <a:r>
              <a:rPr lang="en-US" baseline="-25000">
                <a:latin typeface="Calibri"/>
                <a:cs typeface="Calibri"/>
              </a:rPr>
              <a:t>3</a:t>
            </a:r>
            <a:r>
              <a:rPr lang="en-US">
                <a:latin typeface="Calibri"/>
                <a:cs typeface="Calibri"/>
              </a:rPr>
              <a:t> ⋅…⋅ A</a:t>
            </a:r>
            <a:r>
              <a:rPr lang="en-US" baseline="-25000">
                <a:latin typeface="Calibri"/>
                <a:cs typeface="Calibri"/>
              </a:rPr>
              <a:t>n</a:t>
            </a:r>
            <a:br>
              <a:rPr lang="en-US" baseline="-25000">
                <a:latin typeface="Calibri"/>
                <a:cs typeface="Calibri"/>
              </a:rPr>
            </a:b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đó</a:t>
            </a:r>
            <a:r>
              <a:rPr lang="en-US">
                <a:latin typeface="Calibri"/>
                <a:cs typeface="Calibri"/>
              </a:rPr>
              <a:t> A</a:t>
            </a:r>
            <a:r>
              <a:rPr lang="en-US" sz="2400" baseline="-25000">
                <a:latin typeface="Calibri"/>
                <a:cs typeface="Calibri"/>
              </a:rPr>
              <a:t>i </a:t>
            </a:r>
            <a:r>
              <a:rPr lang="en-US" baseline="-25000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latin typeface="Calibri"/>
                <a:cs typeface="Calibri"/>
              </a:rPr>
              <a:t>số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latin typeface="Calibri"/>
                <a:cs typeface="Calibri"/>
              </a:rPr>
              <a:t>thực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latin typeface="Calibri"/>
                <a:cs typeface="Calibri"/>
              </a:rPr>
              <a:t>không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FF0000"/>
                </a:solidFill>
                <a:latin typeface="Calibri"/>
                <a:cs typeface="Calibri"/>
              </a:rPr>
              <a:t>âm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và</a:t>
            </a:r>
            <a:r>
              <a:rPr lang="en-US">
                <a:latin typeface="Calibri"/>
                <a:cs typeface="Calibri"/>
              </a:rPr>
              <a:t> "⋅" </a:t>
            </a:r>
            <a:r>
              <a:rPr lang="en-US" err="1">
                <a:latin typeface="Calibri"/>
                <a:cs typeface="Calibri"/>
              </a:rPr>
              <a:t>là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một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phép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toán</a:t>
            </a:r>
            <a:r>
              <a:rPr lang="en-US">
                <a:latin typeface="Calibri"/>
                <a:cs typeface="Calibri"/>
              </a:rPr>
              <a:t> "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+</a:t>
            </a:r>
            <a:r>
              <a:rPr lang="en-US">
                <a:latin typeface="Consolas"/>
                <a:cs typeface="Calibri"/>
              </a:rPr>
              <a:t>"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hoặc</a:t>
            </a:r>
            <a:r>
              <a:rPr lang="en-US">
                <a:latin typeface="Calibri"/>
                <a:cs typeface="Calibri"/>
              </a:rPr>
              <a:t> "</a:t>
            </a:r>
            <a:r>
              <a:rPr lang="en-US">
                <a:solidFill>
                  <a:srgbClr val="FF0000"/>
                </a:solidFill>
                <a:latin typeface="Consolas"/>
                <a:cs typeface="Calibri"/>
              </a:rPr>
              <a:t>*</a:t>
            </a:r>
            <a:r>
              <a:rPr lang="en-US">
                <a:latin typeface="Consolas"/>
                <a:cs typeface="Calibri"/>
              </a:rPr>
              <a:t>"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cho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trước</a:t>
            </a:r>
            <a:r>
              <a:rPr lang="en-US">
                <a:latin typeface="Calibri"/>
                <a:cs typeface="Calibri"/>
              </a:rPr>
              <a:t>. </a:t>
            </a:r>
            <a:r>
              <a:rPr lang="en-US" err="1">
                <a:latin typeface="Calibri"/>
                <a:cs typeface="Calibri"/>
              </a:rPr>
              <a:t>Hãy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đặt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các</a:t>
            </a:r>
            <a:r>
              <a:rPr lang="en-US">
                <a:latin typeface="Calibri"/>
                <a:cs typeface="Calibri"/>
              </a:rPr>
              <a:t> </a:t>
            </a:r>
            <a:br>
              <a:rPr lang="en-US"/>
            </a:br>
            <a:r>
              <a:rPr lang="en-US" err="1">
                <a:latin typeface="Calibri"/>
                <a:cs typeface="Calibri"/>
              </a:rPr>
              <a:t>dấu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ngoặc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để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biểu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thức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thu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có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kết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quả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lớn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nhất</a:t>
            </a:r>
            <a:r>
              <a:rPr lang="en-US">
                <a:latin typeface="Calibri"/>
                <a:cs typeface="Calibri"/>
              </a:rPr>
              <a:t>.</a:t>
            </a:r>
            <a:endParaRPr lang="en-US"/>
          </a:p>
          <a:p>
            <a:pPr marL="0" indent="0">
              <a:spcBef>
                <a:spcPts val="1000"/>
              </a:spcBef>
              <a:buNone/>
            </a:pPr>
            <a:endParaRPr lang="en-US"/>
          </a:p>
          <a:p>
            <a:pPr marL="0" indent="0">
              <a:spcBef>
                <a:spcPts val="1000"/>
              </a:spcBef>
              <a:buNone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INPUT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Xâu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tự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chỉ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chứa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số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[0, 9], "+", "-"</a:t>
            </a:r>
          </a:p>
          <a:p>
            <a:pPr marL="0" indent="0">
              <a:spcBef>
                <a:spcPts val="1000"/>
              </a:spcBef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OUTPUT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Kết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quả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lớn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nhất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thu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được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theo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yêu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cầu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đề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bài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0" indent="0">
              <a:spcBef>
                <a:spcPts val="1000"/>
              </a:spcBef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104901" y="4313"/>
            <a:ext cx="9980682" cy="1096962"/>
          </a:xfrm>
        </p:spPr>
        <p:txBody>
          <a:bodyPr rtlCol="0"/>
          <a:lstStyle/>
          <a:p>
            <a:r>
              <a:rPr lang="vi-VN" sz="3600" b="1" dirty="0"/>
              <a:t>EXPR </a:t>
            </a: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044C21A3-07CC-4724-99FC-B9AFEDEE944B}"/>
              </a:ext>
            </a:extLst>
          </p:cNvPr>
          <p:cNvSpPr txBox="1">
            <a:spLocks/>
          </p:cNvSpPr>
          <p:nvPr/>
        </p:nvSpPr>
        <p:spPr>
          <a:xfrm>
            <a:off x="1039927" y="1647894"/>
            <a:ext cx="9915480" cy="178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b="1" u="sng" dirty="0" err="1">
                <a:solidFill>
                  <a:schemeClr val="tx2">
                    <a:lumMod val="75000"/>
                  </a:schemeClr>
                </a:solidFill>
                <a:latin typeface="Lucida Sans"/>
              </a:rPr>
              <a:t>Ví</a:t>
            </a:r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latin typeface="Lucida Sans"/>
              </a:rPr>
              <a:t> </a:t>
            </a:r>
            <a:r>
              <a:rPr lang="en-US" sz="2400" b="1" u="sng" dirty="0" err="1">
                <a:solidFill>
                  <a:schemeClr val="tx2">
                    <a:lumMod val="75000"/>
                  </a:schemeClr>
                </a:solidFill>
                <a:latin typeface="Lucida Sans"/>
              </a:rPr>
              <a:t>dụ</a:t>
            </a:r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latin typeface="Lucida Sans"/>
              </a:rPr>
              <a:t>:</a:t>
            </a:r>
            <a:endParaRPr lang="vi-V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INPUT : 1+3*2+1+2*5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OUTPUT : 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Giải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 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thích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 : (1+3)*(2+1+2)*5</a:t>
            </a:r>
          </a:p>
          <a:p>
            <a:pPr marL="0" indent="0">
              <a:buNone/>
            </a:pPr>
            <a:endParaRPr lang="en-US" sz="2000" dirty="0">
              <a:solidFill>
                <a:srgbClr val="262626"/>
              </a:solidFill>
              <a:cs typeface="Calibri"/>
            </a:endParaRPr>
          </a:p>
        </p:txBody>
      </p:sp>
      <p:sp>
        <p:nvSpPr>
          <p:cNvPr id="7" name="Hộp Văn bản 1">
            <a:extLst>
              <a:ext uri="{FF2B5EF4-FFF2-40B4-BE49-F238E27FC236}">
                <a16:creationId xmlns:a16="http://schemas.microsoft.com/office/drawing/2014/main" id="{95E98FAA-3D3B-4F02-90C8-62A23D1647CA}"/>
              </a:ext>
            </a:extLst>
          </p:cNvPr>
          <p:cNvSpPr txBox="1"/>
          <p:nvPr/>
        </p:nvSpPr>
        <p:spPr>
          <a:xfrm>
            <a:off x="1035459" y="3434783"/>
            <a:ext cx="10389687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u="sng" dirty="0" err="1">
                <a:solidFill>
                  <a:srgbClr val="C00000"/>
                </a:solidFill>
                <a:latin typeface="Lucida Sans"/>
                <a:cs typeface="Calibri"/>
              </a:rPr>
              <a:t>Nhận</a:t>
            </a:r>
            <a:r>
              <a:rPr lang="en-US" sz="2400" b="1" u="sng" dirty="0">
                <a:solidFill>
                  <a:srgbClr val="C00000"/>
                </a:solidFill>
                <a:latin typeface="Lucida Sans"/>
                <a:cs typeface="Calibri"/>
              </a:rPr>
              <a:t> </a:t>
            </a:r>
            <a:r>
              <a:rPr lang="en-US" sz="2400" b="1" u="sng" dirty="0" err="1">
                <a:solidFill>
                  <a:srgbClr val="C00000"/>
                </a:solidFill>
                <a:latin typeface="Lucida Sans"/>
                <a:cs typeface="Calibri"/>
              </a:rPr>
              <a:t>xét</a:t>
            </a:r>
            <a:r>
              <a:rPr lang="en-US" sz="2400" b="1" u="sng" dirty="0">
                <a:solidFill>
                  <a:srgbClr val="C00000"/>
                </a:solidFill>
                <a:latin typeface="Lucida Sans"/>
                <a:cs typeface="Calibri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   + 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thể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chia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nhóm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000" dirty="0">
                <a:ea typeface="+mn-lt"/>
                <a:cs typeface="+mn-lt"/>
              </a:rPr>
              <a:t>A</a:t>
            </a:r>
            <a:r>
              <a:rPr lang="en-US" sz="2000" baseline="-25000" dirty="0">
                <a:ea typeface="+mn-lt"/>
                <a:cs typeface="+mn-lt"/>
              </a:rPr>
              <a:t>i </a:t>
            </a:r>
            <a:r>
              <a:rPr lang="en-US" sz="2000" dirty="0">
                <a:ea typeface="+mn-lt"/>
                <a:cs typeface="+mn-lt"/>
              </a:rPr>
              <a:t>⋅ A</a:t>
            </a:r>
            <a:r>
              <a:rPr lang="en-US" sz="2000" baseline="-25000" dirty="0">
                <a:ea typeface="+mn-lt"/>
                <a:cs typeface="+mn-lt"/>
              </a:rPr>
              <a:t>i+1</a:t>
            </a:r>
            <a:r>
              <a:rPr lang="en-US" sz="2000" dirty="0">
                <a:ea typeface="+mn-lt"/>
                <a:cs typeface="+mn-lt"/>
              </a:rPr>
              <a:t>  ⋅…⋅ A</a:t>
            </a:r>
            <a:r>
              <a:rPr lang="en-US" sz="2000" baseline="-25000" dirty="0">
                <a:ea typeface="+mn-lt"/>
                <a:cs typeface="+mn-lt"/>
              </a:rPr>
              <a:t>j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thành</a:t>
            </a:r>
            <a:r>
              <a:rPr lang="en-US" sz="2000" dirty="0">
                <a:ea typeface="+mn-lt"/>
                <a:cs typeface="+mn-lt"/>
              </a:rPr>
              <a:t> 2 </a:t>
            </a:r>
            <a:r>
              <a:rPr lang="en-US" sz="2000" dirty="0" err="1">
                <a:ea typeface="+mn-lt"/>
                <a:cs typeface="+mn-lt"/>
              </a:rPr>
              <a:t>nhóm</a:t>
            </a:r>
            <a:r>
              <a:rPr lang="en-US" sz="2000" dirty="0">
                <a:ea typeface="+mn-lt"/>
                <a:cs typeface="+mn-lt"/>
              </a:rPr>
              <a:t> 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  (A</a:t>
            </a:r>
            <a:r>
              <a:rPr lang="en-US" sz="2000" baseline="-25000" dirty="0">
                <a:ea typeface="+mn-lt"/>
                <a:cs typeface="+mn-lt"/>
              </a:rPr>
              <a:t>i </a:t>
            </a:r>
            <a:r>
              <a:rPr lang="en-US" sz="2000" dirty="0">
                <a:ea typeface="+mn-lt"/>
                <a:cs typeface="+mn-lt"/>
              </a:rPr>
              <a:t>⋅ A</a:t>
            </a:r>
            <a:r>
              <a:rPr lang="en-US" sz="2000" baseline="-25000" dirty="0">
                <a:ea typeface="+mn-lt"/>
                <a:cs typeface="+mn-lt"/>
              </a:rPr>
              <a:t>i+1</a:t>
            </a:r>
            <a:r>
              <a:rPr lang="en-US" sz="2000" dirty="0">
                <a:ea typeface="+mn-lt"/>
                <a:cs typeface="+mn-lt"/>
              </a:rPr>
              <a:t>  ⋅…⋅ A</a:t>
            </a:r>
            <a:r>
              <a:rPr lang="en-US" sz="2000" baseline="-25000" dirty="0">
                <a:ea typeface="+mn-lt"/>
                <a:cs typeface="+mn-lt"/>
              </a:rPr>
              <a:t>k</a:t>
            </a:r>
            <a:r>
              <a:rPr lang="en-US" sz="2000" dirty="0">
                <a:ea typeface="+mn-lt"/>
                <a:cs typeface="+mn-lt"/>
              </a:rPr>
              <a:t> ) ⋅ (A</a:t>
            </a:r>
            <a:r>
              <a:rPr lang="en-US" sz="2000" baseline="-25000" dirty="0">
                <a:ea typeface="+mn-lt"/>
                <a:cs typeface="+mn-lt"/>
              </a:rPr>
              <a:t>k+1 </a:t>
            </a:r>
            <a:r>
              <a:rPr lang="en-US" sz="2000" dirty="0">
                <a:ea typeface="+mn-lt"/>
                <a:cs typeface="+mn-lt"/>
              </a:rPr>
              <a:t>⋅ A</a:t>
            </a:r>
            <a:r>
              <a:rPr lang="en-US" sz="2000" baseline="-25000" dirty="0">
                <a:ea typeface="+mn-lt"/>
                <a:cs typeface="+mn-lt"/>
              </a:rPr>
              <a:t>k+2</a:t>
            </a:r>
            <a:r>
              <a:rPr lang="en-US" sz="2000" dirty="0">
                <a:ea typeface="+mn-lt"/>
                <a:cs typeface="+mn-lt"/>
              </a:rPr>
              <a:t>  ⋅…⋅ A</a:t>
            </a:r>
            <a:r>
              <a:rPr lang="en-US" sz="2000" baseline="-25000" dirty="0">
                <a:ea typeface="+mn-lt"/>
                <a:cs typeface="+mn-lt"/>
              </a:rPr>
              <a:t>j</a:t>
            </a:r>
            <a:r>
              <a:rPr lang="en-US" sz="2000" dirty="0">
                <a:ea typeface="+mn-lt"/>
                <a:cs typeface="+mn-lt"/>
              </a:rPr>
              <a:t> )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   +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Vì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"+"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"*"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đồng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biến</a:t>
            </a:r>
            <a:r>
              <a:rPr lang="en-US" sz="2000" dirty="0">
                <a:ea typeface="+mn-lt"/>
                <a:cs typeface="+mn-lt"/>
              </a:rPr>
              <a:t>, A</a:t>
            </a:r>
            <a:r>
              <a:rPr lang="en-US" sz="2000" baseline="-25000" dirty="0">
                <a:ea typeface="+mn-lt"/>
                <a:cs typeface="+mn-lt"/>
              </a:rPr>
              <a:t>i  </a:t>
            </a:r>
            <a:r>
              <a:rPr lang="en-US" sz="2000" dirty="0" err="1">
                <a:ea typeface="+mn-lt"/>
                <a:cs typeface="+mn-lt"/>
              </a:rPr>
              <a:t>không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âm</a:t>
            </a:r>
            <a:r>
              <a:rPr lang="en-US" sz="2000" dirty="0">
                <a:ea typeface="+mn-lt"/>
                <a:cs typeface="+mn-lt"/>
              </a:rPr>
              <a:t> =&gt;</a:t>
            </a:r>
            <a:r>
              <a:rPr lang="en-US" sz="2000" dirty="0">
                <a:latin typeface="Calibri"/>
                <a:cs typeface="Calibri"/>
              </a:rPr>
              <a:t> (A</a:t>
            </a:r>
            <a:r>
              <a:rPr lang="en-US" sz="2000" baseline="-25000" dirty="0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 ⋅ A</a:t>
            </a:r>
            <a:r>
              <a:rPr lang="en-US" sz="2000" baseline="-25000" dirty="0">
                <a:latin typeface="Calibri"/>
                <a:cs typeface="Calibri"/>
              </a:rPr>
              <a:t>i+1</a:t>
            </a:r>
            <a:r>
              <a:rPr lang="en-US" sz="2000" dirty="0">
                <a:latin typeface="Calibri"/>
                <a:cs typeface="Calibri"/>
              </a:rPr>
              <a:t>  ⋅…⋅ A</a:t>
            </a:r>
            <a:r>
              <a:rPr lang="en-US" sz="2000" baseline="-25000" dirty="0">
                <a:latin typeface="Calibri"/>
                <a:cs typeface="Calibri"/>
              </a:rPr>
              <a:t>j</a:t>
            </a:r>
            <a:r>
              <a:rPr lang="en-US" sz="2000" dirty="0">
                <a:latin typeface="Calibri"/>
                <a:cs typeface="Calibri"/>
              </a:rPr>
              <a:t>) </a:t>
            </a:r>
            <a:r>
              <a:rPr lang="en-US" sz="2000" dirty="0" err="1">
                <a:latin typeface="Calibri"/>
                <a:cs typeface="Calibri"/>
              </a:rPr>
              <a:t>đạt</a:t>
            </a:r>
            <a:r>
              <a:rPr lang="en-US" sz="2000" dirty="0">
                <a:latin typeface="Calibri"/>
                <a:cs typeface="Calibri"/>
              </a:rPr>
              <a:t> max </a:t>
            </a:r>
            <a:r>
              <a:rPr lang="en-US" sz="2000" dirty="0" err="1">
                <a:latin typeface="Calibri"/>
                <a:cs typeface="Calibri"/>
              </a:rPr>
              <a:t>khi</a:t>
            </a:r>
            <a:r>
              <a:rPr lang="en-US" sz="2000" dirty="0">
                <a:latin typeface="Calibri"/>
                <a:cs typeface="Calibri"/>
              </a:rPr>
              <a:t>  (A</a:t>
            </a:r>
            <a:r>
              <a:rPr lang="en-US" sz="2000" baseline="-25000" dirty="0">
                <a:latin typeface="Calibri"/>
                <a:cs typeface="Calibri"/>
              </a:rPr>
              <a:t>i </a:t>
            </a:r>
            <a:r>
              <a:rPr lang="en-US" sz="2000" dirty="0">
                <a:latin typeface="Calibri"/>
                <a:cs typeface="Calibri"/>
              </a:rPr>
              <a:t>⋅ A</a:t>
            </a:r>
            <a:r>
              <a:rPr lang="en-US" sz="2000" baseline="-25000" dirty="0">
                <a:latin typeface="Calibri"/>
                <a:cs typeface="Calibri"/>
              </a:rPr>
              <a:t>i+1</a:t>
            </a:r>
            <a:r>
              <a:rPr lang="en-US" sz="2000" dirty="0">
                <a:latin typeface="Calibri"/>
                <a:cs typeface="Calibri"/>
              </a:rPr>
              <a:t>  ⋅…⋅ A</a:t>
            </a:r>
            <a:r>
              <a:rPr lang="en-US" sz="2000" baseline="-25000" dirty="0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 ) 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      </a:t>
            </a:r>
            <a:r>
              <a:rPr lang="en-US" sz="2000" dirty="0" err="1">
                <a:latin typeface="Calibri"/>
                <a:cs typeface="Calibri"/>
              </a:rPr>
              <a:t>và</a:t>
            </a:r>
            <a:r>
              <a:rPr lang="en-US" sz="2000" dirty="0">
                <a:latin typeface="Calibri"/>
                <a:cs typeface="Calibri"/>
              </a:rPr>
              <a:t>  (A</a:t>
            </a:r>
            <a:r>
              <a:rPr lang="en-US" sz="2000" baseline="-25000" dirty="0">
                <a:latin typeface="Calibri"/>
                <a:cs typeface="Calibri"/>
              </a:rPr>
              <a:t>k+1</a:t>
            </a:r>
            <a:r>
              <a:rPr lang="en-US" sz="2000" dirty="0">
                <a:latin typeface="Calibri"/>
                <a:cs typeface="Calibri"/>
              </a:rPr>
              <a:t> ⋅ A</a:t>
            </a:r>
            <a:r>
              <a:rPr lang="en-US" sz="2000" baseline="-25000" dirty="0">
                <a:latin typeface="Calibri"/>
                <a:cs typeface="Calibri"/>
              </a:rPr>
              <a:t>k+2</a:t>
            </a:r>
            <a:r>
              <a:rPr lang="en-US" sz="2000" dirty="0">
                <a:latin typeface="Calibri"/>
                <a:cs typeface="Calibri"/>
              </a:rPr>
              <a:t>  ⋅…⋅ A</a:t>
            </a:r>
            <a:r>
              <a:rPr lang="en-US" sz="2000" baseline="-25000" dirty="0">
                <a:latin typeface="Calibri"/>
                <a:cs typeface="Calibri"/>
              </a:rPr>
              <a:t>j </a:t>
            </a:r>
            <a:r>
              <a:rPr lang="en-US" sz="2000" dirty="0">
                <a:latin typeface="Calibri"/>
                <a:cs typeface="Calibri"/>
              </a:rPr>
              <a:t>)  </a:t>
            </a:r>
            <a:r>
              <a:rPr lang="en-US" sz="2000" dirty="0" err="1">
                <a:latin typeface="Calibri"/>
                <a:cs typeface="Calibri"/>
              </a:rPr>
              <a:t>đạt</a:t>
            </a:r>
            <a:r>
              <a:rPr lang="en-US" sz="2000" dirty="0">
                <a:latin typeface="Calibri"/>
                <a:cs typeface="Calibri"/>
              </a:rPr>
              <a:t> max</a:t>
            </a:r>
            <a:endParaRPr lang="en-US" sz="2000" dirty="0">
              <a:ea typeface="+mn-lt"/>
              <a:cs typeface="+mn-lt"/>
            </a:endParaRPr>
          </a:p>
          <a:p>
            <a:endParaRPr lang="en-US" sz="2400" b="1" u="sng" dirty="0">
              <a:solidFill>
                <a:srgbClr val="333F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9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1104901" y="4313"/>
            <a:ext cx="9980682" cy="1096962"/>
          </a:xfrm>
        </p:spPr>
        <p:txBody>
          <a:bodyPr rtlCol="0"/>
          <a:lstStyle/>
          <a:p>
            <a:r>
              <a:rPr lang="vi-VN" sz="3600" b="1"/>
              <a:t>EXPR </a:t>
            </a:r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370388" cy="5032075"/>
          </a:xfrm>
        </p:spPr>
        <p:txBody>
          <a:bodyPr vert="horz" lIns="0" tIns="45720" rIns="0" bIns="45720" rtlCol="0" anchor="t">
            <a:normAutofit/>
          </a:bodyPr>
          <a:lstStyle/>
          <a:p>
            <a:pPr fontAlgn="base"/>
            <a:r>
              <a:rPr lang="en-US" sz="2400" dirty="0" err="1">
                <a:latin typeface="Arial"/>
                <a:cs typeface="Arial"/>
              </a:rPr>
              <a:t>Gọi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dp</a:t>
            </a:r>
            <a:r>
              <a:rPr lang="en-US" sz="2400" dirty="0">
                <a:latin typeface="Arial"/>
                <a:cs typeface="Arial"/>
              </a:rPr>
              <a:t>[</a:t>
            </a:r>
            <a:r>
              <a:rPr lang="en-US" sz="2400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][j] </a:t>
            </a:r>
            <a:r>
              <a:rPr lang="en-US" sz="2400" dirty="0" err="1">
                <a:latin typeface="Arial"/>
                <a:cs typeface="Arial"/>
              </a:rPr>
              <a:t>là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giá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trị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lớn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nhất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có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thể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của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biểu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thức</a:t>
            </a:r>
            <a:r>
              <a:rPr lang="en-US" sz="2400" dirty="0">
                <a:latin typeface="Arial"/>
                <a:cs typeface="Arial"/>
              </a:rPr>
              <a:t> A</a:t>
            </a:r>
            <a:r>
              <a:rPr lang="en-US" sz="2400" baseline="-25000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 ⋅ A</a:t>
            </a:r>
            <a:r>
              <a:rPr lang="en-US" sz="2400" baseline="-25000" dirty="0">
                <a:latin typeface="Arial"/>
                <a:cs typeface="Arial"/>
              </a:rPr>
              <a:t>i+1</a:t>
            </a:r>
            <a:r>
              <a:rPr lang="en-US" sz="2400" dirty="0">
                <a:latin typeface="Arial"/>
                <a:cs typeface="Arial"/>
              </a:rPr>
              <a:t>  ⋅…⋅ A</a:t>
            </a:r>
            <a:r>
              <a:rPr lang="en-US" sz="2400" baseline="-25000" dirty="0">
                <a:latin typeface="Arial"/>
                <a:cs typeface="Arial"/>
              </a:rPr>
              <a:t>j​</a:t>
            </a:r>
          </a:p>
          <a:p>
            <a:pPr marL="0" indent="0" fontAlgn="base">
              <a:buNone/>
            </a:pPr>
            <a:r>
              <a:rPr lang="en-US" sz="2400" dirty="0"/>
              <a:t>=&gt; </a:t>
            </a:r>
            <a:r>
              <a:rPr lang="en-US" sz="2400" dirty="0" err="1"/>
              <a:t>Kết</a:t>
            </a:r>
            <a:r>
              <a:rPr lang="en-US" sz="2400" dirty="0"/>
              <a:t> </a:t>
            </a:r>
            <a:r>
              <a:rPr lang="en-US" sz="2400" dirty="0" err="1"/>
              <a:t>quả</a:t>
            </a:r>
            <a:r>
              <a:rPr lang="en-US" sz="2400" dirty="0"/>
              <a:t> </a:t>
            </a:r>
            <a:r>
              <a:rPr lang="en-US" sz="2400" dirty="0" err="1"/>
              <a:t>bài</a:t>
            </a:r>
            <a:r>
              <a:rPr lang="en-US" sz="2400" dirty="0"/>
              <a:t> </a:t>
            </a:r>
            <a:r>
              <a:rPr lang="en-US" sz="2400" dirty="0" err="1"/>
              <a:t>toán</a:t>
            </a:r>
            <a:r>
              <a:rPr lang="en-US" sz="2400" dirty="0"/>
              <a:t> </a:t>
            </a:r>
            <a:r>
              <a:rPr lang="en-US" sz="2400" dirty="0" err="1"/>
              <a:t>là</a:t>
            </a:r>
            <a:r>
              <a:rPr lang="en-US" sz="2400" dirty="0"/>
              <a:t> </a:t>
            </a:r>
            <a:r>
              <a:rPr lang="en-US" sz="2400" dirty="0" err="1"/>
              <a:t>dp</a:t>
            </a:r>
            <a:r>
              <a:rPr lang="en-US" sz="2400" dirty="0"/>
              <a:t>[1][n]​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/>
              <a:t>Cơ</a:t>
            </a:r>
            <a:r>
              <a:rPr lang="en-US" sz="2400" dirty="0"/>
              <a:t> </a:t>
            </a:r>
            <a:r>
              <a:rPr lang="en-US" sz="2400" dirty="0" err="1"/>
              <a:t>sở</a:t>
            </a:r>
            <a:r>
              <a:rPr lang="en-US" sz="2400" dirty="0"/>
              <a:t> </a:t>
            </a:r>
            <a:r>
              <a:rPr lang="en-US" sz="2400" dirty="0" err="1"/>
              <a:t>quy</a:t>
            </a:r>
            <a:r>
              <a:rPr lang="en-US" sz="2400" dirty="0"/>
              <a:t> </a:t>
            </a:r>
            <a:r>
              <a:rPr lang="en-US" sz="2400" dirty="0" err="1"/>
              <a:t>hoach</a:t>
            </a:r>
            <a:r>
              <a:rPr lang="en-US" sz="2400" dirty="0"/>
              <a:t> </a:t>
            </a:r>
            <a:r>
              <a:rPr lang="en-US" sz="2400" dirty="0" err="1"/>
              <a:t>động</a:t>
            </a:r>
            <a:r>
              <a:rPr lang="en-US" sz="2400" dirty="0"/>
              <a:t> : 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</a:t>
            </a:r>
            <a:r>
              <a:rPr lang="en-US" sz="2400" dirty="0" err="1"/>
              <a:t>i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]​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>
                <a:latin typeface="Arial"/>
                <a:cs typeface="Arial"/>
              </a:rPr>
              <a:t>Công </a:t>
            </a:r>
            <a:r>
              <a:rPr lang="en-US" sz="2400" dirty="0" err="1">
                <a:latin typeface="Arial"/>
                <a:cs typeface="Arial"/>
              </a:rPr>
              <a:t>thức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truy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hồi</a:t>
            </a:r>
            <a:r>
              <a:rPr lang="en-US" sz="2400" dirty="0">
                <a:latin typeface="Arial"/>
                <a:cs typeface="Arial"/>
              </a:rPr>
              <a:t> : </a:t>
            </a:r>
            <a:r>
              <a:rPr lang="en-US" sz="2400" dirty="0" err="1">
                <a:latin typeface="Arial"/>
                <a:cs typeface="Arial"/>
              </a:rPr>
              <a:t>dp</a:t>
            </a:r>
            <a:r>
              <a:rPr lang="en-US" sz="2400" dirty="0">
                <a:latin typeface="Arial"/>
                <a:cs typeface="Arial"/>
              </a:rPr>
              <a:t>[</a:t>
            </a:r>
            <a:r>
              <a:rPr lang="en-US" sz="2400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][j] = max(</a:t>
            </a:r>
            <a:r>
              <a:rPr lang="en-US" sz="2400" dirty="0" err="1">
                <a:latin typeface="Arial"/>
                <a:cs typeface="Arial"/>
              </a:rPr>
              <a:t>dp</a:t>
            </a:r>
            <a:r>
              <a:rPr lang="en-US" sz="2400" dirty="0">
                <a:latin typeface="Arial"/>
                <a:cs typeface="Arial"/>
              </a:rPr>
              <a:t>[</a:t>
            </a:r>
            <a:r>
              <a:rPr lang="en-US" sz="2400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][k] ⋅ </a:t>
            </a:r>
            <a:r>
              <a:rPr lang="en-US" sz="2400" dirty="0" err="1">
                <a:latin typeface="Arial"/>
                <a:cs typeface="Arial"/>
              </a:rPr>
              <a:t>dp</a:t>
            </a:r>
            <a:r>
              <a:rPr lang="en-US" sz="2400" dirty="0">
                <a:latin typeface="Arial"/>
                <a:cs typeface="Arial"/>
              </a:rPr>
              <a:t>[k+1][j]) </a:t>
            </a:r>
            <a:r>
              <a:rPr lang="en-US" sz="2400" dirty="0" err="1">
                <a:latin typeface="Arial"/>
                <a:cs typeface="Arial"/>
              </a:rPr>
              <a:t>với</a:t>
            </a:r>
            <a:r>
              <a:rPr lang="en-US" sz="2400" dirty="0">
                <a:latin typeface="Arial"/>
                <a:cs typeface="Arial"/>
              </a:rPr>
              <a:t> k = </a:t>
            </a:r>
            <a:r>
              <a:rPr lang="en-US" sz="2400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, i+1, …, j-1 ​</a:t>
            </a:r>
          </a:p>
        </p:txBody>
      </p:sp>
    </p:spTree>
    <p:extLst>
      <p:ext uri="{BB962C8B-B14F-4D97-AF65-F5344CB8AC3E}">
        <p14:creationId xmlns:p14="http://schemas.microsoft.com/office/powerpoint/2010/main" val="3263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03A7890-A2D4-4088-AAC8-5E046EB29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Code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8753"/>
            <a:ext cx="7214616" cy="4613062"/>
          </a:xfrm>
          <a:prstGeom prst="rect">
            <a:avLst/>
          </a:prstGeom>
        </p:spPr>
      </p:pic>
      <p:pic>
        <p:nvPicPr>
          <p:cNvPr id="4" name="Hình ảnh 4">
            <a:extLst>
              <a:ext uri="{FF2B5EF4-FFF2-40B4-BE49-F238E27FC236}">
                <a16:creationId xmlns:a16="http://schemas.microsoft.com/office/drawing/2014/main" id="{DE400523-D229-4D49-8D49-FE04D735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5" y="3254405"/>
            <a:ext cx="866775" cy="866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882" y="4766273"/>
            <a:ext cx="34316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 err="1">
                <a:latin typeface="Arial"/>
                <a:cs typeface="Arial"/>
              </a:rPr>
              <a:t>Độ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phức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tạp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O(n</a:t>
            </a:r>
            <a:r>
              <a:rPr lang="en-US" sz="28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3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)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8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A62767-D7DB-4236-AD76-D6795D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vi-VN" sz="8000" b="1" dirty="0">
                <a:cs typeface="Nirmala UI"/>
              </a:rPr>
              <a:t>so</a:t>
            </a:r>
            <a:r>
              <a:rPr lang="vi-VN" sz="8000" b="1" dirty="0"/>
              <a:t> </a:t>
            </a:r>
            <a:r>
              <a:rPr lang="vi-VN" sz="8000" b="1" dirty="0" err="1"/>
              <a:t>sánh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1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A62767-D7DB-4236-AD76-D6795D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vi-VN" sz="8000" b="1" err="1"/>
              <a:t>Bài</a:t>
            </a:r>
            <a:r>
              <a:rPr lang="vi-VN" sz="8000" b="1"/>
              <a:t> </a:t>
            </a:r>
            <a:r>
              <a:rPr lang="vi-VN" sz="8000" b="1" err="1"/>
              <a:t>toán</a:t>
            </a:r>
            <a:r>
              <a:rPr lang="vi-VN" sz="8000" b="1"/>
              <a:t> </a:t>
            </a:r>
            <a:r>
              <a:rPr lang="vi-VN" sz="8000" b="1" err="1"/>
              <a:t>mở</a:t>
            </a:r>
            <a:r>
              <a:rPr lang="vi-VN" sz="8000" b="1"/>
              <a:t> </a:t>
            </a:r>
            <a:r>
              <a:rPr lang="vi-VN" sz="8000" b="1" err="1"/>
              <a:t>đầu</a:t>
            </a:r>
            <a:endParaRPr lang="vi-VN" sz="80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9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91F350-80C4-4392-A995-3DCA919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>
                <a:solidFill>
                  <a:srgbClr val="7030A0"/>
                </a:solidFill>
              </a:rPr>
              <a:t>Quy hoạch động </a:t>
            </a:r>
            <a:r>
              <a:rPr lang="vi-VN" sz="3600" b="1" dirty="0"/>
              <a:t>và </a:t>
            </a:r>
            <a:r>
              <a:rPr lang="vi-VN" sz="3600" b="1" dirty="0">
                <a:solidFill>
                  <a:srgbClr val="BC8F00"/>
                </a:solidFill>
              </a:rPr>
              <a:t>chia để trị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8D320C-7F73-4DD0-BB84-7B01BF7B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ctr"/>
            <a:r>
              <a:rPr lang="en-US" b="0" dirty="0">
                <a:solidFill>
                  <a:srgbClr val="BC8F00"/>
                </a:solidFill>
              </a:rPr>
              <a:t>Chia </a:t>
            </a:r>
            <a:r>
              <a:rPr lang="en-US" b="0" dirty="0" err="1">
                <a:solidFill>
                  <a:srgbClr val="BC8F00"/>
                </a:solidFill>
              </a:rPr>
              <a:t>để</a:t>
            </a:r>
            <a:r>
              <a:rPr lang="en-US" b="0" dirty="0">
                <a:solidFill>
                  <a:srgbClr val="BC8F00"/>
                </a:solidFill>
              </a:rPr>
              <a:t> </a:t>
            </a:r>
            <a:r>
              <a:rPr lang="en-US" b="0" dirty="0" err="1">
                <a:solidFill>
                  <a:srgbClr val="BC8F00"/>
                </a:solidFill>
              </a:rPr>
              <a:t>trị</a:t>
            </a:r>
            <a:r>
              <a:rPr lang="en-US" b="0" dirty="0">
                <a:solidFill>
                  <a:srgbClr val="BC8F00"/>
                </a:solidFill>
              </a:rPr>
              <a:t> </a:t>
            </a:r>
            <a:endParaRPr lang="vi-VN" dirty="0">
              <a:solidFill>
                <a:srgbClr val="BC8F00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3C30A0-D3C6-4F4D-81FA-A832E019C2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BC8F00"/>
                </a:solidFill>
              </a:rPr>
              <a:t>Chia </a:t>
            </a:r>
            <a:r>
              <a:rPr lang="en-US" dirty="0" err="1">
                <a:solidFill>
                  <a:srgbClr val="BC8F00"/>
                </a:solidFill>
              </a:rPr>
              <a:t>bài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toán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thành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các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bài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toán</a:t>
            </a:r>
            <a:r>
              <a:rPr lang="en-US" dirty="0">
                <a:solidFill>
                  <a:srgbClr val="BC8F00"/>
                </a:solidFill>
              </a:rPr>
              <a:t> con </a:t>
            </a:r>
            <a:br>
              <a:rPr lang="en-US" dirty="0">
                <a:solidFill>
                  <a:srgbClr val="BC8F00"/>
                </a:solidFill>
              </a:rPr>
            </a:br>
            <a:r>
              <a:rPr lang="en-US" b="1" dirty="0" err="1">
                <a:solidFill>
                  <a:srgbClr val="BC8F00"/>
                </a:solidFill>
              </a:rPr>
              <a:t>độc</a:t>
            </a:r>
            <a:r>
              <a:rPr lang="en-US" b="1" dirty="0">
                <a:solidFill>
                  <a:srgbClr val="BC8F00"/>
                </a:solidFill>
              </a:rPr>
              <a:t> </a:t>
            </a:r>
            <a:r>
              <a:rPr lang="en-US" b="1" dirty="0" err="1">
                <a:solidFill>
                  <a:srgbClr val="BC8F00"/>
                </a:solidFill>
              </a:rPr>
              <a:t>lập</a:t>
            </a:r>
            <a:endParaRPr lang="en-US" dirty="0">
              <a:solidFill>
                <a:srgbClr val="BC8F00"/>
              </a:solidFill>
            </a:endParaRPr>
          </a:p>
          <a:p>
            <a:pPr>
              <a:spcBef>
                <a:spcPts val="1000"/>
              </a:spcBef>
            </a:pPr>
            <a:r>
              <a:rPr lang="en-US" dirty="0" err="1">
                <a:solidFill>
                  <a:srgbClr val="BC8F00"/>
                </a:solidFill>
              </a:rPr>
              <a:t>Không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lưu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lại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kết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quả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của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các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bài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toán</a:t>
            </a:r>
            <a:r>
              <a:rPr lang="en-US" dirty="0">
                <a:solidFill>
                  <a:srgbClr val="BC8F00"/>
                </a:solidFill>
              </a:rPr>
              <a:t> </a:t>
            </a:r>
            <a:br>
              <a:rPr lang="en-US" dirty="0">
                <a:solidFill>
                  <a:srgbClr val="BC8F00"/>
                </a:solidFill>
              </a:rPr>
            </a:br>
            <a:r>
              <a:rPr lang="en-US" dirty="0">
                <a:solidFill>
                  <a:srgbClr val="BC8F00"/>
                </a:solidFill>
              </a:rPr>
              <a:t>con( </a:t>
            </a:r>
            <a:r>
              <a:rPr lang="en-US" dirty="0" err="1">
                <a:solidFill>
                  <a:srgbClr val="BC8F00"/>
                </a:solidFill>
              </a:rPr>
              <a:t>Dẫn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đến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việc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một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vài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bài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toán</a:t>
            </a:r>
            <a:r>
              <a:rPr lang="en-US" dirty="0">
                <a:solidFill>
                  <a:srgbClr val="BC8F00"/>
                </a:solidFill>
              </a:rPr>
              <a:t> con </a:t>
            </a:r>
            <a:br>
              <a:rPr lang="en-US" dirty="0">
                <a:solidFill>
                  <a:srgbClr val="BC8F00"/>
                </a:solidFill>
              </a:rPr>
            </a:br>
            <a:r>
              <a:rPr lang="en-US" dirty="0" err="1">
                <a:solidFill>
                  <a:srgbClr val="BC8F00"/>
                </a:solidFill>
              </a:rPr>
              <a:t>có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thể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được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tính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toán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nhiều</a:t>
            </a:r>
            <a:r>
              <a:rPr lang="en-US" dirty="0">
                <a:solidFill>
                  <a:srgbClr val="BC8F00"/>
                </a:solidFill>
              </a:rPr>
              <a:t> </a:t>
            </a:r>
            <a:r>
              <a:rPr lang="en-US" dirty="0" err="1">
                <a:solidFill>
                  <a:srgbClr val="BC8F00"/>
                </a:solidFill>
              </a:rPr>
              <a:t>lần</a:t>
            </a:r>
            <a:r>
              <a:rPr lang="en-US" dirty="0">
                <a:solidFill>
                  <a:srgbClr val="BC8F00"/>
                </a:solidFill>
              </a:rPr>
              <a:t>)</a:t>
            </a:r>
          </a:p>
          <a:p>
            <a:endParaRPr lang="vi-VN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849DCD5-2980-4884-AF64-32F33E189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US" b="0" dirty="0" err="1">
                <a:solidFill>
                  <a:srgbClr val="7030A0"/>
                </a:solidFill>
              </a:rPr>
              <a:t>Quy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hoạch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động</a:t>
            </a:r>
            <a:endParaRPr lang="vi-VN" dirty="0">
              <a:solidFill>
                <a:srgbClr val="7030A0"/>
              </a:solidFill>
            </a:endParaRPr>
          </a:p>
          <a:p>
            <a:endParaRPr lang="vi-VN" dirty="0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6EB068C-E9E2-4F31-AA8B-903CE18F64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Chia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bài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toán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thành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các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bài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toán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con </a:t>
            </a:r>
            <a:br>
              <a:rPr lang="en-US" dirty="0">
                <a:solidFill>
                  <a:srgbClr val="7030A0"/>
                </a:solidFill>
                <a:latin typeface="Arial"/>
                <a:cs typeface="Arial"/>
              </a:rPr>
            </a:br>
            <a:r>
              <a:rPr lang="en-US" b="1" dirty="0" err="1">
                <a:solidFill>
                  <a:srgbClr val="7030A0"/>
                </a:solidFill>
                <a:latin typeface="Arial"/>
                <a:cs typeface="Arial"/>
              </a:rPr>
              <a:t>gối</a:t>
            </a:r>
            <a:r>
              <a:rPr lang="en-US" b="1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b="1" dirty="0" err="1">
                <a:solidFill>
                  <a:srgbClr val="7030A0"/>
                </a:solidFill>
                <a:latin typeface="Arial"/>
                <a:cs typeface="Arial"/>
              </a:rPr>
              <a:t>nhau</a:t>
            </a:r>
            <a:endParaRPr lang="en-US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Lưu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lại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kết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quả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bài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toán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con(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Nhờ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đó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mỗi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bài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toán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con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chỉ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phải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tính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rgbClr val="7030A0"/>
                </a:solidFill>
                <a:latin typeface="Arial"/>
                <a:cs typeface="Arial"/>
              </a:rPr>
              <a:t>lần</a:t>
            </a:r>
            <a:r>
              <a:rPr lang="en-US" dirty="0">
                <a:solidFill>
                  <a:srgbClr val="7030A0"/>
                </a:solidFill>
                <a:latin typeface="Arial"/>
                <a:cs typeface="Arial"/>
              </a:rPr>
              <a:t>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2451" y="1600200"/>
            <a:ext cx="9980682" cy="3060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04900" y="2212254"/>
            <a:ext cx="9980682" cy="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83296" y="1600200"/>
            <a:ext cx="0" cy="30602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8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91F350-80C4-4392-A995-3DCA919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>
                <a:solidFill>
                  <a:srgbClr val="7030A0"/>
                </a:solidFill>
              </a:rPr>
              <a:t>Quy hoạch động </a:t>
            </a:r>
            <a:r>
              <a:rPr lang="vi-VN" sz="3600" b="1" dirty="0"/>
              <a:t>và </a:t>
            </a:r>
            <a:r>
              <a:rPr lang="en-US" sz="3600" b="1" dirty="0" err="1">
                <a:solidFill>
                  <a:srgbClr val="00B050"/>
                </a:solidFill>
              </a:rPr>
              <a:t>tham</a:t>
            </a:r>
            <a:r>
              <a:rPr lang="en-US" sz="3600" b="1" dirty="0">
                <a:solidFill>
                  <a:srgbClr val="00B050"/>
                </a:solidFill>
              </a:rPr>
              <a:t> lam</a:t>
            </a:r>
            <a:endParaRPr lang="vi-VN" sz="3600" b="1" dirty="0">
              <a:solidFill>
                <a:srgbClr val="00B050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8D320C-7F73-4DD0-BB84-7B01BF7B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ctr"/>
            <a:r>
              <a:rPr lang="en-US" b="0" dirty="0" err="1">
                <a:solidFill>
                  <a:srgbClr val="00B050"/>
                </a:solidFill>
              </a:rPr>
              <a:t>Tham</a:t>
            </a:r>
            <a:r>
              <a:rPr lang="en-US" b="0" dirty="0">
                <a:solidFill>
                  <a:srgbClr val="00B050"/>
                </a:solidFill>
              </a:rPr>
              <a:t> lam</a:t>
            </a:r>
            <a:endParaRPr lang="vi-VN" dirty="0">
              <a:solidFill>
                <a:srgbClr val="00B050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3C30A0-D3C6-4F4D-81FA-A832E019C2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 err="1">
                <a:solidFill>
                  <a:srgbClr val="00B050"/>
                </a:solidFill>
              </a:rPr>
              <a:t>Chỉ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chọn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ra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giải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pháp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tốt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nhất</a:t>
            </a:r>
            <a:r>
              <a:rPr lang="en-US" sz="2400" dirty="0">
                <a:solidFill>
                  <a:srgbClr val="00B050"/>
                </a:solidFill>
              </a:rPr>
              <a:t> ở </a:t>
            </a:r>
            <a:r>
              <a:rPr lang="en-US" sz="2400" dirty="0" err="1">
                <a:solidFill>
                  <a:srgbClr val="00B050"/>
                </a:solidFill>
              </a:rPr>
              <a:t>mỗi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thời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điểm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nên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không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đảm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bảo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tìm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ra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giải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pháp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tối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ưu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pPr>
              <a:spcBef>
                <a:spcPts val="1000"/>
              </a:spcBef>
            </a:pPr>
            <a:endParaRPr lang="en-US" sz="2400" dirty="0">
              <a:solidFill>
                <a:srgbClr val="00B050"/>
              </a:solidFill>
            </a:endParaRPr>
          </a:p>
          <a:p>
            <a:pPr>
              <a:spcBef>
                <a:spcPts val="1000"/>
              </a:spcBef>
            </a:pPr>
            <a:r>
              <a:rPr lang="en-US" sz="2400" dirty="0" err="1">
                <a:solidFill>
                  <a:srgbClr val="00B050"/>
                </a:solidFill>
              </a:rPr>
              <a:t>Thường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tốn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ít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thời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gian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để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thực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hiện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849DCD5-2980-4884-AF64-32F33E189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US" b="0" dirty="0" err="1">
                <a:solidFill>
                  <a:srgbClr val="7030A0"/>
                </a:solidFill>
              </a:rPr>
              <a:t>Quy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hoạch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 err="1">
                <a:solidFill>
                  <a:srgbClr val="7030A0"/>
                </a:solidFill>
              </a:rPr>
              <a:t>động</a:t>
            </a:r>
            <a:endParaRPr lang="vi-VN" dirty="0">
              <a:solidFill>
                <a:srgbClr val="7030A0"/>
              </a:solidFill>
            </a:endParaRPr>
          </a:p>
          <a:p>
            <a:endParaRPr lang="vi-VN" dirty="0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6EB068C-E9E2-4F31-AA8B-903CE18F64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Đảm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bảo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tìm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ra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giải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pháp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tối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ưu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dựa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vào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tính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chất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Arial"/>
                <a:cs typeface="Arial"/>
              </a:rPr>
              <a:t>cấu</a:t>
            </a:r>
            <a:r>
              <a:rPr lang="en-US" sz="240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Arial"/>
                <a:cs typeface="Arial"/>
              </a:rPr>
              <a:t>trúc</a:t>
            </a:r>
            <a:r>
              <a:rPr lang="en-US" sz="2400" b="1" dirty="0">
                <a:solidFill>
                  <a:srgbClr val="7030A0"/>
                </a:solidFill>
                <a:latin typeface="Arial"/>
                <a:cs typeface="Arial"/>
              </a:rPr>
              <a:t> con </a:t>
            </a:r>
            <a:r>
              <a:rPr lang="en-US" sz="2400" b="1" dirty="0" err="1">
                <a:solidFill>
                  <a:srgbClr val="7030A0"/>
                </a:solidFill>
                <a:latin typeface="Arial"/>
                <a:cs typeface="Arial"/>
              </a:rPr>
              <a:t>tối</a:t>
            </a:r>
            <a:r>
              <a:rPr lang="en-US" sz="240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Arial"/>
                <a:cs typeface="Arial"/>
              </a:rPr>
              <a:t>ưu</a:t>
            </a:r>
            <a:endParaRPr lang="en-US" sz="2400" b="1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endParaRPr lang="en-US" sz="2400" b="1" dirty="0">
              <a:solidFill>
                <a:srgbClr val="7030A0"/>
              </a:solidFill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Thường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mất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nhiều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thời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gian</a:t>
            </a:r>
            <a:r>
              <a:rPr lang="en-US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/>
                <a:cs typeface="Arial"/>
              </a:rPr>
              <a:t>hơn</a:t>
            </a:r>
            <a:endParaRPr lang="en-US" sz="2400" dirty="0">
              <a:solidFill>
                <a:srgbClr val="7030A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2451" y="1600200"/>
            <a:ext cx="9980682" cy="3650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04900" y="2212254"/>
            <a:ext cx="9980682" cy="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83296" y="1600200"/>
            <a:ext cx="0" cy="36502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A62767-D7DB-4236-AD76-D6795D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vi-VN" sz="8000" b="1" dirty="0">
                <a:cs typeface="Nirmala UI"/>
              </a:rPr>
              <a:t>ƯU/NHƯỢC ĐIỂM</a:t>
            </a:r>
            <a:endParaRPr lang="vi-VN" sz="8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91F350-80C4-4392-A995-3DCA919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ƯU/NHƯỢC ĐIỂM</a:t>
            </a:r>
            <a:endParaRPr lang="vi-VN" sz="3600" b="1" dirty="0">
              <a:solidFill>
                <a:schemeClr val="accent1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8D320C-7F73-4DD0-BB84-7B01BF7B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536" y="1686695"/>
            <a:ext cx="4919472" cy="823912"/>
          </a:xfrm>
        </p:spPr>
        <p:txBody>
          <a:bodyPr anchor="t"/>
          <a:lstStyle/>
          <a:p>
            <a:pPr algn="ctr"/>
            <a:r>
              <a:rPr lang="en-US" b="0" dirty="0">
                <a:solidFill>
                  <a:schemeClr val="accent1"/>
                </a:solidFill>
              </a:rPr>
              <a:t>ƯU ĐIỂM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3C30A0-D3C6-4F4D-81FA-A832E019C2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 err="1">
                <a:solidFill>
                  <a:schemeClr val="accent1"/>
                </a:solidFill>
              </a:rPr>
              <a:t>Tiết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kiệm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được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thời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gian</a:t>
            </a:r>
            <a:r>
              <a:rPr lang="en-US" sz="2400" dirty="0">
                <a:solidFill>
                  <a:schemeClr val="accent1"/>
                </a:solidFill>
              </a:rPr>
              <a:t> do </a:t>
            </a:r>
            <a:r>
              <a:rPr lang="en-US" sz="2400" dirty="0" err="1">
                <a:solidFill>
                  <a:schemeClr val="accent1"/>
                </a:solidFill>
              </a:rPr>
              <a:t>có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lưu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lại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kết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quả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của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các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bài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toán</a:t>
            </a:r>
            <a:r>
              <a:rPr lang="en-US" sz="2400" dirty="0">
                <a:solidFill>
                  <a:schemeClr val="accent1"/>
                </a:solidFill>
              </a:rPr>
              <a:t> con</a:t>
            </a:r>
          </a:p>
          <a:p>
            <a:pPr>
              <a:spcBef>
                <a:spcPts val="1000"/>
              </a:spcBef>
            </a:pPr>
            <a:r>
              <a:rPr lang="en-US" sz="2400" dirty="0" err="1">
                <a:solidFill>
                  <a:schemeClr val="accent1"/>
                </a:solidFill>
              </a:rPr>
              <a:t>Tìm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ra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được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giải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pháp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tối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ưu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849DCD5-2980-4884-AF64-32F33E189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spcBef>
                <a:spcPts val="1000"/>
              </a:spcBef>
            </a:pPr>
            <a:r>
              <a:rPr lang="en-US" b="0" dirty="0">
                <a:solidFill>
                  <a:schemeClr val="accent1"/>
                </a:solidFill>
              </a:rPr>
              <a:t>NHƯỢC ĐIỂM</a:t>
            </a:r>
            <a:endParaRPr lang="vi-VN" dirty="0">
              <a:solidFill>
                <a:schemeClr val="accent1"/>
              </a:solidFill>
            </a:endParaRPr>
          </a:p>
          <a:p>
            <a:endParaRPr lang="vi-VN" dirty="0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6EB068C-E9E2-4F31-AA8B-903CE18F64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Tốn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bộ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nhớ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để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lưu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lại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kết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quả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của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tất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cả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bài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toán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con </a:t>
            </a:r>
          </a:p>
          <a:p>
            <a:pPr>
              <a:spcBef>
                <a:spcPts val="1000"/>
              </a:spcBef>
            </a:pP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Mỗi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bài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toán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lại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có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một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cách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quy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hoạch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động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khác</a:t>
            </a: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/>
                <a:cs typeface="Arial"/>
              </a:rPr>
              <a:t>nhau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2451" y="1600200"/>
            <a:ext cx="9980682" cy="3060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04900" y="2212254"/>
            <a:ext cx="9980682" cy="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83296" y="1600200"/>
            <a:ext cx="0" cy="30602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A62767-D7DB-4236-AD76-D6795D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vi-VN" sz="8000" b="1" dirty="0">
                <a:cs typeface="Nirmala UI"/>
              </a:rPr>
              <a:t>ỨNG DỤNG</a:t>
            </a:r>
            <a:endParaRPr lang="vi-VN" sz="8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1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ỗ dành sẵn cho Nội dung 2">
            <a:extLst>
              <a:ext uri="{FF2B5EF4-FFF2-40B4-BE49-F238E27FC236}">
                <a16:creationId xmlns:a16="http://schemas.microsoft.com/office/drawing/2014/main" id="{2F599E2F-0BD3-45AC-9206-72AAEEFEB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91005"/>
              </p:ext>
            </p:extLst>
          </p:nvPr>
        </p:nvGraphicFramePr>
        <p:xfrm>
          <a:off x="1034796" y="2012691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êu đề 1">
            <a:extLst>
              <a:ext uri="{FF2B5EF4-FFF2-40B4-BE49-F238E27FC236}">
                <a16:creationId xmlns:a16="http://schemas.microsoft.com/office/drawing/2014/main" id="{034739C1-803D-43BD-9B7D-6EEA7FFD7351}"/>
              </a:ext>
            </a:extLst>
          </p:cNvPr>
          <p:cNvSpPr txBox="1">
            <a:spLocks/>
          </p:cNvSpPr>
          <p:nvPr/>
        </p:nvSpPr>
        <p:spPr>
          <a:xfrm>
            <a:off x="804672" y="457200"/>
            <a:ext cx="10579608" cy="1188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tx2"/>
                </a:solidFill>
              </a:rPr>
              <a:t>Ứng</a:t>
            </a:r>
            <a:r>
              <a:rPr lang="en-US" sz="4000" b="1" dirty="0">
                <a:solidFill>
                  <a:schemeClr val="tx2"/>
                </a:solidFill>
              </a:rPr>
              <a:t> </a:t>
            </a:r>
            <a:r>
              <a:rPr lang="en-US" sz="4000" b="1" dirty="0" err="1">
                <a:solidFill>
                  <a:schemeClr val="tx2"/>
                </a:solidFill>
              </a:rPr>
              <a:t>dụng</a:t>
            </a:r>
            <a:endParaRPr lang="vi-VN" sz="4000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9924" y="398208"/>
            <a:ext cx="2631702" cy="727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 you 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72" y="654461"/>
            <a:ext cx="6578856" cy="5472878"/>
          </a:xfrm>
        </p:spPr>
      </p:pic>
    </p:spTree>
    <p:extLst>
      <p:ext uri="{BB962C8B-B14F-4D97-AF65-F5344CB8AC3E}">
        <p14:creationId xmlns:p14="http://schemas.microsoft.com/office/powerpoint/2010/main" val="25715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 sz="3600" b="1" err="1"/>
              <a:t>Bài</a:t>
            </a:r>
            <a:r>
              <a:rPr lang="vi-VN" sz="3600" b="1"/>
              <a:t> </a:t>
            </a:r>
            <a:r>
              <a:rPr lang="vi-VN" sz="3600" b="1" err="1"/>
              <a:t>toán</a:t>
            </a:r>
            <a:r>
              <a:rPr lang="vi-VN" sz="3600" b="1"/>
              <a:t> </a:t>
            </a:r>
            <a:r>
              <a:rPr lang="vi-VN" sz="3600" b="1" err="1"/>
              <a:t>mở</a:t>
            </a:r>
            <a:r>
              <a:rPr lang="vi-VN" sz="3600" b="1"/>
              <a:t> </a:t>
            </a:r>
            <a:r>
              <a:rPr lang="vi-VN" sz="3600" b="1" err="1"/>
              <a:t>đầu</a:t>
            </a:r>
            <a:endParaRPr lang="vi-VN" sz="3600" b="1"/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vi-VN" dirty="0">
                <a:latin typeface="Arial"/>
                <a:cs typeface="Arial"/>
              </a:rPr>
              <a:t>Cho ma trận vuông m * n, với các phần tử trong các ô nhận giá trị nguyên không quá 100000 giá trị tuyệt đối. Tìm đường đi từ ô (1,1) đến ô (m, n) sao cho tổng nhận được trên đường đi là lớn nhất.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vi-VN" dirty="0">
                <a:latin typeface="Arial"/>
                <a:cs typeface="Arial"/>
              </a:rPr>
              <a:t>Quy tắc đi : ô (i, j) chỉ được đi đến ô (i+1, j) hoặc ô (i, j+1)</a:t>
            </a:r>
            <a:endParaRPr lang="en-US" dirty="0"/>
          </a:p>
          <a:p>
            <a:pPr>
              <a:spcBef>
                <a:spcPts val="1000"/>
              </a:spcBef>
            </a:pPr>
            <a:endParaRPr lang="vi-VN" dirty="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vi-VN" dirty="0">
                <a:latin typeface="Arial"/>
                <a:cs typeface="Arial"/>
              </a:rPr>
              <a:t>Input : m, n, ma trận m*n.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vi-VN" dirty="0">
                <a:latin typeface="Arial"/>
                <a:cs typeface="Arial"/>
              </a:rPr>
              <a:t>Output : tổng lớn nhất có thể.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3C2DE3-11B1-4E60-9CFF-7796843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err="1"/>
              <a:t>Bài</a:t>
            </a:r>
            <a:r>
              <a:rPr lang="vi-VN" sz="3600" b="1"/>
              <a:t> </a:t>
            </a:r>
            <a:r>
              <a:rPr lang="vi-VN" sz="3600" b="1" err="1"/>
              <a:t>toán</a:t>
            </a:r>
            <a:r>
              <a:rPr lang="vi-VN" sz="3600" b="1"/>
              <a:t> </a:t>
            </a:r>
            <a:r>
              <a:rPr lang="vi-VN" sz="3600" b="1" err="1"/>
              <a:t>mở</a:t>
            </a:r>
            <a:r>
              <a:rPr lang="vi-VN" sz="3600" b="1"/>
              <a:t> </a:t>
            </a:r>
            <a:r>
              <a:rPr lang="vi-VN" sz="3600" b="1" err="1"/>
              <a:t>đầu</a:t>
            </a:r>
            <a:endParaRPr lang="vi-VN" sz="3600" b="1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EA110A5C-0276-4F32-9231-10ECC90A6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269053"/>
              </p:ext>
            </p:extLst>
          </p:nvPr>
        </p:nvGraphicFramePr>
        <p:xfrm>
          <a:off x="1104900" y="1600200"/>
          <a:ext cx="9982198" cy="41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841">
                  <a:extLst>
                    <a:ext uri="{9D8B030D-6E8A-4147-A177-3AD203B41FA5}">
                      <a16:colId xmlns:a16="http://schemas.microsoft.com/office/drawing/2014/main" val="2041057233"/>
                    </a:ext>
                  </a:extLst>
                </a:gridCol>
                <a:gridCol w="2060841">
                  <a:extLst>
                    <a:ext uri="{9D8B030D-6E8A-4147-A177-3AD203B41FA5}">
                      <a16:colId xmlns:a16="http://schemas.microsoft.com/office/drawing/2014/main" val="31813114"/>
                    </a:ext>
                  </a:extLst>
                </a:gridCol>
                <a:gridCol w="2060841">
                  <a:extLst>
                    <a:ext uri="{9D8B030D-6E8A-4147-A177-3AD203B41FA5}">
                      <a16:colId xmlns:a16="http://schemas.microsoft.com/office/drawing/2014/main" val="1206232106"/>
                    </a:ext>
                  </a:extLst>
                </a:gridCol>
                <a:gridCol w="2060841">
                  <a:extLst>
                    <a:ext uri="{9D8B030D-6E8A-4147-A177-3AD203B41FA5}">
                      <a16:colId xmlns:a16="http://schemas.microsoft.com/office/drawing/2014/main" val="1968503257"/>
                    </a:ext>
                  </a:extLst>
                </a:gridCol>
                <a:gridCol w="1738834">
                  <a:extLst>
                    <a:ext uri="{9D8B030D-6E8A-4147-A177-3AD203B41FA5}">
                      <a16:colId xmlns:a16="http://schemas.microsoft.com/office/drawing/2014/main" val="1208238139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solidFill>
                            <a:schemeClr val="bg1"/>
                          </a:solidFill>
                          <a:effectLst/>
                        </a:rPr>
                        <a:t>9​</a:t>
                      </a:r>
                      <a:endParaRPr lang="vi-VN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solidFill>
                            <a:schemeClr val="tx1"/>
                          </a:solidFill>
                          <a:effectLst/>
                        </a:rPr>
                        <a:t>0​</a:t>
                      </a:r>
                      <a:endParaRPr lang="vi-V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solidFill>
                            <a:schemeClr val="tx1"/>
                          </a:solidFill>
                          <a:effectLst/>
                        </a:rPr>
                        <a:t>8​</a:t>
                      </a:r>
                      <a:endParaRPr lang="vi-V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vi-V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solidFill>
                            <a:schemeClr val="tx1"/>
                          </a:solidFill>
                          <a:effectLst/>
                        </a:rPr>
                        <a:t>7​</a:t>
                      </a:r>
                      <a:endParaRPr lang="vi-VN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9405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-2​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-1​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-2​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-1​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2​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5248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6​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7​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8​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7​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6​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78607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2​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7​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2​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2​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2​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30295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1​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1​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5​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1​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1​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4746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3​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3​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3​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6​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3​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8955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4​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3​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2​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effectLst/>
                        </a:rPr>
                        <a:t>1​</a:t>
                      </a:r>
                      <a:endParaRPr lang="vi-VN" b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2700" b="0">
                          <a:solidFill>
                            <a:schemeClr val="bg1"/>
                          </a:solidFill>
                          <a:effectLst/>
                        </a:rPr>
                        <a:t>7​</a:t>
                      </a:r>
                      <a:endParaRPr lang="vi-VN" b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17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739C1-803D-43BD-9B7D-6EEA7FFD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err="1"/>
              <a:t>Các</a:t>
            </a:r>
            <a:r>
              <a:rPr lang="vi-VN" sz="3600" b="1"/>
              <a:t> </a:t>
            </a:r>
            <a:r>
              <a:rPr lang="vi-VN" sz="3600" b="1" err="1"/>
              <a:t>hướng</a:t>
            </a:r>
            <a:r>
              <a:rPr lang="vi-VN" sz="3600" b="1"/>
              <a:t> </a:t>
            </a:r>
            <a:r>
              <a:rPr lang="vi-VN" sz="3600" b="1" err="1"/>
              <a:t>giải</a:t>
            </a:r>
            <a:r>
              <a:rPr lang="vi-VN" sz="3600" b="1"/>
              <a:t> </a:t>
            </a:r>
            <a:r>
              <a:rPr lang="vi-VN" sz="3600" b="1" err="1"/>
              <a:t>quyết</a:t>
            </a:r>
            <a:r>
              <a:rPr lang="vi-VN" sz="3600" b="1"/>
              <a:t> </a:t>
            </a:r>
            <a:r>
              <a:rPr lang="vi-VN" sz="3600" b="1" err="1"/>
              <a:t>đã</a:t>
            </a:r>
            <a:r>
              <a:rPr lang="vi-VN" sz="3600" b="1"/>
              <a:t> </a:t>
            </a:r>
            <a:r>
              <a:rPr lang="vi-VN" sz="3600" b="1" err="1"/>
              <a:t>học</a:t>
            </a:r>
            <a:endParaRPr lang="vi-VN" sz="3600" b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A8E84A-B22A-4C18-BED2-16C92A01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 sz="2400" dirty="0">
                <a:latin typeface="Arial"/>
                <a:cs typeface="Arial"/>
              </a:rPr>
              <a:t>Duyệt trâu ? </a:t>
            </a:r>
            <a:endParaRPr lang="vi-VN" sz="2400" dirty="0"/>
          </a:p>
          <a:p>
            <a:r>
              <a:rPr lang="vi-VN" sz="2400" dirty="0">
                <a:latin typeface="Arial"/>
                <a:cs typeface="Arial"/>
              </a:rPr>
              <a:t>Quay lui, nhánh cận ?</a:t>
            </a:r>
          </a:p>
          <a:p>
            <a:pPr marL="0" indent="0">
              <a:buNone/>
            </a:pPr>
            <a:r>
              <a:rPr lang="vi-VN" sz="2400" i="1" dirty="0">
                <a:latin typeface="Arial"/>
                <a:cs typeface="Arial"/>
              </a:rPr>
              <a:t>=&gt;Nhận xét : Luôn cho kết quả đúng, nhưng chậm.</a:t>
            </a:r>
          </a:p>
          <a:p>
            <a:pPr marL="0" indent="0">
              <a:buNone/>
            </a:pPr>
            <a:endParaRPr lang="vi-VN" sz="2400" i="1" dirty="0">
              <a:latin typeface="Arial"/>
              <a:cs typeface="Arial"/>
            </a:endParaRPr>
          </a:p>
          <a:p>
            <a:r>
              <a:rPr lang="vi-VN" sz="2400" dirty="0">
                <a:latin typeface="Arial"/>
                <a:cs typeface="Arial"/>
              </a:rPr>
              <a:t>Tham lam ?</a:t>
            </a:r>
          </a:p>
          <a:p>
            <a:r>
              <a:rPr lang="vi-VN" sz="2400" dirty="0">
                <a:latin typeface="Arial"/>
                <a:cs typeface="Arial"/>
              </a:rPr>
              <a:t>Thậm chí là random ?</a:t>
            </a:r>
          </a:p>
          <a:p>
            <a:pPr marL="0" indent="0">
              <a:buNone/>
            </a:pPr>
            <a:r>
              <a:rPr lang="vi-VN" sz="2400" i="1" dirty="0">
                <a:latin typeface="Arial"/>
                <a:cs typeface="Arial"/>
              </a:rPr>
              <a:t>=&gt;Nhận xét : Cho thời gian chạy tốt hơn. Kết quả có thể không là tốt nhất.</a:t>
            </a:r>
          </a:p>
          <a:p>
            <a:endParaRPr lang="vi-VN" sz="2400" i="1" dirty="0">
              <a:latin typeface="Arial"/>
              <a:cs typeface="Arial"/>
            </a:endParaRPr>
          </a:p>
          <a:p>
            <a:pPr marL="0" indent="0">
              <a:buNone/>
            </a:pPr>
            <a:endParaRPr lang="vi-VN" sz="2400" i="1" dirty="0">
              <a:latin typeface="Arial"/>
              <a:cs typeface="Arial"/>
            </a:endParaRPr>
          </a:p>
          <a:p>
            <a:endParaRPr lang="vi-V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4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96;p39">
            <a:extLst>
              <a:ext uri="{FF2B5EF4-FFF2-40B4-BE49-F238E27FC236}">
                <a16:creationId xmlns:a16="http://schemas.microsoft.com/office/drawing/2014/main" id="{C881A169-1A59-4E64-82E7-11FAB110BEC7}"/>
              </a:ext>
            </a:extLst>
          </p:cNvPr>
          <p:cNvSpPr txBox="1">
            <a:spLocks noGrp="1"/>
          </p:cNvSpPr>
          <p:nvPr/>
        </p:nvSpPr>
        <p:spPr>
          <a:xfrm>
            <a:off x="11586116" y="6492875"/>
            <a:ext cx="605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6" name="Google Shape;2497;p39">
            <a:extLst>
              <a:ext uri="{FF2B5EF4-FFF2-40B4-BE49-F238E27FC236}">
                <a16:creationId xmlns:a16="http://schemas.microsoft.com/office/drawing/2014/main" id="{31AC048B-8D34-4297-BCBB-2B0578D64B71}"/>
              </a:ext>
            </a:extLst>
          </p:cNvPr>
          <p:cNvSpPr/>
          <p:nvPr/>
        </p:nvSpPr>
        <p:spPr>
          <a:xfrm>
            <a:off x="1233931" y="333418"/>
            <a:ext cx="9724139" cy="64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err="1">
                <a:solidFill>
                  <a:schemeClr val="dk2"/>
                </a:solidFill>
                <a:latin typeface="+mj-lt"/>
                <a:sym typeface="Bebas Neue"/>
              </a:rPr>
              <a:t>Bài</a:t>
            </a:r>
            <a:r>
              <a:rPr lang="en-US" sz="4800" b="1">
                <a:solidFill>
                  <a:schemeClr val="dk2"/>
                </a:solidFill>
                <a:latin typeface="+mj-lt"/>
                <a:sym typeface="Bebas Neue"/>
              </a:rPr>
              <a:t> </a:t>
            </a:r>
            <a:r>
              <a:rPr lang="en-US" sz="4800" b="1" err="1">
                <a:solidFill>
                  <a:schemeClr val="dk2"/>
                </a:solidFill>
                <a:latin typeface="+mj-lt"/>
                <a:sym typeface="Bebas Neue"/>
              </a:rPr>
              <a:t>toán</a:t>
            </a:r>
            <a:r>
              <a:rPr lang="en-US" sz="4800" b="1">
                <a:solidFill>
                  <a:schemeClr val="dk2"/>
                </a:solidFill>
                <a:latin typeface="+mj-lt"/>
                <a:sym typeface="Bebas Neue"/>
              </a:rPr>
              <a:t> </a:t>
            </a:r>
            <a:r>
              <a:rPr lang="en-US" sz="4800" b="1" err="1">
                <a:solidFill>
                  <a:schemeClr val="dk2"/>
                </a:solidFill>
                <a:latin typeface="+mj-lt"/>
                <a:sym typeface="Bebas Neue"/>
              </a:rPr>
              <a:t>mở</a:t>
            </a:r>
            <a:r>
              <a:rPr lang="en-US" sz="4800" b="1">
                <a:solidFill>
                  <a:schemeClr val="dk2"/>
                </a:solidFill>
                <a:latin typeface="+mj-lt"/>
                <a:sym typeface="Bebas Neue"/>
              </a:rPr>
              <a:t> </a:t>
            </a:r>
            <a:r>
              <a:rPr lang="en-US" sz="4800" b="1" err="1">
                <a:solidFill>
                  <a:schemeClr val="dk2"/>
                </a:solidFill>
                <a:latin typeface="+mj-lt"/>
                <a:sym typeface="Bebas Neue"/>
              </a:rPr>
              <a:t>đầu</a:t>
            </a:r>
            <a:endParaRPr lang="en-US" sz="4800" b="1" err="1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8" name="Google Shape;2499;p39">
            <a:extLst>
              <a:ext uri="{FF2B5EF4-FFF2-40B4-BE49-F238E27FC236}">
                <a16:creationId xmlns:a16="http://schemas.microsoft.com/office/drawing/2014/main" id="{46BEC5A2-6225-4674-B146-40F8328F0EF0}"/>
              </a:ext>
            </a:extLst>
          </p:cNvPr>
          <p:cNvGrpSpPr/>
          <p:nvPr/>
        </p:nvGrpSpPr>
        <p:grpSpPr>
          <a:xfrm>
            <a:off x="4901993" y="2973372"/>
            <a:ext cx="2388015" cy="2068511"/>
            <a:chOff x="4901992" y="2973372"/>
            <a:chExt cx="2752725" cy="2384426"/>
          </a:xfrm>
        </p:grpSpPr>
        <p:sp>
          <p:nvSpPr>
            <p:cNvPr id="17" name="Google Shape;2500;p39">
              <a:extLst>
                <a:ext uri="{FF2B5EF4-FFF2-40B4-BE49-F238E27FC236}">
                  <a16:creationId xmlns:a16="http://schemas.microsoft.com/office/drawing/2014/main" id="{B7FE9EB4-AEEB-4409-9052-605CA870D8EF}"/>
                </a:ext>
              </a:extLst>
            </p:cNvPr>
            <p:cNvSpPr/>
            <p:nvPr/>
          </p:nvSpPr>
          <p:spPr>
            <a:xfrm>
              <a:off x="5360780" y="3236897"/>
              <a:ext cx="1833563" cy="2120900"/>
            </a:xfrm>
            <a:custGeom>
              <a:avLst/>
              <a:gdLst/>
              <a:ahLst/>
              <a:cxnLst/>
              <a:rect l="l" t="t" r="r" b="b"/>
              <a:pathLst>
                <a:path w="1155" h="1336" extrusionOk="0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01;p39">
              <a:extLst>
                <a:ext uri="{FF2B5EF4-FFF2-40B4-BE49-F238E27FC236}">
                  <a16:creationId xmlns:a16="http://schemas.microsoft.com/office/drawing/2014/main" id="{DDA3C9B8-A546-4211-A113-3E595E11D5BA}"/>
                </a:ext>
              </a:extLst>
            </p:cNvPr>
            <p:cNvSpPr/>
            <p:nvPr/>
          </p:nvSpPr>
          <p:spPr>
            <a:xfrm>
              <a:off x="5360780" y="3236897"/>
              <a:ext cx="1833563" cy="1058863"/>
            </a:xfrm>
            <a:custGeom>
              <a:avLst/>
              <a:gdLst/>
              <a:ahLst/>
              <a:cxnLst/>
              <a:rect l="l" t="t" r="r" b="b"/>
              <a:pathLst>
                <a:path w="1155" h="667" extrusionOk="0">
                  <a:moveTo>
                    <a:pt x="1155" y="335"/>
                  </a:moveTo>
                  <a:lnTo>
                    <a:pt x="1155" y="335"/>
                  </a:lnTo>
                  <a:lnTo>
                    <a:pt x="1155" y="335"/>
                  </a:ln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1155" y="335"/>
                  </a:lnTo>
                  <a:lnTo>
                    <a:pt x="1155" y="335"/>
                  </a:lnTo>
                  <a:lnTo>
                    <a:pt x="1155" y="335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02;p39">
              <a:extLst>
                <a:ext uri="{FF2B5EF4-FFF2-40B4-BE49-F238E27FC236}">
                  <a16:creationId xmlns:a16="http://schemas.microsoft.com/office/drawing/2014/main" id="{B6CF448C-E985-41BD-89BC-47748058865F}"/>
                </a:ext>
              </a:extLst>
            </p:cNvPr>
            <p:cNvSpPr/>
            <p:nvPr/>
          </p:nvSpPr>
          <p:spPr>
            <a:xfrm>
              <a:off x="5360780" y="3768710"/>
              <a:ext cx="919163" cy="1589088"/>
            </a:xfrm>
            <a:custGeom>
              <a:avLst/>
              <a:gdLst/>
              <a:ahLst/>
              <a:cxnLst/>
              <a:rect l="l" t="t" r="r" b="b"/>
              <a:pathLst>
                <a:path w="579" h="1001" extrusionOk="0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03;p39">
              <a:extLst>
                <a:ext uri="{FF2B5EF4-FFF2-40B4-BE49-F238E27FC236}">
                  <a16:creationId xmlns:a16="http://schemas.microsoft.com/office/drawing/2014/main" id="{6D09ABA9-C96C-4CB9-A04C-9632C5169CE8}"/>
                </a:ext>
              </a:extLst>
            </p:cNvPr>
            <p:cNvSpPr/>
            <p:nvPr/>
          </p:nvSpPr>
          <p:spPr>
            <a:xfrm>
              <a:off x="5360780" y="3236897"/>
              <a:ext cx="919163" cy="1058863"/>
            </a:xfrm>
            <a:custGeom>
              <a:avLst/>
              <a:gdLst/>
              <a:ahLst/>
              <a:cxnLst/>
              <a:rect l="l" t="t" r="r" b="b"/>
              <a:pathLst>
                <a:path w="579" h="667" extrusionOk="0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04;p39">
              <a:extLst>
                <a:ext uri="{FF2B5EF4-FFF2-40B4-BE49-F238E27FC236}">
                  <a16:creationId xmlns:a16="http://schemas.microsoft.com/office/drawing/2014/main" id="{E1303DF0-766D-4C47-8EAB-7133BC041D32}"/>
                </a:ext>
              </a:extLst>
            </p:cNvPr>
            <p:cNvSpPr/>
            <p:nvPr/>
          </p:nvSpPr>
          <p:spPr>
            <a:xfrm>
              <a:off x="4901992" y="2973372"/>
              <a:ext cx="1374775" cy="795338"/>
            </a:xfrm>
            <a:custGeom>
              <a:avLst/>
              <a:gdLst/>
              <a:ahLst/>
              <a:cxnLst/>
              <a:rect l="l" t="t" r="r" b="b"/>
              <a:pathLst>
                <a:path w="866" h="501" extrusionOk="0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05;p39">
              <a:extLst>
                <a:ext uri="{FF2B5EF4-FFF2-40B4-BE49-F238E27FC236}">
                  <a16:creationId xmlns:a16="http://schemas.microsoft.com/office/drawing/2014/main" id="{5D44428F-C6CB-4242-8743-D1D40379606B}"/>
                </a:ext>
              </a:extLst>
            </p:cNvPr>
            <p:cNvSpPr/>
            <p:nvPr/>
          </p:nvSpPr>
          <p:spPr>
            <a:xfrm>
              <a:off x="6279942" y="2973372"/>
              <a:ext cx="1374775" cy="795338"/>
            </a:xfrm>
            <a:custGeom>
              <a:avLst/>
              <a:gdLst/>
              <a:ahLst/>
              <a:cxnLst/>
              <a:rect l="l" t="t" r="r" b="b"/>
              <a:pathLst>
                <a:path w="866" h="501" extrusionOk="0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06;p39">
              <a:extLst>
                <a:ext uri="{FF2B5EF4-FFF2-40B4-BE49-F238E27FC236}">
                  <a16:creationId xmlns:a16="http://schemas.microsoft.com/office/drawing/2014/main" id="{2734488B-A4C2-42A7-AD4D-AD710240B6F3}"/>
                </a:ext>
              </a:extLst>
            </p:cNvPr>
            <p:cNvSpPr/>
            <p:nvPr/>
          </p:nvSpPr>
          <p:spPr>
            <a:xfrm>
              <a:off x="4901992" y="3768710"/>
              <a:ext cx="1377950" cy="795338"/>
            </a:xfrm>
            <a:custGeom>
              <a:avLst/>
              <a:gdLst/>
              <a:ahLst/>
              <a:cxnLst/>
              <a:rect l="l" t="t" r="r" b="b"/>
              <a:pathLst>
                <a:path w="868" h="501" extrusionOk="0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07;p39">
              <a:extLst>
                <a:ext uri="{FF2B5EF4-FFF2-40B4-BE49-F238E27FC236}">
                  <a16:creationId xmlns:a16="http://schemas.microsoft.com/office/drawing/2014/main" id="{1B135B13-90B4-46E0-A747-A61C57CC6DED}"/>
                </a:ext>
              </a:extLst>
            </p:cNvPr>
            <p:cNvSpPr/>
            <p:nvPr/>
          </p:nvSpPr>
          <p:spPr>
            <a:xfrm>
              <a:off x="6279942" y="3768710"/>
              <a:ext cx="1374775" cy="795338"/>
            </a:xfrm>
            <a:custGeom>
              <a:avLst/>
              <a:gdLst/>
              <a:ahLst/>
              <a:cxnLst/>
              <a:rect l="l" t="t" r="r" b="b"/>
              <a:pathLst>
                <a:path w="866" h="501" extrusionOk="0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2508;p39">
            <a:extLst>
              <a:ext uri="{FF2B5EF4-FFF2-40B4-BE49-F238E27FC236}">
                <a16:creationId xmlns:a16="http://schemas.microsoft.com/office/drawing/2014/main" id="{63FD847C-4D9E-46DA-925F-CA70DD569237}"/>
              </a:ext>
            </a:extLst>
          </p:cNvPr>
          <p:cNvSpPr/>
          <p:nvPr/>
        </p:nvSpPr>
        <p:spPr>
          <a:xfrm>
            <a:off x="5636071" y="2160811"/>
            <a:ext cx="919857" cy="1392379"/>
          </a:xfrm>
          <a:custGeom>
            <a:avLst/>
            <a:gdLst/>
            <a:ahLst/>
            <a:cxnLst/>
            <a:rect l="l" t="t" r="r" b="b"/>
            <a:pathLst>
              <a:path w="913" h="1382" extrusionOk="0">
                <a:moveTo>
                  <a:pt x="0" y="451"/>
                </a:moveTo>
                <a:lnTo>
                  <a:pt x="0" y="451"/>
                </a:lnTo>
                <a:lnTo>
                  <a:pt x="5" y="402"/>
                </a:lnTo>
                <a:lnTo>
                  <a:pt x="16" y="352"/>
                </a:lnTo>
                <a:lnTo>
                  <a:pt x="28" y="308"/>
                </a:lnTo>
                <a:lnTo>
                  <a:pt x="46" y="264"/>
                </a:lnTo>
                <a:lnTo>
                  <a:pt x="46" y="264"/>
                </a:lnTo>
                <a:lnTo>
                  <a:pt x="67" y="225"/>
                </a:lnTo>
                <a:lnTo>
                  <a:pt x="90" y="187"/>
                </a:lnTo>
                <a:lnTo>
                  <a:pt x="115" y="154"/>
                </a:lnTo>
                <a:lnTo>
                  <a:pt x="145" y="122"/>
                </a:lnTo>
                <a:lnTo>
                  <a:pt x="145" y="122"/>
                </a:lnTo>
                <a:lnTo>
                  <a:pt x="175" y="95"/>
                </a:lnTo>
                <a:lnTo>
                  <a:pt x="211" y="71"/>
                </a:lnTo>
                <a:lnTo>
                  <a:pt x="246" y="49"/>
                </a:lnTo>
                <a:lnTo>
                  <a:pt x="285" y="32"/>
                </a:lnTo>
                <a:lnTo>
                  <a:pt x="285" y="32"/>
                </a:lnTo>
                <a:lnTo>
                  <a:pt x="306" y="25"/>
                </a:lnTo>
                <a:lnTo>
                  <a:pt x="326" y="18"/>
                </a:lnTo>
                <a:lnTo>
                  <a:pt x="347" y="12"/>
                </a:lnTo>
                <a:lnTo>
                  <a:pt x="370" y="9"/>
                </a:lnTo>
                <a:lnTo>
                  <a:pt x="414" y="2"/>
                </a:lnTo>
                <a:lnTo>
                  <a:pt x="460" y="0"/>
                </a:lnTo>
                <a:lnTo>
                  <a:pt x="460" y="0"/>
                </a:lnTo>
                <a:lnTo>
                  <a:pt x="510" y="2"/>
                </a:lnTo>
                <a:lnTo>
                  <a:pt x="557" y="7"/>
                </a:lnTo>
                <a:lnTo>
                  <a:pt x="602" y="16"/>
                </a:lnTo>
                <a:lnTo>
                  <a:pt x="644" y="30"/>
                </a:lnTo>
                <a:lnTo>
                  <a:pt x="644" y="30"/>
                </a:lnTo>
                <a:lnTo>
                  <a:pt x="685" y="46"/>
                </a:lnTo>
                <a:lnTo>
                  <a:pt x="722" y="64"/>
                </a:lnTo>
                <a:lnTo>
                  <a:pt x="757" y="85"/>
                </a:lnTo>
                <a:lnTo>
                  <a:pt x="787" y="110"/>
                </a:lnTo>
                <a:lnTo>
                  <a:pt x="787" y="110"/>
                </a:lnTo>
                <a:lnTo>
                  <a:pt x="816" y="138"/>
                </a:lnTo>
                <a:lnTo>
                  <a:pt x="841" y="166"/>
                </a:lnTo>
                <a:lnTo>
                  <a:pt x="862" y="198"/>
                </a:lnTo>
                <a:lnTo>
                  <a:pt x="881" y="233"/>
                </a:lnTo>
                <a:lnTo>
                  <a:pt x="881" y="233"/>
                </a:lnTo>
                <a:lnTo>
                  <a:pt x="888" y="251"/>
                </a:lnTo>
                <a:lnTo>
                  <a:pt x="895" y="271"/>
                </a:lnTo>
                <a:lnTo>
                  <a:pt x="901" y="288"/>
                </a:lnTo>
                <a:lnTo>
                  <a:pt x="906" y="308"/>
                </a:lnTo>
                <a:lnTo>
                  <a:pt x="910" y="327"/>
                </a:lnTo>
                <a:lnTo>
                  <a:pt x="911" y="348"/>
                </a:lnTo>
                <a:lnTo>
                  <a:pt x="913" y="389"/>
                </a:lnTo>
                <a:lnTo>
                  <a:pt x="913" y="389"/>
                </a:lnTo>
                <a:lnTo>
                  <a:pt x="913" y="414"/>
                </a:lnTo>
                <a:lnTo>
                  <a:pt x="911" y="437"/>
                </a:lnTo>
                <a:lnTo>
                  <a:pt x="908" y="460"/>
                </a:lnTo>
                <a:lnTo>
                  <a:pt x="902" y="481"/>
                </a:lnTo>
                <a:lnTo>
                  <a:pt x="897" y="504"/>
                </a:lnTo>
                <a:lnTo>
                  <a:pt x="888" y="525"/>
                </a:lnTo>
                <a:lnTo>
                  <a:pt x="879" y="547"/>
                </a:lnTo>
                <a:lnTo>
                  <a:pt x="869" y="566"/>
                </a:lnTo>
                <a:lnTo>
                  <a:pt x="869" y="566"/>
                </a:lnTo>
                <a:lnTo>
                  <a:pt x="858" y="586"/>
                </a:lnTo>
                <a:lnTo>
                  <a:pt x="844" y="607"/>
                </a:lnTo>
                <a:lnTo>
                  <a:pt x="828" y="628"/>
                </a:lnTo>
                <a:lnTo>
                  <a:pt x="810" y="651"/>
                </a:lnTo>
                <a:lnTo>
                  <a:pt x="789" y="672"/>
                </a:lnTo>
                <a:lnTo>
                  <a:pt x="766" y="695"/>
                </a:lnTo>
                <a:lnTo>
                  <a:pt x="741" y="718"/>
                </a:lnTo>
                <a:lnTo>
                  <a:pt x="713" y="741"/>
                </a:lnTo>
                <a:lnTo>
                  <a:pt x="713" y="741"/>
                </a:lnTo>
                <a:lnTo>
                  <a:pt x="669" y="780"/>
                </a:lnTo>
                <a:lnTo>
                  <a:pt x="634" y="814"/>
                </a:lnTo>
                <a:lnTo>
                  <a:pt x="634" y="814"/>
                </a:lnTo>
                <a:lnTo>
                  <a:pt x="619" y="830"/>
                </a:lnTo>
                <a:lnTo>
                  <a:pt x="609" y="844"/>
                </a:lnTo>
                <a:lnTo>
                  <a:pt x="600" y="856"/>
                </a:lnTo>
                <a:lnTo>
                  <a:pt x="593" y="869"/>
                </a:lnTo>
                <a:lnTo>
                  <a:pt x="593" y="869"/>
                </a:lnTo>
                <a:lnTo>
                  <a:pt x="589" y="881"/>
                </a:lnTo>
                <a:lnTo>
                  <a:pt x="584" y="899"/>
                </a:lnTo>
                <a:lnTo>
                  <a:pt x="580" y="918"/>
                </a:lnTo>
                <a:lnTo>
                  <a:pt x="579" y="941"/>
                </a:lnTo>
                <a:lnTo>
                  <a:pt x="573" y="998"/>
                </a:lnTo>
                <a:lnTo>
                  <a:pt x="573" y="1067"/>
                </a:lnTo>
                <a:lnTo>
                  <a:pt x="334" y="1067"/>
                </a:lnTo>
                <a:lnTo>
                  <a:pt x="334" y="1067"/>
                </a:lnTo>
                <a:lnTo>
                  <a:pt x="336" y="1017"/>
                </a:lnTo>
                <a:lnTo>
                  <a:pt x="338" y="970"/>
                </a:lnTo>
                <a:lnTo>
                  <a:pt x="342" y="927"/>
                </a:lnTo>
                <a:lnTo>
                  <a:pt x="345" y="888"/>
                </a:lnTo>
                <a:lnTo>
                  <a:pt x="345" y="888"/>
                </a:lnTo>
                <a:lnTo>
                  <a:pt x="350" y="855"/>
                </a:lnTo>
                <a:lnTo>
                  <a:pt x="357" y="823"/>
                </a:lnTo>
                <a:lnTo>
                  <a:pt x="366" y="796"/>
                </a:lnTo>
                <a:lnTo>
                  <a:pt x="377" y="773"/>
                </a:lnTo>
                <a:lnTo>
                  <a:pt x="377" y="773"/>
                </a:lnTo>
                <a:lnTo>
                  <a:pt x="388" y="752"/>
                </a:lnTo>
                <a:lnTo>
                  <a:pt x="402" y="731"/>
                </a:lnTo>
                <a:lnTo>
                  <a:pt x="416" y="708"/>
                </a:lnTo>
                <a:lnTo>
                  <a:pt x="434" y="686"/>
                </a:lnTo>
                <a:lnTo>
                  <a:pt x="455" y="665"/>
                </a:lnTo>
                <a:lnTo>
                  <a:pt x="476" y="642"/>
                </a:lnTo>
                <a:lnTo>
                  <a:pt x="499" y="621"/>
                </a:lnTo>
                <a:lnTo>
                  <a:pt x="526" y="598"/>
                </a:lnTo>
                <a:lnTo>
                  <a:pt x="526" y="598"/>
                </a:lnTo>
                <a:lnTo>
                  <a:pt x="568" y="561"/>
                </a:lnTo>
                <a:lnTo>
                  <a:pt x="600" y="531"/>
                </a:lnTo>
                <a:lnTo>
                  <a:pt x="600" y="531"/>
                </a:lnTo>
                <a:lnTo>
                  <a:pt x="623" y="504"/>
                </a:lnTo>
                <a:lnTo>
                  <a:pt x="641" y="481"/>
                </a:lnTo>
                <a:lnTo>
                  <a:pt x="641" y="481"/>
                </a:lnTo>
                <a:lnTo>
                  <a:pt x="651" y="460"/>
                </a:lnTo>
                <a:lnTo>
                  <a:pt x="655" y="451"/>
                </a:lnTo>
                <a:lnTo>
                  <a:pt x="657" y="441"/>
                </a:lnTo>
                <a:lnTo>
                  <a:pt x="657" y="441"/>
                </a:lnTo>
                <a:lnTo>
                  <a:pt x="660" y="421"/>
                </a:lnTo>
                <a:lnTo>
                  <a:pt x="660" y="400"/>
                </a:lnTo>
                <a:lnTo>
                  <a:pt x="660" y="400"/>
                </a:lnTo>
                <a:lnTo>
                  <a:pt x="660" y="380"/>
                </a:lnTo>
                <a:lnTo>
                  <a:pt x="657" y="361"/>
                </a:lnTo>
                <a:lnTo>
                  <a:pt x="653" y="341"/>
                </a:lnTo>
                <a:lnTo>
                  <a:pt x="646" y="324"/>
                </a:lnTo>
                <a:lnTo>
                  <a:pt x="646" y="324"/>
                </a:lnTo>
                <a:lnTo>
                  <a:pt x="637" y="308"/>
                </a:lnTo>
                <a:lnTo>
                  <a:pt x="628" y="292"/>
                </a:lnTo>
                <a:lnTo>
                  <a:pt x="618" y="278"/>
                </a:lnTo>
                <a:lnTo>
                  <a:pt x="605" y="264"/>
                </a:lnTo>
                <a:lnTo>
                  <a:pt x="605" y="264"/>
                </a:lnTo>
                <a:lnTo>
                  <a:pt x="591" y="253"/>
                </a:lnTo>
                <a:lnTo>
                  <a:pt x="577" y="242"/>
                </a:lnTo>
                <a:lnTo>
                  <a:pt x="561" y="232"/>
                </a:lnTo>
                <a:lnTo>
                  <a:pt x="543" y="225"/>
                </a:lnTo>
                <a:lnTo>
                  <a:pt x="543" y="225"/>
                </a:lnTo>
                <a:lnTo>
                  <a:pt x="524" y="218"/>
                </a:lnTo>
                <a:lnTo>
                  <a:pt x="504" y="214"/>
                </a:lnTo>
                <a:lnTo>
                  <a:pt x="485" y="210"/>
                </a:lnTo>
                <a:lnTo>
                  <a:pt x="462" y="210"/>
                </a:lnTo>
                <a:lnTo>
                  <a:pt x="462" y="210"/>
                </a:lnTo>
                <a:lnTo>
                  <a:pt x="441" y="210"/>
                </a:lnTo>
                <a:lnTo>
                  <a:pt x="421" y="214"/>
                </a:lnTo>
                <a:lnTo>
                  <a:pt x="402" y="219"/>
                </a:lnTo>
                <a:lnTo>
                  <a:pt x="384" y="225"/>
                </a:lnTo>
                <a:lnTo>
                  <a:pt x="368" y="233"/>
                </a:lnTo>
                <a:lnTo>
                  <a:pt x="352" y="244"/>
                </a:lnTo>
                <a:lnTo>
                  <a:pt x="336" y="256"/>
                </a:lnTo>
                <a:lnTo>
                  <a:pt x="324" y="271"/>
                </a:lnTo>
                <a:lnTo>
                  <a:pt x="311" y="287"/>
                </a:lnTo>
                <a:lnTo>
                  <a:pt x="299" y="304"/>
                </a:lnTo>
                <a:lnTo>
                  <a:pt x="288" y="324"/>
                </a:lnTo>
                <a:lnTo>
                  <a:pt x="280" y="347"/>
                </a:lnTo>
                <a:lnTo>
                  <a:pt x="271" y="370"/>
                </a:lnTo>
                <a:lnTo>
                  <a:pt x="264" y="394"/>
                </a:lnTo>
                <a:lnTo>
                  <a:pt x="258" y="423"/>
                </a:lnTo>
                <a:lnTo>
                  <a:pt x="253" y="451"/>
                </a:lnTo>
                <a:lnTo>
                  <a:pt x="0" y="451"/>
                </a:lnTo>
                <a:close/>
                <a:moveTo>
                  <a:pt x="591" y="1382"/>
                </a:moveTo>
                <a:lnTo>
                  <a:pt x="327" y="1382"/>
                </a:lnTo>
                <a:lnTo>
                  <a:pt x="327" y="1122"/>
                </a:lnTo>
                <a:lnTo>
                  <a:pt x="591" y="1122"/>
                </a:lnTo>
                <a:lnTo>
                  <a:pt x="591" y="1382"/>
                </a:lnTo>
                <a:close/>
              </a:path>
            </a:pathLst>
          </a:custGeom>
          <a:solidFill>
            <a:srgbClr val="40BA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509;p39">
            <a:extLst>
              <a:ext uri="{FF2B5EF4-FFF2-40B4-BE49-F238E27FC236}">
                <a16:creationId xmlns:a16="http://schemas.microsoft.com/office/drawing/2014/main" id="{446AA289-B8E4-40A7-A5C7-B18E3B41B032}"/>
              </a:ext>
            </a:extLst>
          </p:cNvPr>
          <p:cNvSpPr/>
          <p:nvPr/>
        </p:nvSpPr>
        <p:spPr>
          <a:xfrm rot="10800000">
            <a:off x="3937586" y="1159939"/>
            <a:ext cx="4316828" cy="4316828"/>
          </a:xfrm>
          <a:prstGeom prst="blockArc">
            <a:avLst>
              <a:gd name="adj1" fmla="val 10800000"/>
              <a:gd name="adj2" fmla="val 40523"/>
              <a:gd name="adj3" fmla="val 90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510;p39">
            <a:extLst>
              <a:ext uri="{FF2B5EF4-FFF2-40B4-BE49-F238E27FC236}">
                <a16:creationId xmlns:a16="http://schemas.microsoft.com/office/drawing/2014/main" id="{2B16F4E1-CBA0-457C-B45E-033F59FD659A}"/>
              </a:ext>
            </a:extLst>
          </p:cNvPr>
          <p:cNvSpPr txBox="1"/>
          <p:nvPr/>
        </p:nvSpPr>
        <p:spPr>
          <a:xfrm>
            <a:off x="723901" y="3435798"/>
            <a:ext cx="2814304" cy="203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1755" algn="r">
              <a:lnSpc>
                <a:spcPct val="150000"/>
              </a:lnSpc>
              <a:buClr>
                <a:srgbClr val="1D5B2D"/>
              </a:buClr>
              <a:buSzPts val="1200"/>
            </a:pPr>
            <a:r>
              <a:rPr lang="en-US" sz="1800">
                <a:solidFill>
                  <a:srgbClr val="262626"/>
                </a:solidFill>
                <a:cs typeface="Calibri"/>
              </a:rPr>
              <a:t>Các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cách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giải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quyết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đã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học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không</a:t>
            </a:r>
            <a:r>
              <a:rPr lang="en-US" sz="1800">
                <a:solidFill>
                  <a:srgbClr val="262626"/>
                </a:solidFill>
                <a:cs typeface="Calibri"/>
              </a:rPr>
              <a:t> 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đảm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bảo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về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mặt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thời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gian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hoạc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độ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chính</a:t>
            </a:r>
            <a:r>
              <a:rPr lang="en-US" sz="1800">
                <a:solidFill>
                  <a:srgbClr val="262626"/>
                </a:solidFill>
                <a:cs typeface="Calibri"/>
              </a:rPr>
              <a:t> </a:t>
            </a:r>
            <a:r>
              <a:rPr lang="en-US" sz="1800" err="1">
                <a:solidFill>
                  <a:srgbClr val="262626"/>
                </a:solidFill>
                <a:cs typeface="Calibri"/>
              </a:rPr>
              <a:t>xác</a:t>
            </a:r>
            <a:r>
              <a:rPr lang="en-US" sz="2000">
                <a:solidFill>
                  <a:srgbClr val="262626"/>
                </a:solidFill>
                <a:cs typeface="Calibri"/>
              </a:rPr>
              <a:t> </a:t>
            </a:r>
            <a:endParaRPr lang="en-US" sz="120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12" name="Google Shape;2511;p39">
            <a:extLst>
              <a:ext uri="{FF2B5EF4-FFF2-40B4-BE49-F238E27FC236}">
                <a16:creationId xmlns:a16="http://schemas.microsoft.com/office/drawing/2014/main" id="{9CDE298B-BC99-4BD5-AF01-7EF2A20504EC}"/>
              </a:ext>
            </a:extLst>
          </p:cNvPr>
          <p:cNvSpPr txBox="1"/>
          <p:nvPr/>
        </p:nvSpPr>
        <p:spPr>
          <a:xfrm>
            <a:off x="722281" y="3081039"/>
            <a:ext cx="2815924" cy="43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1755" algn="r"/>
            <a:r>
              <a:rPr lang="en-US" sz="2800" err="1">
                <a:solidFill>
                  <a:schemeClr val="dk2"/>
                </a:solidFill>
                <a:latin typeface="Bebas Neue"/>
                <a:sym typeface="Bebas Neue"/>
              </a:rPr>
              <a:t>Vấn</a:t>
            </a:r>
            <a:r>
              <a:rPr lang="en-US" sz="2800">
                <a:solidFill>
                  <a:schemeClr val="dk2"/>
                </a:solidFill>
                <a:latin typeface="Bebas Neue"/>
                <a:sym typeface="Bebas Neue"/>
              </a:rPr>
              <a:t> </a:t>
            </a:r>
            <a:r>
              <a:rPr lang="en-US" sz="2800" err="1">
                <a:solidFill>
                  <a:schemeClr val="dk2"/>
                </a:solidFill>
                <a:latin typeface="Bebas Neue"/>
                <a:sym typeface="Bebas Neue"/>
              </a:rPr>
              <a:t>đề</a:t>
            </a:r>
            <a:r>
              <a:rPr lang="en-US" sz="2800">
                <a:solidFill>
                  <a:schemeClr val="dk2"/>
                </a:solidFill>
                <a:latin typeface="Bebas Neue"/>
                <a:sym typeface="Bebas Neue"/>
              </a:rPr>
              <a:t> </a:t>
            </a:r>
            <a:r>
              <a:rPr lang="en-US" sz="2800" err="1">
                <a:solidFill>
                  <a:schemeClr val="dk2"/>
                </a:solidFill>
                <a:latin typeface="Bebas Neue"/>
                <a:sym typeface="Bebas Neue"/>
              </a:rPr>
              <a:t>hiện</a:t>
            </a:r>
            <a:r>
              <a:rPr lang="en-US" sz="2800">
                <a:solidFill>
                  <a:schemeClr val="dk2"/>
                </a:solidFill>
                <a:latin typeface="Bebas Neue"/>
                <a:sym typeface="Bebas Neue"/>
              </a:rPr>
              <a:t> </a:t>
            </a:r>
            <a:r>
              <a:rPr lang="en-US" sz="2800" err="1">
                <a:solidFill>
                  <a:schemeClr val="dk2"/>
                </a:solidFill>
                <a:latin typeface="Bebas Neue"/>
                <a:sym typeface="Bebas Neue"/>
              </a:rPr>
              <a:t>tại</a:t>
            </a:r>
            <a:endParaRPr lang="vi-VN" sz="2800">
              <a:solidFill>
                <a:schemeClr val="dk2"/>
              </a:solidFill>
            </a:endParaRPr>
          </a:p>
        </p:txBody>
      </p:sp>
      <p:sp>
        <p:nvSpPr>
          <p:cNvPr id="13" name="Google Shape;2512;p39">
            <a:extLst>
              <a:ext uri="{FF2B5EF4-FFF2-40B4-BE49-F238E27FC236}">
                <a16:creationId xmlns:a16="http://schemas.microsoft.com/office/drawing/2014/main" id="{4B9B60EF-7960-4DCB-B90F-D0EE69696FA9}"/>
              </a:ext>
            </a:extLst>
          </p:cNvPr>
          <p:cNvSpPr/>
          <p:nvPr/>
        </p:nvSpPr>
        <p:spPr>
          <a:xfrm>
            <a:off x="3729107" y="3094131"/>
            <a:ext cx="441184" cy="44118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513;p39">
            <a:extLst>
              <a:ext uri="{FF2B5EF4-FFF2-40B4-BE49-F238E27FC236}">
                <a16:creationId xmlns:a16="http://schemas.microsoft.com/office/drawing/2014/main" id="{345C0620-8F7D-41F3-A210-7083B3143905}"/>
              </a:ext>
            </a:extLst>
          </p:cNvPr>
          <p:cNvSpPr/>
          <p:nvPr/>
        </p:nvSpPr>
        <p:spPr>
          <a:xfrm>
            <a:off x="7981231" y="2993567"/>
            <a:ext cx="512987" cy="442231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514;p39">
            <a:extLst>
              <a:ext uri="{FF2B5EF4-FFF2-40B4-BE49-F238E27FC236}">
                <a16:creationId xmlns:a16="http://schemas.microsoft.com/office/drawing/2014/main" id="{8045B551-ECA2-48DD-9D8B-9445BBE41FD8}"/>
              </a:ext>
            </a:extLst>
          </p:cNvPr>
          <p:cNvSpPr txBox="1"/>
          <p:nvPr/>
        </p:nvSpPr>
        <p:spPr>
          <a:xfrm>
            <a:off x="8652417" y="3435798"/>
            <a:ext cx="2814304" cy="203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1755">
              <a:lnSpc>
                <a:spcPct val="150000"/>
              </a:lnSpc>
              <a:buClr>
                <a:srgbClr val="1D5B2D"/>
              </a:buClr>
              <a:buSzPts val="1200"/>
            </a:pPr>
            <a:r>
              <a:rPr lang="en-US" sz="1800" dirty="0" err="1">
                <a:solidFill>
                  <a:srgbClr val="262626"/>
                </a:solidFill>
                <a:cs typeface="Calibri"/>
                <a:sym typeface="Calibri"/>
              </a:rPr>
              <a:t>Phương</a:t>
            </a:r>
            <a: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262626"/>
                </a:solidFill>
                <a:cs typeface="Calibri"/>
                <a:sym typeface="Calibri"/>
              </a:rPr>
              <a:t>pháp</a:t>
            </a:r>
            <a: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262626"/>
                </a:solidFill>
                <a:cs typeface="Calibri"/>
                <a:sym typeface="Calibri"/>
              </a:rPr>
              <a:t>đáp</a:t>
            </a:r>
            <a: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262626"/>
                </a:solidFill>
                <a:cs typeface="Calibri"/>
                <a:sym typeface="Calibri"/>
              </a:rPr>
              <a:t>ứng</a:t>
            </a:r>
            <a: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262626"/>
                </a:solidFill>
                <a:cs typeface="Calibri"/>
                <a:sym typeface="Calibri"/>
              </a:rPr>
              <a:t>các</a:t>
            </a:r>
            <a: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262626"/>
                </a:solidFill>
                <a:cs typeface="Calibri"/>
                <a:sym typeface="Calibri"/>
              </a:rPr>
              <a:t>yêu</a:t>
            </a:r>
            <a: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262626"/>
                </a:solidFill>
                <a:cs typeface="Calibri"/>
                <a:sym typeface="Calibri"/>
              </a:rPr>
              <a:t>cầu</a:t>
            </a:r>
            <a: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  <a:t> </a:t>
            </a:r>
            <a:r>
              <a:rPr lang="en-US" sz="1800" dirty="0" err="1">
                <a:solidFill>
                  <a:srgbClr val="262626"/>
                </a:solidFill>
                <a:cs typeface="Calibri"/>
                <a:sym typeface="Calibri"/>
              </a:rPr>
              <a:t>trên</a:t>
            </a:r>
            <a:b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</a:br>
            <a:r>
              <a:rPr lang="en-US" sz="1800" b="1" dirty="0">
                <a:solidFill>
                  <a:srgbClr val="262626"/>
                </a:solidFill>
                <a:cs typeface="Calibri"/>
                <a:sym typeface="Calibri"/>
              </a:rPr>
              <a:t>=&gt;</a:t>
            </a:r>
            <a:r>
              <a:rPr lang="en-US" sz="1800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b="1" i="1" dirty="0" err="1">
                <a:solidFill>
                  <a:srgbClr val="262626"/>
                </a:solidFill>
                <a:cs typeface="Calibri"/>
                <a:sym typeface="Calibri"/>
              </a:rPr>
              <a:t>Quy</a:t>
            </a:r>
            <a:r>
              <a:rPr lang="en-US" sz="1800" b="1" i="1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b="1" i="1" dirty="0" err="1">
                <a:solidFill>
                  <a:srgbClr val="262626"/>
                </a:solidFill>
                <a:cs typeface="Calibri"/>
                <a:sym typeface="Calibri"/>
              </a:rPr>
              <a:t>hoạch</a:t>
            </a:r>
            <a:r>
              <a:rPr lang="en-US" sz="1800" b="1" i="1" dirty="0">
                <a:solidFill>
                  <a:srgbClr val="262626"/>
                </a:solidFill>
                <a:cs typeface="Calibri"/>
                <a:sym typeface="Calibri"/>
              </a:rPr>
              <a:t> </a:t>
            </a:r>
            <a:r>
              <a:rPr lang="en-US" sz="1800" b="1" i="1" dirty="0" err="1">
                <a:solidFill>
                  <a:srgbClr val="262626"/>
                </a:solidFill>
                <a:cs typeface="Calibri"/>
                <a:sym typeface="Calibri"/>
              </a:rPr>
              <a:t>động</a:t>
            </a:r>
            <a:endParaRPr lang="en-US" sz="1800" b="1" i="1" dirty="0">
              <a:solidFill>
                <a:srgbClr val="262626"/>
              </a:solidFill>
              <a:cs typeface="Calibri"/>
            </a:endParaRPr>
          </a:p>
        </p:txBody>
      </p:sp>
      <p:sp>
        <p:nvSpPr>
          <p:cNvPr id="16" name="Google Shape;2515;p39">
            <a:extLst>
              <a:ext uri="{FF2B5EF4-FFF2-40B4-BE49-F238E27FC236}">
                <a16:creationId xmlns:a16="http://schemas.microsoft.com/office/drawing/2014/main" id="{2B8E2022-7095-40B4-9626-0E3FA6E30277}"/>
              </a:ext>
            </a:extLst>
          </p:cNvPr>
          <p:cNvSpPr txBox="1"/>
          <p:nvPr/>
        </p:nvSpPr>
        <p:spPr>
          <a:xfrm>
            <a:off x="8652417" y="2966021"/>
            <a:ext cx="2815924" cy="54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1755">
              <a:buClr>
                <a:srgbClr val="1D5B2D"/>
              </a:buClr>
              <a:buSzPts val="2400"/>
            </a:pPr>
            <a:r>
              <a:rPr lang="en-US" sz="2800" dirty="0" err="1">
                <a:solidFill>
                  <a:schemeClr val="dk2"/>
                </a:solidFill>
                <a:latin typeface="Bebas Neue"/>
                <a:sym typeface="Bebas Neue"/>
              </a:rPr>
              <a:t>Phương</a:t>
            </a:r>
            <a:r>
              <a:rPr lang="en-US" sz="2800" dirty="0">
                <a:solidFill>
                  <a:schemeClr val="dk2"/>
                </a:solidFill>
                <a:latin typeface="Bebas Neue"/>
                <a:sym typeface="Bebas Neue"/>
              </a:rPr>
              <a:t> </a:t>
            </a:r>
            <a:r>
              <a:rPr lang="en-US" sz="2800" dirty="0" err="1">
                <a:solidFill>
                  <a:schemeClr val="dk2"/>
                </a:solidFill>
                <a:latin typeface="Bebas Neue"/>
                <a:sym typeface="Bebas Neue"/>
              </a:rPr>
              <a:t>án</a:t>
            </a:r>
            <a:r>
              <a:rPr lang="en-US" sz="2800" dirty="0">
                <a:solidFill>
                  <a:schemeClr val="dk2"/>
                </a:solidFill>
                <a:latin typeface="Bebas Neue"/>
                <a:sym typeface="Bebas Neue"/>
              </a:rPr>
              <a:t> </a:t>
            </a:r>
            <a:r>
              <a:rPr lang="en-US" sz="2800" dirty="0" err="1">
                <a:solidFill>
                  <a:schemeClr val="dk2"/>
                </a:solidFill>
                <a:latin typeface="Bebas Neue"/>
                <a:sym typeface="Bebas Neue"/>
              </a:rPr>
              <a:t>giải</a:t>
            </a:r>
            <a:r>
              <a:rPr lang="en-US" sz="2800" dirty="0">
                <a:solidFill>
                  <a:schemeClr val="dk2"/>
                </a:solidFill>
                <a:latin typeface="Bebas Neue"/>
                <a:sym typeface="Bebas Neue"/>
              </a:rPr>
              <a:t> </a:t>
            </a:r>
            <a:r>
              <a:rPr lang="en-US" sz="2800" dirty="0" err="1">
                <a:solidFill>
                  <a:schemeClr val="dk2"/>
                </a:solidFill>
                <a:latin typeface="Bebas Neue"/>
                <a:sym typeface="Bebas Neue"/>
              </a:rPr>
              <a:t>quyết</a:t>
            </a:r>
            <a:r>
              <a:rPr lang="en-US" sz="2800" dirty="0">
                <a:solidFill>
                  <a:schemeClr val="dk2"/>
                </a:solidFill>
                <a:latin typeface="Bebas Neue"/>
                <a:sym typeface="Bebas Neue"/>
              </a:rPr>
              <a:t>?</a:t>
            </a:r>
            <a:endParaRPr lang="vi-VN" sz="2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A62767-D7DB-4236-AD76-D6795D22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vi-VN" sz="8000" b="1" err="1"/>
              <a:t>Dynamic</a:t>
            </a:r>
            <a:r>
              <a:rPr lang="vi-VN" sz="8000" b="1"/>
              <a:t> </a:t>
            </a:r>
            <a:r>
              <a:rPr lang="vi-VN" sz="8000" b="1" err="1"/>
              <a:t>programming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7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739C1-803D-43BD-9B7D-6EEA7FFD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err="1"/>
              <a:t>Giới</a:t>
            </a:r>
            <a:r>
              <a:rPr lang="vi-VN" sz="3600" b="1"/>
              <a:t> </a:t>
            </a:r>
            <a:r>
              <a:rPr lang="vi-VN" sz="3600" b="1" err="1"/>
              <a:t>thiệu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A8E84A-B22A-4C18-BED2-16C92A01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386750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400" b="1" dirty="0">
                <a:latin typeface="Arial"/>
                <a:cs typeface="Arial"/>
              </a:rPr>
              <a:t>Quy </a:t>
            </a:r>
            <a:r>
              <a:rPr lang="en-US" sz="2400" b="1" dirty="0" err="1">
                <a:latin typeface="Arial"/>
                <a:cs typeface="Arial"/>
              </a:rPr>
              <a:t>hoạch</a:t>
            </a: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sz="2400" b="1" dirty="0" err="1">
                <a:latin typeface="Arial"/>
                <a:cs typeface="Arial"/>
              </a:rPr>
              <a:t>động</a:t>
            </a:r>
            <a:r>
              <a:rPr lang="en-US" sz="2400" b="1" dirty="0">
                <a:latin typeface="Arial"/>
                <a:cs typeface="Arial"/>
              </a:rPr>
              <a:t> (Dynamic programming)</a:t>
            </a:r>
            <a:r>
              <a:rPr lang="en-US" sz="2400" dirty="0">
                <a:latin typeface="Arial"/>
                <a:cs typeface="Arial"/>
              </a:rPr>
              <a:t> </a:t>
            </a:r>
            <a:endParaRPr lang="vi-VN" sz="2400" dirty="0">
              <a:latin typeface="Arial"/>
              <a:cs typeface="Arial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 err="1">
                <a:latin typeface="Arial"/>
                <a:cs typeface="Arial"/>
              </a:rPr>
              <a:t>là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một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kỹ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thuật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nhằm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đơn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giản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hóa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việc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tính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toán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các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công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thức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truy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hồi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bằng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cách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lưu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trữ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toàn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bộ</a:t>
            </a:r>
            <a:r>
              <a:rPr lang="en-US" sz="2400" dirty="0">
                <a:latin typeface="Arial"/>
                <a:cs typeface="Arial"/>
              </a:rPr>
              <a:t> hay </a:t>
            </a:r>
            <a:r>
              <a:rPr lang="en-US" sz="2400" dirty="0" err="1">
                <a:latin typeface="Arial"/>
                <a:cs typeface="Arial"/>
              </a:rPr>
              <a:t>một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phần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kết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quả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tính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toán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tại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mỗi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bước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với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mục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đích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sử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dụng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lại</a:t>
            </a: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>
                <a:latin typeface="Calibri"/>
                <a:cs typeface="Calibri"/>
              </a:rPr>
              <a:t>                                                               _</a:t>
            </a:r>
            <a:r>
              <a:rPr lang="en-US" sz="2400" i="1" dirty="0" err="1">
                <a:latin typeface="Calibri"/>
                <a:cs typeface="Calibri"/>
              </a:rPr>
              <a:t>Giải</a:t>
            </a:r>
            <a:r>
              <a:rPr lang="en-US" sz="2400" i="1" dirty="0">
                <a:latin typeface="Calibri"/>
                <a:cs typeface="Calibri"/>
              </a:rPr>
              <a:t> </a:t>
            </a:r>
            <a:r>
              <a:rPr lang="en-US" sz="2400" i="1" dirty="0" err="1">
                <a:latin typeface="Calibri"/>
                <a:cs typeface="Calibri"/>
              </a:rPr>
              <a:t>thuật</a:t>
            </a:r>
            <a:r>
              <a:rPr lang="en-US" sz="2400" i="1" dirty="0">
                <a:latin typeface="Calibri"/>
                <a:cs typeface="Calibri"/>
              </a:rPr>
              <a:t> </a:t>
            </a:r>
            <a:r>
              <a:rPr lang="en-US" sz="2400" i="1" dirty="0" err="1">
                <a:latin typeface="Calibri"/>
                <a:cs typeface="Calibri"/>
              </a:rPr>
              <a:t>và</a:t>
            </a:r>
            <a:r>
              <a:rPr lang="en-US" sz="2400" i="1" dirty="0">
                <a:latin typeface="Calibri"/>
                <a:cs typeface="Calibri"/>
              </a:rPr>
              <a:t> </a:t>
            </a:r>
            <a:r>
              <a:rPr lang="en-US" sz="2400" i="1" dirty="0" err="1">
                <a:latin typeface="Calibri"/>
                <a:cs typeface="Calibri"/>
              </a:rPr>
              <a:t>lập</a:t>
            </a:r>
            <a:r>
              <a:rPr lang="en-US" sz="2400" i="1" dirty="0">
                <a:latin typeface="Calibri"/>
                <a:cs typeface="Calibri"/>
              </a:rPr>
              <a:t> </a:t>
            </a:r>
            <a:r>
              <a:rPr lang="en-US" sz="2400" i="1" dirty="0" err="1">
                <a:latin typeface="Calibri"/>
                <a:cs typeface="Calibri"/>
              </a:rPr>
              <a:t>trình</a:t>
            </a:r>
            <a:r>
              <a:rPr lang="en-US" sz="2400" i="1" dirty="0">
                <a:latin typeface="Calibri"/>
                <a:cs typeface="Calibri"/>
              </a:rPr>
              <a:t> - </a:t>
            </a:r>
            <a:r>
              <a:rPr lang="en-US" sz="2400" i="1" dirty="0" err="1">
                <a:latin typeface="Calibri"/>
                <a:cs typeface="Calibri"/>
              </a:rPr>
              <a:t>thầy</a:t>
            </a:r>
            <a:r>
              <a:rPr lang="en-US" sz="2400" i="1" dirty="0">
                <a:latin typeface="Calibri"/>
                <a:cs typeface="Calibri"/>
              </a:rPr>
              <a:t> Lê Minh Hoàng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400" i="1" dirty="0">
              <a:latin typeface="Calibri"/>
              <a:cs typeface="Calibri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>
                <a:latin typeface="Calibri"/>
                <a:cs typeface="Calibri"/>
              </a:rPr>
              <a:t>Thường </a:t>
            </a:r>
            <a:r>
              <a:rPr lang="en-US" sz="2400" dirty="0" err="1">
                <a:latin typeface="Calibri"/>
                <a:cs typeface="Calibri"/>
              </a:rPr>
              <a:t>có</a:t>
            </a:r>
            <a:r>
              <a:rPr lang="en-US" sz="2400" dirty="0">
                <a:latin typeface="Calibri"/>
                <a:cs typeface="Calibri"/>
              </a:rPr>
              <a:t> 2 </a:t>
            </a:r>
            <a:r>
              <a:rPr lang="en-US" sz="2400" dirty="0" err="1">
                <a:latin typeface="Calibri"/>
                <a:cs typeface="Calibri"/>
              </a:rPr>
              <a:t>cách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tiếp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cận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là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Top-Down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và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Bottom-Up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DE63E67-C5BD-4759-A3B4-FBBDE14C9498}"/>
              </a:ext>
            </a:extLst>
          </p:cNvPr>
          <p:cNvSpPr txBox="1"/>
          <p:nvPr/>
        </p:nvSpPr>
        <p:spPr>
          <a:xfrm>
            <a:off x="1101306" y="5558287"/>
            <a:ext cx="99893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Arial"/>
                <a:cs typeface="Arial"/>
              </a:rPr>
              <a:t>Được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phát</a:t>
            </a:r>
            <a:r>
              <a:rPr lang="vi-VN">
                <a:latin typeface="Arial"/>
                <a:cs typeface="Arial"/>
              </a:rPr>
              <a:t> minh </a:t>
            </a:r>
            <a:r>
              <a:rPr lang="vi-VN" err="1">
                <a:latin typeface="Arial"/>
                <a:cs typeface="Arial"/>
              </a:rPr>
              <a:t>vào</a:t>
            </a:r>
            <a:r>
              <a:rPr lang="vi-VN">
                <a:latin typeface="Arial"/>
                <a:cs typeface="Arial"/>
              </a:rPr>
              <a:t> 1950 </a:t>
            </a:r>
            <a:r>
              <a:rPr lang="vi-VN" err="1">
                <a:latin typeface="Arial"/>
                <a:cs typeface="Arial"/>
              </a:rPr>
              <a:t>bởi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nhà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Toán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học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người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Mỹ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Richard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Ernest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Bellman</a:t>
            </a:r>
            <a:r>
              <a:rPr lang="vi-VN">
                <a:latin typeface="Arial"/>
                <a:cs typeface="Arial"/>
              </a:rPr>
              <a:t> khi ông </a:t>
            </a:r>
            <a:r>
              <a:rPr lang="vi-VN" err="1">
                <a:latin typeface="Arial"/>
                <a:cs typeface="Arial"/>
              </a:rPr>
              <a:t>tìm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kiếm</a:t>
            </a:r>
            <a:r>
              <a:rPr lang="vi-VN">
                <a:latin typeface="Arial"/>
                <a:cs typeface="Arial"/>
              </a:rPr>
              <a:t> phương </a:t>
            </a:r>
            <a:r>
              <a:rPr lang="vi-VN" err="1">
                <a:latin typeface="Arial"/>
                <a:cs typeface="Arial"/>
              </a:rPr>
              <a:t>pháp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mới</a:t>
            </a:r>
            <a:r>
              <a:rPr lang="vi-VN">
                <a:latin typeface="Arial"/>
                <a:cs typeface="Arial"/>
              </a:rPr>
              <a:t> cho </a:t>
            </a:r>
            <a:r>
              <a:rPr lang="vi-VN" err="1">
                <a:latin typeface="Arial"/>
                <a:cs typeface="Arial"/>
              </a:rPr>
              <a:t>các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bài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toán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tối</a:t>
            </a:r>
            <a:r>
              <a:rPr lang="vi-VN">
                <a:latin typeface="Arial"/>
                <a:cs typeface="Arial"/>
              </a:rPr>
              <a:t> ưu </a:t>
            </a:r>
            <a:r>
              <a:rPr lang="vi-VN" err="1">
                <a:latin typeface="Arial"/>
                <a:cs typeface="Arial"/>
              </a:rPr>
              <a:t>hoá</a:t>
            </a:r>
            <a:endParaRPr lang="vi-VN" err="1">
              <a:ea typeface="+mn-lt"/>
              <a:cs typeface="+mn-lt"/>
            </a:endParaRPr>
          </a:p>
          <a:p>
            <a:pPr algn="l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7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uyên ngành Văn học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ủ đề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2672</Words>
  <Application>Microsoft Office PowerPoint</Application>
  <PresentationFormat>Màn hình rộng</PresentationFormat>
  <Paragraphs>242</Paragraphs>
  <Slides>36</Slides>
  <Notes>8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36</vt:i4>
      </vt:variant>
    </vt:vector>
  </HeadingPairs>
  <TitlesOfParts>
    <vt:vector size="38" baseType="lpstr">
      <vt:lpstr>Chuyên ngành Văn học 16x9</vt:lpstr>
      <vt:lpstr>Office Theme</vt:lpstr>
      <vt:lpstr>DYNAMIC PROGRAMMING</vt:lpstr>
      <vt:lpstr>Bản trình bày PowerPoint</vt:lpstr>
      <vt:lpstr>Bài toán mở đầu</vt:lpstr>
      <vt:lpstr>Bài toán mở đầu</vt:lpstr>
      <vt:lpstr>Bài toán mở đầu</vt:lpstr>
      <vt:lpstr>Các hướng giải quyết đã học</vt:lpstr>
      <vt:lpstr>Bản trình bày PowerPoint</vt:lpstr>
      <vt:lpstr>Dynamic programming</vt:lpstr>
      <vt:lpstr>Giới thiệu</vt:lpstr>
      <vt:lpstr>Một số khái niệm</vt:lpstr>
      <vt:lpstr>Các bước thực hiện</vt:lpstr>
      <vt:lpstr>Sử dụng cho bài toán mở dầu</vt:lpstr>
      <vt:lpstr>Sử dụng cho bài toán mở dầu</vt:lpstr>
      <vt:lpstr> Code</vt:lpstr>
      <vt:lpstr>    Bài tập PALINDROME</vt:lpstr>
      <vt:lpstr>PALINDROME</vt:lpstr>
      <vt:lpstr>PALINDROME</vt:lpstr>
      <vt:lpstr>PALINDROME</vt:lpstr>
      <vt:lpstr> Code</vt:lpstr>
      <vt:lpstr>So, what 's điều kiện ?  </vt:lpstr>
      <vt:lpstr>Nhận dạng BÀI TOÁN</vt:lpstr>
      <vt:lpstr>Các bài toán con gối nhau  (overlapping subproblem) </vt:lpstr>
      <vt:lpstr>Cấu trúc con tối ưu ​ (optimal substructure)​ ​  </vt:lpstr>
      <vt:lpstr>    Bài tập EXPR</vt:lpstr>
      <vt:lpstr>EXPR </vt:lpstr>
      <vt:lpstr>EXPR </vt:lpstr>
      <vt:lpstr>EXPR </vt:lpstr>
      <vt:lpstr> Code</vt:lpstr>
      <vt:lpstr>so sánh</vt:lpstr>
      <vt:lpstr>Quy hoạch động và chia để trị</vt:lpstr>
      <vt:lpstr>Quy hoạch động và tham lam</vt:lpstr>
      <vt:lpstr>ƯU/NHƯỢC ĐIỂM</vt:lpstr>
      <vt:lpstr>ƯU/NHƯỢC ĐIỂM</vt:lpstr>
      <vt:lpstr>ỨNG DỤNG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Tiêu đề có  Bố trí Ảnh</dc:title>
  <dc:creator/>
  <cp:lastModifiedBy>Trần Hữu Khoa</cp:lastModifiedBy>
  <cp:revision>219</cp:revision>
  <dcterms:created xsi:type="dcterms:W3CDTF">2021-11-29T17:32:22Z</dcterms:created>
  <dcterms:modified xsi:type="dcterms:W3CDTF">2021-11-30T12:47:05Z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