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1"/>
  </p:notesMasterIdLst>
  <p:sldIdLst>
    <p:sldId id="256" r:id="rId2"/>
    <p:sldId id="284" r:id="rId3"/>
    <p:sldId id="259" r:id="rId4"/>
    <p:sldId id="260" r:id="rId5"/>
    <p:sldId id="257" r:id="rId6"/>
    <p:sldId id="308" r:id="rId7"/>
    <p:sldId id="262" r:id="rId8"/>
    <p:sldId id="271" r:id="rId9"/>
    <p:sldId id="270" r:id="rId10"/>
    <p:sldId id="309" r:id="rId11"/>
    <p:sldId id="263" r:id="rId12"/>
    <p:sldId id="261" r:id="rId13"/>
    <p:sldId id="310" r:id="rId14"/>
    <p:sldId id="264" r:id="rId15"/>
    <p:sldId id="311" r:id="rId16"/>
    <p:sldId id="282" r:id="rId17"/>
    <p:sldId id="269" r:id="rId18"/>
    <p:sldId id="312" r:id="rId19"/>
    <p:sldId id="313" r:id="rId20"/>
    <p:sldId id="314" r:id="rId21"/>
    <p:sldId id="315" r:id="rId22"/>
    <p:sldId id="316" r:id="rId23"/>
    <p:sldId id="317" r:id="rId24"/>
    <p:sldId id="318" r:id="rId25"/>
    <p:sldId id="319" r:id="rId26"/>
    <p:sldId id="320" r:id="rId27"/>
    <p:sldId id="321" r:id="rId28"/>
    <p:sldId id="272" r:id="rId29"/>
    <p:sldId id="273" r:id="rId30"/>
  </p:sldIdLst>
  <p:sldSz cx="9144000" cy="5143500" type="screen16x9"/>
  <p:notesSz cx="6858000" cy="9144000"/>
  <p:embeddedFontLst>
    <p:embeddedFont>
      <p:font typeface="Open Sans" panose="020B0604020202020204" charset="0"/>
      <p:regular r:id="rId32"/>
    </p:embeddedFont>
    <p:embeddedFont>
      <p:font typeface="Aldrich" panose="020B0604020202020204" charset="0"/>
      <p:regular r:id="rId33"/>
    </p:embeddedFont>
    <p:embeddedFont>
      <p:font typeface="Verdana" panose="020B0604030504040204" pitchFamily="34" charset="0"/>
      <p:regular r:id="rId34"/>
      <p:bold r:id="rId35"/>
      <p:italic r:id="rId36"/>
      <p:boldItalic r:id="rId37"/>
    </p:embeddedFont>
    <p:embeddedFont>
      <p:font typeface="Bai Jamjuree" panose="020B0604020202020204" charset="-34"/>
      <p:regular r:id="rId38"/>
      <p:bold r:id="rId39"/>
      <p:italic r:id="rId40"/>
      <p:boldItalic r:id="rId41"/>
    </p:embeddedFont>
    <p:embeddedFont>
      <p:font typeface="Poppins" panose="020B0604020202020204" charset="0"/>
      <p:regular r:id="rId42"/>
      <p:bold r:id="rId43"/>
      <p:italic r:id="rId44"/>
      <p:boldItalic r:id="rId45"/>
    </p:embeddedFont>
    <p:embeddedFont>
      <p:font typeface="Anaheim"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E90FA0-FCF9-400D-8FD9-235FDDD3F1BB}">
  <a:tblStyle styleId="{75E90FA0-FCF9-400D-8FD9-235FDDD3F1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106" d="100"/>
          <a:sy n="106" d="100"/>
        </p:scale>
        <p:origin x="138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54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Google Shape;1805;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6" name="Google Shape;1806;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38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73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3"/>
        <p:cNvGrpSpPr/>
        <p:nvPr/>
      </p:nvGrpSpPr>
      <p:grpSpPr>
        <a:xfrm>
          <a:off x="0" y="0"/>
          <a:ext cx="0" cy="0"/>
          <a:chOff x="0" y="0"/>
          <a:chExt cx="0" cy="0"/>
        </a:xfrm>
      </p:grpSpPr>
      <p:sp>
        <p:nvSpPr>
          <p:cNvPr id="2624" name="Google Shape;2624;g12948bcd1fb_0_22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5" name="Google Shape;2625;g12948bcd1fb_0_22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8"/>
        <p:cNvGrpSpPr/>
        <p:nvPr/>
      </p:nvGrpSpPr>
      <p:grpSpPr>
        <a:xfrm>
          <a:off x="0" y="0"/>
          <a:ext cx="0" cy="0"/>
          <a:chOff x="0" y="0"/>
          <a:chExt cx="0" cy="0"/>
        </a:xfrm>
      </p:grpSpPr>
      <p:sp>
        <p:nvSpPr>
          <p:cNvPr id="2089" name="Google Shape;2089;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0" name="Google Shape;2090;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19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63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12948bcd1fb_0_22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12948bcd1fb_0_22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78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8944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520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3977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381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641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716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73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g127f379f983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6" name="Google Shape;2286;g127f379f98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04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12948bcd1fb_0_23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9" name="Google Shape;2189;g12948bcd1fb_0_23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12948bcd1fb_0_2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12948bcd1fb_0_2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4">
  <p:cSld name="CUSTOM_1_1_1_1_1_1">
    <p:spTree>
      <p:nvGrpSpPr>
        <p:cNvPr id="1" name="Shape 747"/>
        <p:cNvGrpSpPr/>
        <p:nvPr/>
      </p:nvGrpSpPr>
      <p:grpSpPr>
        <a:xfrm>
          <a:off x="0" y="0"/>
          <a:ext cx="0" cy="0"/>
          <a:chOff x="0" y="0"/>
          <a:chExt cx="0" cy="0"/>
        </a:xfrm>
      </p:grpSpPr>
      <p:pic>
        <p:nvPicPr>
          <p:cNvPr id="748" name="Google Shape;748;p1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749" name="Google Shape;749;p19"/>
          <p:cNvSpPr txBox="1">
            <a:spLocks noGrp="1"/>
          </p:cNvSpPr>
          <p:nvPr>
            <p:ph type="subTitle" idx="1"/>
          </p:nvPr>
        </p:nvSpPr>
        <p:spPr>
          <a:xfrm flipH="1">
            <a:off x="1015575"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0" name="Google Shape;750;p19"/>
          <p:cNvSpPr txBox="1">
            <a:spLocks noGrp="1"/>
          </p:cNvSpPr>
          <p:nvPr>
            <p:ph type="subTitle" idx="2"/>
          </p:nvPr>
        </p:nvSpPr>
        <p:spPr>
          <a:xfrm>
            <a:off x="3431088"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1" name="Google Shape;751;p19"/>
          <p:cNvSpPr txBox="1">
            <a:spLocks noGrp="1"/>
          </p:cNvSpPr>
          <p:nvPr>
            <p:ph type="subTitle" idx="3"/>
          </p:nvPr>
        </p:nvSpPr>
        <p:spPr>
          <a:xfrm>
            <a:off x="5846652"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2" name="Google Shape;752;p19"/>
          <p:cNvSpPr txBox="1">
            <a:spLocks noGrp="1"/>
          </p:cNvSpPr>
          <p:nvPr>
            <p:ph type="subTitle" idx="4"/>
          </p:nvPr>
        </p:nvSpPr>
        <p:spPr>
          <a:xfrm>
            <a:off x="5846625"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3" name="Google Shape;753;p19"/>
          <p:cNvSpPr txBox="1">
            <a:spLocks noGrp="1"/>
          </p:cNvSpPr>
          <p:nvPr>
            <p:ph type="subTitle" idx="5"/>
          </p:nvPr>
        </p:nvSpPr>
        <p:spPr>
          <a:xfrm flipH="1">
            <a:off x="3431114"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4" name="Google Shape;754;p19"/>
          <p:cNvSpPr txBox="1">
            <a:spLocks noGrp="1"/>
          </p:cNvSpPr>
          <p:nvPr>
            <p:ph type="subTitle" idx="6"/>
          </p:nvPr>
        </p:nvSpPr>
        <p:spPr>
          <a:xfrm>
            <a:off x="1015550"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5" name="Google Shape;755;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756" name="Google Shape;756;p19"/>
          <p:cNvPicPr preferRelativeResize="0"/>
          <p:nvPr/>
        </p:nvPicPr>
        <p:blipFill rotWithShape="1">
          <a:blip r:embed="rId3">
            <a:alphaModFix/>
          </a:blip>
          <a:srcRect l="228" r="238"/>
          <a:stretch/>
        </p:blipFill>
        <p:spPr>
          <a:xfrm>
            <a:off x="-1" y="3789475"/>
            <a:ext cx="9353213" cy="2681250"/>
          </a:xfrm>
          <a:prstGeom prst="rect">
            <a:avLst/>
          </a:prstGeom>
          <a:noFill/>
          <a:ln>
            <a:noFill/>
          </a:ln>
        </p:spPr>
      </p:pic>
      <p:grpSp>
        <p:nvGrpSpPr>
          <p:cNvPr id="757" name="Google Shape;757;p19"/>
          <p:cNvGrpSpPr/>
          <p:nvPr/>
        </p:nvGrpSpPr>
        <p:grpSpPr>
          <a:xfrm>
            <a:off x="391864" y="3850070"/>
            <a:ext cx="289170" cy="284718"/>
            <a:chOff x="426000" y="3302025"/>
            <a:chExt cx="220875" cy="217475"/>
          </a:xfrm>
        </p:grpSpPr>
        <p:sp>
          <p:nvSpPr>
            <p:cNvPr id="758" name="Google Shape;758;p1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19"/>
          <p:cNvGrpSpPr/>
          <p:nvPr/>
        </p:nvGrpSpPr>
        <p:grpSpPr>
          <a:xfrm>
            <a:off x="357713" y="1134375"/>
            <a:ext cx="357454" cy="956304"/>
            <a:chOff x="357713" y="600975"/>
            <a:chExt cx="357454" cy="956304"/>
          </a:xfrm>
        </p:grpSpPr>
        <p:sp>
          <p:nvSpPr>
            <p:cNvPr id="761" name="Google Shape;761;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19"/>
          <p:cNvGrpSpPr/>
          <p:nvPr/>
        </p:nvGrpSpPr>
        <p:grpSpPr>
          <a:xfrm>
            <a:off x="8043515" y="4161120"/>
            <a:ext cx="1965289" cy="517060"/>
            <a:chOff x="3539975" y="3523525"/>
            <a:chExt cx="745925" cy="196250"/>
          </a:xfrm>
        </p:grpSpPr>
        <p:sp>
          <p:nvSpPr>
            <p:cNvPr id="766" name="Google Shape;766;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19"/>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_1_2">
    <p:spTree>
      <p:nvGrpSpPr>
        <p:cNvPr id="1" name="Shape 814"/>
        <p:cNvGrpSpPr/>
        <p:nvPr/>
      </p:nvGrpSpPr>
      <p:grpSpPr>
        <a:xfrm>
          <a:off x="0" y="0"/>
          <a:ext cx="0" cy="0"/>
          <a:chOff x="0" y="0"/>
          <a:chExt cx="0" cy="0"/>
        </a:xfrm>
      </p:grpSpPr>
      <p:pic>
        <p:nvPicPr>
          <p:cNvPr id="815" name="Google Shape;815;p2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816" name="Google Shape;816;p21"/>
          <p:cNvSpPr txBox="1">
            <a:spLocks noGrp="1"/>
          </p:cNvSpPr>
          <p:nvPr>
            <p:ph type="subTitle" idx="1"/>
          </p:nvPr>
        </p:nvSpPr>
        <p:spPr>
          <a:xfrm>
            <a:off x="3438593"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7" name="Google Shape;817;p21"/>
          <p:cNvSpPr txBox="1">
            <a:spLocks noGrp="1"/>
          </p:cNvSpPr>
          <p:nvPr>
            <p:ph type="subTitle" idx="2"/>
          </p:nvPr>
        </p:nvSpPr>
        <p:spPr>
          <a:xfrm>
            <a:off x="3438584"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8" name="Google Shape;818;p21"/>
          <p:cNvSpPr txBox="1">
            <a:spLocks noGrp="1"/>
          </p:cNvSpPr>
          <p:nvPr>
            <p:ph type="subTitle" idx="3"/>
          </p:nvPr>
        </p:nvSpPr>
        <p:spPr>
          <a:xfrm>
            <a:off x="5905480"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9" name="Google Shape;819;p21"/>
          <p:cNvSpPr txBox="1">
            <a:spLocks noGrp="1"/>
          </p:cNvSpPr>
          <p:nvPr>
            <p:ph type="subTitle" idx="4"/>
          </p:nvPr>
        </p:nvSpPr>
        <p:spPr>
          <a:xfrm>
            <a:off x="5905472"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0" name="Google Shape;820;p21"/>
          <p:cNvSpPr txBox="1">
            <a:spLocks noGrp="1"/>
          </p:cNvSpPr>
          <p:nvPr>
            <p:ph type="subTitle" idx="5"/>
          </p:nvPr>
        </p:nvSpPr>
        <p:spPr>
          <a:xfrm>
            <a:off x="971706"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1" name="Google Shape;821;p21"/>
          <p:cNvSpPr txBox="1">
            <a:spLocks noGrp="1"/>
          </p:cNvSpPr>
          <p:nvPr>
            <p:ph type="subTitle" idx="6"/>
          </p:nvPr>
        </p:nvSpPr>
        <p:spPr>
          <a:xfrm>
            <a:off x="971697"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2" name="Google Shape;822;p2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3" name="Google Shape;823;p21"/>
          <p:cNvSpPr txBox="1">
            <a:spLocks noGrp="1"/>
          </p:cNvSpPr>
          <p:nvPr>
            <p:ph type="subTitle" idx="7"/>
          </p:nvPr>
        </p:nvSpPr>
        <p:spPr>
          <a:xfrm>
            <a:off x="3438616"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21"/>
          <p:cNvSpPr txBox="1">
            <a:spLocks noGrp="1"/>
          </p:cNvSpPr>
          <p:nvPr>
            <p:ph type="subTitle" idx="8"/>
          </p:nvPr>
        </p:nvSpPr>
        <p:spPr>
          <a:xfrm>
            <a:off x="3438607"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21"/>
          <p:cNvSpPr txBox="1">
            <a:spLocks noGrp="1"/>
          </p:cNvSpPr>
          <p:nvPr>
            <p:ph type="subTitle" idx="9"/>
          </p:nvPr>
        </p:nvSpPr>
        <p:spPr>
          <a:xfrm>
            <a:off x="5905503"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21"/>
          <p:cNvSpPr txBox="1">
            <a:spLocks noGrp="1"/>
          </p:cNvSpPr>
          <p:nvPr>
            <p:ph type="subTitle" idx="13"/>
          </p:nvPr>
        </p:nvSpPr>
        <p:spPr>
          <a:xfrm>
            <a:off x="5905495"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21"/>
          <p:cNvSpPr txBox="1">
            <a:spLocks noGrp="1"/>
          </p:cNvSpPr>
          <p:nvPr>
            <p:ph type="subTitle" idx="14"/>
          </p:nvPr>
        </p:nvSpPr>
        <p:spPr>
          <a:xfrm>
            <a:off x="971729"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8" name="Google Shape;828;p21"/>
          <p:cNvSpPr txBox="1">
            <a:spLocks noGrp="1"/>
          </p:cNvSpPr>
          <p:nvPr>
            <p:ph type="subTitle" idx="15"/>
          </p:nvPr>
        </p:nvSpPr>
        <p:spPr>
          <a:xfrm>
            <a:off x="971720"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829" name="Google Shape;829;p2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830" name="Google Shape;830;p21"/>
          <p:cNvGrpSpPr/>
          <p:nvPr/>
        </p:nvGrpSpPr>
        <p:grpSpPr>
          <a:xfrm>
            <a:off x="391864" y="3850070"/>
            <a:ext cx="289170" cy="284718"/>
            <a:chOff x="426000" y="3302025"/>
            <a:chExt cx="220875" cy="217475"/>
          </a:xfrm>
        </p:grpSpPr>
        <p:sp>
          <p:nvSpPr>
            <p:cNvPr id="831" name="Google Shape;831;p2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1"/>
          <p:cNvGrpSpPr/>
          <p:nvPr/>
        </p:nvGrpSpPr>
        <p:grpSpPr>
          <a:xfrm>
            <a:off x="357713" y="1058175"/>
            <a:ext cx="357454" cy="956304"/>
            <a:chOff x="357713" y="600975"/>
            <a:chExt cx="357454" cy="956304"/>
          </a:xfrm>
        </p:grpSpPr>
        <p:sp>
          <p:nvSpPr>
            <p:cNvPr id="834" name="Google Shape;834;p2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1"/>
          <p:cNvGrpSpPr/>
          <p:nvPr/>
        </p:nvGrpSpPr>
        <p:grpSpPr>
          <a:xfrm>
            <a:off x="8366565" y="3353020"/>
            <a:ext cx="1965289" cy="517060"/>
            <a:chOff x="3539975" y="3523525"/>
            <a:chExt cx="745925" cy="196250"/>
          </a:xfrm>
        </p:grpSpPr>
        <p:sp>
          <p:nvSpPr>
            <p:cNvPr id="839" name="Google Shape;839;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21"/>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856"/>
        <p:cNvGrpSpPr/>
        <p:nvPr/>
      </p:nvGrpSpPr>
      <p:grpSpPr>
        <a:xfrm>
          <a:off x="0" y="0"/>
          <a:ext cx="0" cy="0"/>
          <a:chOff x="0" y="0"/>
          <a:chExt cx="0" cy="0"/>
        </a:xfrm>
      </p:grpSpPr>
      <p:pic>
        <p:nvPicPr>
          <p:cNvPr id="857" name="Google Shape;857;p2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858" name="Google Shape;858;p2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859" name="Google Shape;859;p2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60" name="Google Shape;860;p2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861" name="Google Shape;861;p22"/>
          <p:cNvGrpSpPr/>
          <p:nvPr/>
        </p:nvGrpSpPr>
        <p:grpSpPr>
          <a:xfrm>
            <a:off x="4093457" y="3925450"/>
            <a:ext cx="1039906" cy="679800"/>
            <a:chOff x="4082325" y="3790650"/>
            <a:chExt cx="1039906" cy="679800"/>
          </a:xfrm>
        </p:grpSpPr>
        <p:sp>
          <p:nvSpPr>
            <p:cNvPr id="862" name="Google Shape;862;p2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2"/>
          <p:cNvGrpSpPr/>
          <p:nvPr/>
        </p:nvGrpSpPr>
        <p:grpSpPr>
          <a:xfrm>
            <a:off x="7664983" y="4173896"/>
            <a:ext cx="793256" cy="182899"/>
            <a:chOff x="2685575" y="2835950"/>
            <a:chExt cx="433000" cy="99825"/>
          </a:xfrm>
        </p:grpSpPr>
        <p:sp>
          <p:nvSpPr>
            <p:cNvPr id="866" name="Google Shape;866;p2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2"/>
          <p:cNvGrpSpPr/>
          <p:nvPr/>
        </p:nvGrpSpPr>
        <p:grpSpPr>
          <a:xfrm>
            <a:off x="6492952" y="563770"/>
            <a:ext cx="1965289" cy="517060"/>
            <a:chOff x="3539975" y="3523525"/>
            <a:chExt cx="745925" cy="196250"/>
          </a:xfrm>
        </p:grpSpPr>
        <p:sp>
          <p:nvSpPr>
            <p:cNvPr id="871" name="Google Shape;871;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2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888"/>
        <p:cNvGrpSpPr/>
        <p:nvPr/>
      </p:nvGrpSpPr>
      <p:grpSpPr>
        <a:xfrm>
          <a:off x="0" y="0"/>
          <a:ext cx="0" cy="0"/>
          <a:chOff x="0" y="0"/>
          <a:chExt cx="0" cy="0"/>
        </a:xfrm>
      </p:grpSpPr>
      <p:pic>
        <p:nvPicPr>
          <p:cNvPr id="889" name="Google Shape;889;p2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890" name="Google Shape;890;p2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91" name="Google Shape;891;p2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92" name="Google Shape;892;p23"/>
          <p:cNvGrpSpPr/>
          <p:nvPr/>
        </p:nvGrpSpPr>
        <p:grpSpPr>
          <a:xfrm>
            <a:off x="391864" y="3545270"/>
            <a:ext cx="289170" cy="284718"/>
            <a:chOff x="426000" y="3302025"/>
            <a:chExt cx="220875" cy="217475"/>
          </a:xfrm>
        </p:grpSpPr>
        <p:sp>
          <p:nvSpPr>
            <p:cNvPr id="893" name="Google Shape;893;p2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3"/>
          <p:cNvGrpSpPr/>
          <p:nvPr/>
        </p:nvGrpSpPr>
        <p:grpSpPr>
          <a:xfrm>
            <a:off x="357713" y="905775"/>
            <a:ext cx="357454" cy="956304"/>
            <a:chOff x="357713" y="600975"/>
            <a:chExt cx="357454" cy="956304"/>
          </a:xfrm>
        </p:grpSpPr>
        <p:sp>
          <p:nvSpPr>
            <p:cNvPr id="896" name="Google Shape;896;p2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3"/>
          <p:cNvGrpSpPr/>
          <p:nvPr/>
        </p:nvGrpSpPr>
        <p:grpSpPr>
          <a:xfrm>
            <a:off x="5258308" y="722871"/>
            <a:ext cx="793256" cy="182899"/>
            <a:chOff x="2685575" y="2835950"/>
            <a:chExt cx="433000" cy="99825"/>
          </a:xfrm>
        </p:grpSpPr>
        <p:sp>
          <p:nvSpPr>
            <p:cNvPr id="901" name="Google Shape;901;p2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23"/>
          <p:cNvGrpSpPr/>
          <p:nvPr/>
        </p:nvGrpSpPr>
        <p:grpSpPr>
          <a:xfrm>
            <a:off x="1587414" y="-1495728"/>
            <a:ext cx="2019176" cy="2019176"/>
            <a:chOff x="1943325" y="-220375"/>
            <a:chExt cx="1298672" cy="1298672"/>
          </a:xfrm>
        </p:grpSpPr>
        <p:sp>
          <p:nvSpPr>
            <p:cNvPr id="906" name="Google Shape;906;p2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23"/>
          <p:cNvGrpSpPr/>
          <p:nvPr/>
        </p:nvGrpSpPr>
        <p:grpSpPr>
          <a:xfrm>
            <a:off x="8366565" y="3429220"/>
            <a:ext cx="1965289" cy="517060"/>
            <a:chOff x="3539975" y="3523525"/>
            <a:chExt cx="745925" cy="196250"/>
          </a:xfrm>
        </p:grpSpPr>
        <p:sp>
          <p:nvSpPr>
            <p:cNvPr id="955" name="Google Shape;955;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2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3" name="Google Shape;973;p2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974" name="Google Shape;974;p23"/>
          <p:cNvGrpSpPr/>
          <p:nvPr/>
        </p:nvGrpSpPr>
        <p:grpSpPr>
          <a:xfrm rot="10800000">
            <a:off x="-1284662" y="4546071"/>
            <a:ext cx="3952129" cy="3175881"/>
            <a:chOff x="5256209" y="-1994879"/>
            <a:chExt cx="3952129" cy="3175881"/>
          </a:xfrm>
        </p:grpSpPr>
        <p:sp>
          <p:nvSpPr>
            <p:cNvPr id="975" name="Google Shape;975;p2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252"/>
        <p:cNvGrpSpPr/>
        <p:nvPr/>
      </p:nvGrpSpPr>
      <p:grpSpPr>
        <a:xfrm>
          <a:off x="0" y="0"/>
          <a:ext cx="0" cy="0"/>
          <a:chOff x="0" y="0"/>
          <a:chExt cx="0" cy="0"/>
        </a:xfrm>
      </p:grpSpPr>
      <p:pic>
        <p:nvPicPr>
          <p:cNvPr id="1253" name="Google Shape;1253;p2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54" name="Google Shape;1254;p28"/>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5" name="Google Shape;1255;p28"/>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56" name="Google Shape;1256;p28"/>
          <p:cNvGrpSpPr/>
          <p:nvPr/>
        </p:nvGrpSpPr>
        <p:grpSpPr>
          <a:xfrm rot="-5400000" flipH="1">
            <a:off x="3352827" y="574632"/>
            <a:ext cx="289170" cy="284718"/>
            <a:chOff x="426000" y="3302025"/>
            <a:chExt cx="220875" cy="217475"/>
          </a:xfrm>
        </p:grpSpPr>
        <p:sp>
          <p:nvSpPr>
            <p:cNvPr id="1257" name="Google Shape;1257;p2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8"/>
          <p:cNvGrpSpPr/>
          <p:nvPr/>
        </p:nvGrpSpPr>
        <p:grpSpPr>
          <a:xfrm rot="-5400000" flipH="1">
            <a:off x="1014983" y="238830"/>
            <a:ext cx="357454" cy="956304"/>
            <a:chOff x="357713" y="600975"/>
            <a:chExt cx="357454" cy="956304"/>
          </a:xfrm>
        </p:grpSpPr>
        <p:sp>
          <p:nvSpPr>
            <p:cNvPr id="1260" name="Google Shape;1260;p2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8"/>
          <p:cNvGrpSpPr/>
          <p:nvPr/>
        </p:nvGrpSpPr>
        <p:grpSpPr>
          <a:xfrm>
            <a:off x="6738826" y="3585022"/>
            <a:ext cx="2019176" cy="2019176"/>
            <a:chOff x="1943325" y="-220375"/>
            <a:chExt cx="1298672" cy="1298672"/>
          </a:xfrm>
        </p:grpSpPr>
        <p:sp>
          <p:nvSpPr>
            <p:cNvPr id="1265" name="Google Shape;1265;p2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28"/>
          <p:cNvGrpSpPr/>
          <p:nvPr/>
        </p:nvGrpSpPr>
        <p:grpSpPr>
          <a:xfrm>
            <a:off x="1020340" y="4088183"/>
            <a:ext cx="1965289" cy="517060"/>
            <a:chOff x="3539975" y="3523525"/>
            <a:chExt cx="745925" cy="196250"/>
          </a:xfrm>
        </p:grpSpPr>
        <p:sp>
          <p:nvSpPr>
            <p:cNvPr id="1314" name="Google Shape;1314;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1418"/>
        <p:cNvGrpSpPr/>
        <p:nvPr/>
      </p:nvGrpSpPr>
      <p:grpSpPr>
        <a:xfrm>
          <a:off x="0" y="0"/>
          <a:ext cx="0" cy="0"/>
          <a:chOff x="0" y="0"/>
          <a:chExt cx="0" cy="0"/>
        </a:xfrm>
      </p:grpSpPr>
      <p:pic>
        <p:nvPicPr>
          <p:cNvPr id="1419" name="Google Shape;1419;p32"/>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20" name="Google Shape;1420;p3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421" name="Google Shape;1421;p32"/>
          <p:cNvGrpSpPr/>
          <p:nvPr/>
        </p:nvGrpSpPr>
        <p:grpSpPr>
          <a:xfrm>
            <a:off x="391864" y="3545270"/>
            <a:ext cx="289170" cy="284718"/>
            <a:chOff x="426000" y="3302025"/>
            <a:chExt cx="220875" cy="217475"/>
          </a:xfrm>
        </p:grpSpPr>
        <p:sp>
          <p:nvSpPr>
            <p:cNvPr id="1422" name="Google Shape;1422;p3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32"/>
          <p:cNvGrpSpPr/>
          <p:nvPr/>
        </p:nvGrpSpPr>
        <p:grpSpPr>
          <a:xfrm>
            <a:off x="357713" y="1210575"/>
            <a:ext cx="357454" cy="956304"/>
            <a:chOff x="357713" y="600975"/>
            <a:chExt cx="357454" cy="956304"/>
          </a:xfrm>
        </p:grpSpPr>
        <p:sp>
          <p:nvSpPr>
            <p:cNvPr id="1425" name="Google Shape;1425;p3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32"/>
          <p:cNvGrpSpPr/>
          <p:nvPr/>
        </p:nvGrpSpPr>
        <p:grpSpPr>
          <a:xfrm>
            <a:off x="8366565" y="3429220"/>
            <a:ext cx="1965289" cy="517060"/>
            <a:chOff x="3539975" y="3523525"/>
            <a:chExt cx="745925" cy="196250"/>
          </a:xfrm>
        </p:grpSpPr>
        <p:sp>
          <p:nvSpPr>
            <p:cNvPr id="1430" name="Google Shape;1430;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46" name="Google Shape;1446;p32"/>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613"/>
        <p:cNvGrpSpPr/>
        <p:nvPr/>
      </p:nvGrpSpPr>
      <p:grpSpPr>
        <a:xfrm>
          <a:off x="0" y="0"/>
          <a:ext cx="0" cy="0"/>
          <a:chOff x="0" y="0"/>
          <a:chExt cx="0" cy="0"/>
        </a:xfrm>
      </p:grpSpPr>
      <p:pic>
        <p:nvPicPr>
          <p:cNvPr id="1614" name="Google Shape;1614;p37"/>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1615" name="Google Shape;1615;p37"/>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1616" name="Google Shape;1616;p37"/>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1617" name="Google Shape;1617;p37"/>
          <p:cNvGrpSpPr/>
          <p:nvPr/>
        </p:nvGrpSpPr>
        <p:grpSpPr>
          <a:xfrm>
            <a:off x="391864" y="3545270"/>
            <a:ext cx="289170" cy="284718"/>
            <a:chOff x="426000" y="3302025"/>
            <a:chExt cx="220875" cy="217475"/>
          </a:xfrm>
        </p:grpSpPr>
        <p:sp>
          <p:nvSpPr>
            <p:cNvPr id="1618" name="Google Shape;1618;p3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37"/>
          <p:cNvGrpSpPr/>
          <p:nvPr/>
        </p:nvGrpSpPr>
        <p:grpSpPr>
          <a:xfrm>
            <a:off x="357713" y="905775"/>
            <a:ext cx="357454" cy="956304"/>
            <a:chOff x="357713" y="600975"/>
            <a:chExt cx="357454" cy="956304"/>
          </a:xfrm>
        </p:grpSpPr>
        <p:sp>
          <p:nvSpPr>
            <p:cNvPr id="1621" name="Google Shape;1621;p3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7"/>
          <p:cNvGrpSpPr/>
          <p:nvPr/>
        </p:nvGrpSpPr>
        <p:grpSpPr>
          <a:xfrm>
            <a:off x="5258308" y="722871"/>
            <a:ext cx="793256" cy="182899"/>
            <a:chOff x="2685575" y="2835950"/>
            <a:chExt cx="433000" cy="99825"/>
          </a:xfrm>
        </p:grpSpPr>
        <p:sp>
          <p:nvSpPr>
            <p:cNvPr id="1626" name="Google Shape;1626;p3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37"/>
          <p:cNvGrpSpPr/>
          <p:nvPr/>
        </p:nvGrpSpPr>
        <p:grpSpPr>
          <a:xfrm>
            <a:off x="8366565" y="3429220"/>
            <a:ext cx="1965289" cy="517060"/>
            <a:chOff x="3539975" y="3523525"/>
            <a:chExt cx="745925" cy="196250"/>
          </a:xfrm>
        </p:grpSpPr>
        <p:sp>
          <p:nvSpPr>
            <p:cNvPr id="1631" name="Google Shape;1631;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7" name="Google Shape;1647;p37"/>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648"/>
        <p:cNvGrpSpPr/>
        <p:nvPr/>
      </p:nvGrpSpPr>
      <p:grpSpPr>
        <a:xfrm>
          <a:off x="0" y="0"/>
          <a:ext cx="0" cy="0"/>
          <a:chOff x="0" y="0"/>
          <a:chExt cx="0" cy="0"/>
        </a:xfrm>
      </p:grpSpPr>
      <p:pic>
        <p:nvPicPr>
          <p:cNvPr id="1649" name="Google Shape;1649;p3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1650" name="Google Shape;1650;p38"/>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651" name="Google Shape;1651;p38"/>
          <p:cNvGrpSpPr/>
          <p:nvPr/>
        </p:nvGrpSpPr>
        <p:grpSpPr>
          <a:xfrm flipH="1">
            <a:off x="8483181" y="4016070"/>
            <a:ext cx="283332" cy="284718"/>
            <a:chOff x="423709" y="3302025"/>
            <a:chExt cx="216416" cy="217475"/>
          </a:xfrm>
        </p:grpSpPr>
        <p:sp>
          <p:nvSpPr>
            <p:cNvPr id="1652" name="Google Shape;1652;p3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8"/>
          <p:cNvGrpSpPr/>
          <p:nvPr/>
        </p:nvGrpSpPr>
        <p:grpSpPr>
          <a:xfrm flipH="1">
            <a:off x="8175513" y="140497"/>
            <a:ext cx="2019176" cy="2019176"/>
            <a:chOff x="1943325" y="-220375"/>
            <a:chExt cx="1298672" cy="1298672"/>
          </a:xfrm>
        </p:grpSpPr>
        <p:sp>
          <p:nvSpPr>
            <p:cNvPr id="1655" name="Google Shape;1655;p3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8"/>
          <p:cNvGrpSpPr/>
          <p:nvPr/>
        </p:nvGrpSpPr>
        <p:grpSpPr>
          <a:xfrm flipH="1">
            <a:off x="-467701" y="3429220"/>
            <a:ext cx="1965289" cy="517060"/>
            <a:chOff x="3539975" y="3523525"/>
            <a:chExt cx="745925" cy="196250"/>
          </a:xfrm>
        </p:grpSpPr>
        <p:sp>
          <p:nvSpPr>
            <p:cNvPr id="1704" name="Google Shape;1704;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0" name="Google Shape;1720;p38"/>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173"/>
        <p:cNvGrpSpPr/>
        <p:nvPr/>
      </p:nvGrpSpPr>
      <p:grpSpPr>
        <a:xfrm>
          <a:off x="0" y="0"/>
          <a:ext cx="0" cy="0"/>
          <a:chOff x="0" y="0"/>
          <a:chExt cx="0" cy="0"/>
        </a:xfrm>
      </p:grpSpPr>
      <p:pic>
        <p:nvPicPr>
          <p:cNvPr id="1174" name="Google Shape;1174;p2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175" name="Google Shape;1175;p2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76" name="Google Shape;1176;p2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77" name="Google Shape;1177;p27"/>
          <p:cNvSpPr txBox="1">
            <a:spLocks noGrp="1"/>
          </p:cNvSpPr>
          <p:nvPr>
            <p:ph type="subTitle" idx="2"/>
          </p:nvPr>
        </p:nvSpPr>
        <p:spPr>
          <a:xfrm>
            <a:off x="1592523" y="2303429"/>
            <a:ext cx="23694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78" name="Google Shape;1178;p27"/>
          <p:cNvGrpSpPr/>
          <p:nvPr/>
        </p:nvGrpSpPr>
        <p:grpSpPr>
          <a:xfrm>
            <a:off x="7697601" y="3827772"/>
            <a:ext cx="2019176" cy="2019176"/>
            <a:chOff x="1943325" y="-220375"/>
            <a:chExt cx="1298672" cy="1298672"/>
          </a:xfrm>
        </p:grpSpPr>
        <p:sp>
          <p:nvSpPr>
            <p:cNvPr id="1179" name="Google Shape;1179;p2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7"/>
          <p:cNvGrpSpPr/>
          <p:nvPr/>
        </p:nvGrpSpPr>
        <p:grpSpPr>
          <a:xfrm>
            <a:off x="1571802" y="4088183"/>
            <a:ext cx="1965289" cy="517060"/>
            <a:chOff x="3539975" y="3523525"/>
            <a:chExt cx="745925" cy="196250"/>
          </a:xfrm>
        </p:grpSpPr>
        <p:sp>
          <p:nvSpPr>
            <p:cNvPr id="1228" name="Google Shape;1228;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7"/>
          <p:cNvGrpSpPr/>
          <p:nvPr/>
        </p:nvGrpSpPr>
        <p:grpSpPr>
          <a:xfrm rot="-5400000" flipH="1">
            <a:off x="-2692775" y="2018671"/>
            <a:ext cx="4000413" cy="3175881"/>
            <a:chOff x="5207925" y="-1994879"/>
            <a:chExt cx="4000413" cy="3175881"/>
          </a:xfrm>
        </p:grpSpPr>
        <p:sp>
          <p:nvSpPr>
            <p:cNvPr id="1245" name="Google Shape;1245;p2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27"/>
          <p:cNvGrpSpPr/>
          <p:nvPr/>
        </p:nvGrpSpPr>
        <p:grpSpPr>
          <a:xfrm>
            <a:off x="5255192" y="4184363"/>
            <a:ext cx="1039906" cy="679800"/>
            <a:chOff x="4082325" y="3790650"/>
            <a:chExt cx="1039906" cy="679800"/>
          </a:xfrm>
        </p:grpSpPr>
        <p:sp>
          <p:nvSpPr>
            <p:cNvPr id="1249" name="Google Shape;1249;p2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4752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55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flipH="1">
            <a:off x="-467701" y="3429220"/>
            <a:ext cx="1965289" cy="517060"/>
            <a:chOff x="3539975" y="3523525"/>
            <a:chExt cx="745925" cy="196250"/>
          </a:xfrm>
        </p:grpSpPr>
        <p:sp>
          <p:nvSpPr>
            <p:cNvPr id="153" name="Google Shape;153;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 name="Google Shape;169;p3"/>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7"/>
        <p:cNvGrpSpPr/>
        <p:nvPr/>
      </p:nvGrpSpPr>
      <p:grpSpPr>
        <a:xfrm>
          <a:off x="0" y="0"/>
          <a:ext cx="0" cy="0"/>
          <a:chOff x="0" y="0"/>
          <a:chExt cx="0" cy="0"/>
        </a:xfrm>
      </p:grpSpPr>
      <p:pic>
        <p:nvPicPr>
          <p:cNvPr id="558" name="Google Shape;558;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9" name="Google Shape;559;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0" name="Google Shape;560;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1" name="Google Shape;561;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3" name="Google Shape;563;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6" name="Google Shape;566;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9" name="Google Shape;569;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0" name="Google Shape;570;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2" name="Google Shape;572;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3" name="Google Shape;573;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5" name="Google Shape;575;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6" name="Google Shape;576;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7" name="Google Shape;577;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8" name="Google Shape;578;p13"/>
          <p:cNvGrpSpPr/>
          <p:nvPr/>
        </p:nvGrpSpPr>
        <p:grpSpPr>
          <a:xfrm>
            <a:off x="8246982" y="3753300"/>
            <a:ext cx="1039906" cy="679800"/>
            <a:chOff x="4082325" y="3790650"/>
            <a:chExt cx="1039906" cy="679800"/>
          </a:xfrm>
        </p:grpSpPr>
        <p:sp>
          <p:nvSpPr>
            <p:cNvPr id="579" name="Google Shape;579;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3"/>
          <p:cNvGrpSpPr/>
          <p:nvPr/>
        </p:nvGrpSpPr>
        <p:grpSpPr>
          <a:xfrm>
            <a:off x="-846423" y="4392645"/>
            <a:ext cx="1965289" cy="517060"/>
            <a:chOff x="3539975" y="3523525"/>
            <a:chExt cx="745925" cy="196250"/>
          </a:xfrm>
        </p:grpSpPr>
        <p:sp>
          <p:nvSpPr>
            <p:cNvPr id="583" name="Google Shape;583;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13"/>
          <p:cNvGrpSpPr/>
          <p:nvPr/>
        </p:nvGrpSpPr>
        <p:grpSpPr>
          <a:xfrm flipH="1">
            <a:off x="-3594575" y="-199329"/>
            <a:ext cx="4000413" cy="3175881"/>
            <a:chOff x="5207925" y="-1994879"/>
            <a:chExt cx="4000413" cy="3175881"/>
          </a:xfrm>
        </p:grpSpPr>
        <p:sp>
          <p:nvSpPr>
            <p:cNvPr id="600" name="Google Shape;600;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194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7851727" y="4404720"/>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4"/>
        <p:cNvGrpSpPr/>
        <p:nvPr/>
      </p:nvGrpSpPr>
      <p:grpSpPr>
        <a:xfrm>
          <a:off x="0" y="0"/>
          <a:ext cx="0" cy="0"/>
          <a:chOff x="0" y="0"/>
          <a:chExt cx="0" cy="0"/>
        </a:xfrm>
      </p:grpSpPr>
      <p:sp>
        <p:nvSpPr>
          <p:cNvPr id="465" name="Google Shape;465;p10"/>
          <p:cNvSpPr txBox="1">
            <a:spLocks noGrp="1"/>
          </p:cNvSpPr>
          <p:nvPr>
            <p:ph type="body" idx="1"/>
          </p:nvPr>
        </p:nvSpPr>
        <p:spPr>
          <a:xfrm>
            <a:off x="1096550" y="1135950"/>
            <a:ext cx="4466700" cy="1516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a:endParaRPr/>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0"/>
          <p:cNvSpPr/>
          <p:nvPr/>
        </p:nvSpPr>
        <p:spPr>
          <a:xfrm rot="-5400000">
            <a:off x="4915335" y="30051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4" name="Google Shape;524;p10"/>
          <p:cNvPicPr preferRelativeResize="0"/>
          <p:nvPr/>
        </p:nvPicPr>
        <p:blipFill>
          <a:blip r:embed="rId2">
            <a:alphaModFix/>
          </a:blip>
          <a:stretch>
            <a:fillRect/>
          </a:stretch>
        </p:blipFill>
        <p:spPr>
          <a:xfrm rot="2700000">
            <a:off x="7164665" y="3378950"/>
            <a:ext cx="2527511" cy="2681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53"/>
        <p:cNvGrpSpPr/>
        <p:nvPr/>
      </p:nvGrpSpPr>
      <p:grpSpPr>
        <a:xfrm>
          <a:off x="0" y="0"/>
          <a:ext cx="0" cy="0"/>
          <a:chOff x="0" y="0"/>
          <a:chExt cx="0" cy="0"/>
        </a:xfrm>
      </p:grpSpPr>
      <p:pic>
        <p:nvPicPr>
          <p:cNvPr id="654" name="Google Shape;654;p1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55" name="Google Shape;655;p16"/>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6" name="Google Shape;656;p16"/>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7" name="Google Shape;657;p16"/>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8" name="Google Shape;658;p16"/>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9" name="Google Shape;659;p16"/>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0" name="Google Shape;660;p16"/>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1" name="Google Shape;661;p1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62" name="Google Shape;662;p16"/>
          <p:cNvGrpSpPr/>
          <p:nvPr/>
        </p:nvGrpSpPr>
        <p:grpSpPr>
          <a:xfrm flipH="1">
            <a:off x="-760312" y="4088195"/>
            <a:ext cx="1965289" cy="517060"/>
            <a:chOff x="3539975" y="3523525"/>
            <a:chExt cx="745925" cy="196250"/>
          </a:xfrm>
        </p:grpSpPr>
        <p:sp>
          <p:nvSpPr>
            <p:cNvPr id="663" name="Google Shape;663;p1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6"/>
          <p:cNvGrpSpPr/>
          <p:nvPr/>
        </p:nvGrpSpPr>
        <p:grpSpPr>
          <a:xfrm>
            <a:off x="743688" y="1615450"/>
            <a:ext cx="357454" cy="956304"/>
            <a:chOff x="357713" y="600975"/>
            <a:chExt cx="357454" cy="956304"/>
          </a:xfrm>
        </p:grpSpPr>
        <p:sp>
          <p:nvSpPr>
            <p:cNvPr id="680" name="Google Shape;680;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684"/>
        <p:cNvGrpSpPr/>
        <p:nvPr/>
      </p:nvGrpSpPr>
      <p:grpSpPr>
        <a:xfrm>
          <a:off x="0" y="0"/>
          <a:ext cx="0" cy="0"/>
          <a:chOff x="0" y="0"/>
          <a:chExt cx="0" cy="0"/>
        </a:xfrm>
      </p:grpSpPr>
      <p:pic>
        <p:nvPicPr>
          <p:cNvPr id="685" name="Google Shape;685;p1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686" name="Google Shape;686;p17"/>
          <p:cNvSpPr txBox="1">
            <a:spLocks noGrp="1"/>
          </p:cNvSpPr>
          <p:nvPr>
            <p:ph type="subTitle" idx="1"/>
          </p:nvPr>
        </p:nvSpPr>
        <p:spPr>
          <a:xfrm>
            <a:off x="3358449"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87" name="Google Shape;687;p17"/>
          <p:cNvSpPr txBox="1">
            <a:spLocks noGrp="1"/>
          </p:cNvSpPr>
          <p:nvPr>
            <p:ph type="subTitle" idx="2"/>
          </p:nvPr>
        </p:nvSpPr>
        <p:spPr>
          <a:xfrm>
            <a:off x="3358449"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88" name="Google Shape;688;p17"/>
          <p:cNvSpPr txBox="1">
            <a:spLocks noGrp="1"/>
          </p:cNvSpPr>
          <p:nvPr>
            <p:ph type="subTitle" idx="3"/>
          </p:nvPr>
        </p:nvSpPr>
        <p:spPr>
          <a:xfrm>
            <a:off x="5977723"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89" name="Google Shape;689;p17"/>
          <p:cNvSpPr txBox="1">
            <a:spLocks noGrp="1"/>
          </p:cNvSpPr>
          <p:nvPr>
            <p:ph type="subTitle" idx="4"/>
          </p:nvPr>
        </p:nvSpPr>
        <p:spPr>
          <a:xfrm>
            <a:off x="5977723"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0" name="Google Shape;690;p17"/>
          <p:cNvSpPr txBox="1">
            <a:spLocks noGrp="1"/>
          </p:cNvSpPr>
          <p:nvPr>
            <p:ph type="subTitle" idx="5"/>
          </p:nvPr>
        </p:nvSpPr>
        <p:spPr>
          <a:xfrm>
            <a:off x="739174"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1" name="Google Shape;691;p17"/>
          <p:cNvSpPr txBox="1">
            <a:spLocks noGrp="1"/>
          </p:cNvSpPr>
          <p:nvPr>
            <p:ph type="subTitle" idx="6"/>
          </p:nvPr>
        </p:nvSpPr>
        <p:spPr>
          <a:xfrm>
            <a:off x="739174"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2" name="Google Shape;692;p1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693" name="Google Shape;693;p17"/>
          <p:cNvPicPr preferRelativeResize="0"/>
          <p:nvPr/>
        </p:nvPicPr>
        <p:blipFill rotWithShape="1">
          <a:blip r:embed="rId3">
            <a:alphaModFix/>
          </a:blip>
          <a:srcRect l="228" r="238"/>
          <a:stretch/>
        </p:blipFill>
        <p:spPr>
          <a:xfrm flipH="1">
            <a:off x="857541" y="3684650"/>
            <a:ext cx="9353213" cy="2681250"/>
          </a:xfrm>
          <a:prstGeom prst="rect">
            <a:avLst/>
          </a:prstGeom>
          <a:noFill/>
          <a:ln>
            <a:noFill/>
          </a:ln>
        </p:spPr>
      </p:pic>
      <p:grpSp>
        <p:nvGrpSpPr>
          <p:cNvPr id="694" name="Google Shape;694;p17"/>
          <p:cNvGrpSpPr/>
          <p:nvPr/>
        </p:nvGrpSpPr>
        <p:grpSpPr>
          <a:xfrm flipH="1">
            <a:off x="6677544" y="4291395"/>
            <a:ext cx="289170" cy="284718"/>
            <a:chOff x="426000" y="3302025"/>
            <a:chExt cx="220875" cy="217475"/>
          </a:xfrm>
        </p:grpSpPr>
        <p:sp>
          <p:nvSpPr>
            <p:cNvPr id="695" name="Google Shape;695;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17"/>
          <p:cNvGrpSpPr/>
          <p:nvPr/>
        </p:nvGrpSpPr>
        <p:grpSpPr>
          <a:xfrm flipH="1">
            <a:off x="-722876" y="4152020"/>
            <a:ext cx="1965289" cy="517060"/>
            <a:chOff x="3539975" y="3523525"/>
            <a:chExt cx="745925" cy="196250"/>
          </a:xfrm>
        </p:grpSpPr>
        <p:sp>
          <p:nvSpPr>
            <p:cNvPr id="698" name="Google Shape;698;p1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17"/>
          <p:cNvSpPr/>
          <p:nvPr/>
        </p:nvSpPr>
        <p:spPr>
          <a:xfrm flipH="1">
            <a:off x="2230461" y="4021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8" r:id="rId7"/>
    <p:sldLayoutId id="2147483662" r:id="rId8"/>
    <p:sldLayoutId id="2147483663" r:id="rId9"/>
    <p:sldLayoutId id="2147483665" r:id="rId10"/>
    <p:sldLayoutId id="2147483667" r:id="rId11"/>
    <p:sldLayoutId id="2147483668" r:id="rId12"/>
    <p:sldLayoutId id="2147483669" r:id="rId13"/>
    <p:sldLayoutId id="2147483674" r:id="rId14"/>
    <p:sldLayoutId id="2147483678" r:id="rId15"/>
    <p:sldLayoutId id="2147483683" r:id="rId16"/>
    <p:sldLayoutId id="2147483684" r:id="rId17"/>
    <p:sldLayoutId id="2147483688" r:id="rId18"/>
    <p:sldLayoutId id="2147483689" r:id="rId19"/>
    <p:sldLayoutId id="2147483690"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42"/>
          <p:cNvSpPr txBox="1">
            <a:spLocks noGrp="1"/>
          </p:cNvSpPr>
          <p:nvPr>
            <p:ph type="ctrTitle"/>
          </p:nvPr>
        </p:nvSpPr>
        <p:spPr>
          <a:xfrm>
            <a:off x="479806" y="1543785"/>
            <a:ext cx="8042688"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Kết nối cơ sở dữ liệu </a:t>
            </a:r>
            <a:br>
              <a:rPr lang="en" sz="5800" dirty="0"/>
            </a:br>
            <a:r>
              <a:rPr lang="en" sz="5050" dirty="0">
                <a:solidFill>
                  <a:schemeClr val="dk2"/>
                </a:solidFill>
              </a:rPr>
              <a:t>SQL Server</a:t>
            </a:r>
            <a:endParaRPr sz="5050" dirty="0">
              <a:solidFill>
                <a:schemeClr val="dk2"/>
              </a:solidFill>
            </a:endParaRPr>
          </a:p>
        </p:txBody>
      </p:sp>
      <p:sp>
        <p:nvSpPr>
          <p:cNvPr id="1732" name="Google Shape;1732;p42"/>
          <p:cNvSpPr txBox="1">
            <a:spLocks noGrp="1"/>
          </p:cNvSpPr>
          <p:nvPr>
            <p:ph type="subTitle" idx="1"/>
          </p:nvPr>
        </p:nvSpPr>
        <p:spPr>
          <a:xfrm>
            <a:off x="1271067" y="4087635"/>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dirty="0"/>
              <a:t>Chào mừng các bạn đã đến với buổi thuyết trình của nhóm 4</a:t>
            </a:r>
            <a:endParaRPr dirty="0"/>
          </a:p>
        </p:txBody>
      </p:sp>
      <p:sp>
        <p:nvSpPr>
          <p:cNvPr id="1733" name="Google Shape;1733;p42"/>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4" name="Google Shape;1734;p42"/>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34"/>
                                        </p:tgtEl>
                                        <p:attrNameLst>
                                          <p:attrName>style.visibility</p:attrName>
                                        </p:attrNameLst>
                                      </p:cBhvr>
                                      <p:to>
                                        <p:strVal val="visible"/>
                                      </p:to>
                                    </p:set>
                                    <p:animEffect transition="in" filter="fade">
                                      <p:cBhvr>
                                        <p:cTn id="7" dur="1000"/>
                                        <p:tgtEl>
                                          <p:spTgt spid="1734"/>
                                        </p:tgtEl>
                                      </p:cBhvr>
                                    </p:animEffect>
                                    <p:anim calcmode="lin" valueType="num">
                                      <p:cBhvr>
                                        <p:cTn id="8" dur="1000" fill="hold"/>
                                        <p:tgtEl>
                                          <p:spTgt spid="1734"/>
                                        </p:tgtEl>
                                        <p:attrNameLst>
                                          <p:attrName>ppt_x</p:attrName>
                                        </p:attrNameLst>
                                      </p:cBhvr>
                                      <p:tavLst>
                                        <p:tav tm="0">
                                          <p:val>
                                            <p:strVal val="#ppt_x"/>
                                          </p:val>
                                        </p:tav>
                                        <p:tav tm="100000">
                                          <p:val>
                                            <p:strVal val="#ppt_x"/>
                                          </p:val>
                                        </p:tav>
                                      </p:tavLst>
                                    </p:anim>
                                    <p:anim calcmode="lin" valueType="num">
                                      <p:cBhvr>
                                        <p:cTn id="9" dur="1000" fill="hold"/>
                                        <p:tgtEl>
                                          <p:spTgt spid="17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31"/>
                                        </p:tgtEl>
                                        <p:attrNameLst>
                                          <p:attrName>style.visibility</p:attrName>
                                        </p:attrNameLst>
                                      </p:cBhvr>
                                      <p:to>
                                        <p:strVal val="visible"/>
                                      </p:to>
                                    </p:set>
                                    <p:animEffect transition="in" filter="fade">
                                      <p:cBhvr>
                                        <p:cTn id="12" dur="1000"/>
                                        <p:tgtEl>
                                          <p:spTgt spid="1731"/>
                                        </p:tgtEl>
                                      </p:cBhvr>
                                    </p:animEffect>
                                    <p:anim calcmode="lin" valueType="num">
                                      <p:cBhvr>
                                        <p:cTn id="13" dur="1000" fill="hold"/>
                                        <p:tgtEl>
                                          <p:spTgt spid="1731"/>
                                        </p:tgtEl>
                                        <p:attrNameLst>
                                          <p:attrName>ppt_x</p:attrName>
                                        </p:attrNameLst>
                                      </p:cBhvr>
                                      <p:tavLst>
                                        <p:tav tm="0">
                                          <p:val>
                                            <p:strVal val="#ppt_x"/>
                                          </p:val>
                                        </p:tav>
                                        <p:tav tm="100000">
                                          <p:val>
                                            <p:strVal val="#ppt_x"/>
                                          </p:val>
                                        </p:tav>
                                      </p:tavLst>
                                    </p:anim>
                                    <p:anim calcmode="lin" valueType="num">
                                      <p:cBhvr>
                                        <p:cTn id="14" dur="1000" fill="hold"/>
                                        <p:tgtEl>
                                          <p:spTgt spid="17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32">
                                            <p:txEl>
                                              <p:pRg st="0" end="0"/>
                                            </p:txEl>
                                          </p:spTgt>
                                        </p:tgtEl>
                                        <p:attrNameLst>
                                          <p:attrName>style.visibility</p:attrName>
                                        </p:attrNameLst>
                                      </p:cBhvr>
                                      <p:to>
                                        <p:strVal val="visible"/>
                                      </p:to>
                                    </p:set>
                                    <p:animEffect transition="in" filter="fade">
                                      <p:cBhvr>
                                        <p:cTn id="17" dur="1000"/>
                                        <p:tgtEl>
                                          <p:spTgt spid="1732">
                                            <p:txEl>
                                              <p:pRg st="0" end="0"/>
                                            </p:txEl>
                                          </p:spTgt>
                                        </p:tgtEl>
                                      </p:cBhvr>
                                    </p:animEffect>
                                    <p:anim calcmode="lin" valueType="num">
                                      <p:cBhvr>
                                        <p:cTn id="18" dur="1000" fill="hold"/>
                                        <p:tgtEl>
                                          <p:spTgt spid="173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73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0"/>
      <p:bldP spid="173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46"/>
          <p:cNvSpPr txBox="1">
            <a:spLocks noGrp="1"/>
          </p:cNvSpPr>
          <p:nvPr>
            <p:ph type="title"/>
          </p:nvPr>
        </p:nvSpPr>
        <p:spPr>
          <a:xfrm>
            <a:off x="817015" y="2615763"/>
            <a:ext cx="7415213"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Database</a:t>
            </a:r>
            <a:endParaRPr sz="6000" dirty="0"/>
          </a:p>
        </p:txBody>
      </p:sp>
      <p:sp>
        <p:nvSpPr>
          <p:cNvPr id="1794" name="Google Shape;1794;p46"/>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sp>
        <p:nvSpPr>
          <p:cNvPr id="1795" name="Google Shape;1795;p46"/>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t>Các bạn chú ý lắng nghe</a:t>
            </a:r>
            <a:endParaRPr dirty="0"/>
          </a:p>
        </p:txBody>
      </p:sp>
      <p:grpSp>
        <p:nvGrpSpPr>
          <p:cNvPr id="1796" name="Google Shape;1796;p46"/>
          <p:cNvGrpSpPr/>
          <p:nvPr/>
        </p:nvGrpSpPr>
        <p:grpSpPr>
          <a:xfrm flipH="1">
            <a:off x="2124013" y="1936921"/>
            <a:ext cx="793256" cy="182899"/>
            <a:chOff x="2685575" y="2835950"/>
            <a:chExt cx="433000" cy="99825"/>
          </a:xfrm>
        </p:grpSpPr>
        <p:sp>
          <p:nvSpPr>
            <p:cNvPr id="1797" name="Google Shape;1797;p4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1" name="Google Shape;1801;p46"/>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46"/>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271382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94"/>
                                        </p:tgtEl>
                                        <p:attrNameLst>
                                          <p:attrName>style.visibility</p:attrName>
                                        </p:attrNameLst>
                                      </p:cBhvr>
                                      <p:to>
                                        <p:strVal val="visible"/>
                                      </p:to>
                                    </p:set>
                                    <p:anim calcmode="lin" valueType="num">
                                      <p:cBhvr>
                                        <p:cTn id="7" dur="1000" fill="hold"/>
                                        <p:tgtEl>
                                          <p:spTgt spid="1794"/>
                                        </p:tgtEl>
                                        <p:attrNameLst>
                                          <p:attrName>ppt_w</p:attrName>
                                        </p:attrNameLst>
                                      </p:cBhvr>
                                      <p:tavLst>
                                        <p:tav tm="0">
                                          <p:val>
                                            <p:strVal val="#ppt_w*0.70"/>
                                          </p:val>
                                        </p:tav>
                                        <p:tav tm="100000">
                                          <p:val>
                                            <p:strVal val="#ppt_w"/>
                                          </p:val>
                                        </p:tav>
                                      </p:tavLst>
                                    </p:anim>
                                    <p:anim calcmode="lin" valueType="num">
                                      <p:cBhvr>
                                        <p:cTn id="8" dur="1000" fill="hold"/>
                                        <p:tgtEl>
                                          <p:spTgt spid="1794"/>
                                        </p:tgtEl>
                                        <p:attrNameLst>
                                          <p:attrName>ppt_h</p:attrName>
                                        </p:attrNameLst>
                                      </p:cBhvr>
                                      <p:tavLst>
                                        <p:tav tm="0">
                                          <p:val>
                                            <p:strVal val="#ppt_h"/>
                                          </p:val>
                                        </p:tav>
                                        <p:tav tm="100000">
                                          <p:val>
                                            <p:strVal val="#ppt_h"/>
                                          </p:val>
                                        </p:tav>
                                      </p:tavLst>
                                    </p:anim>
                                    <p:animEffect transition="in" filter="fade">
                                      <p:cBhvr>
                                        <p:cTn id="9" dur="1000"/>
                                        <p:tgtEl>
                                          <p:spTgt spid="179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93"/>
                                        </p:tgtEl>
                                        <p:attrNameLst>
                                          <p:attrName>style.visibility</p:attrName>
                                        </p:attrNameLst>
                                      </p:cBhvr>
                                      <p:to>
                                        <p:strVal val="visible"/>
                                      </p:to>
                                    </p:set>
                                    <p:anim calcmode="lin" valueType="num">
                                      <p:cBhvr additive="base">
                                        <p:cTn id="14" dur="500" fill="hold"/>
                                        <p:tgtEl>
                                          <p:spTgt spid="1793"/>
                                        </p:tgtEl>
                                        <p:attrNameLst>
                                          <p:attrName>ppt_x</p:attrName>
                                        </p:attrNameLst>
                                      </p:cBhvr>
                                      <p:tavLst>
                                        <p:tav tm="0">
                                          <p:val>
                                            <p:strVal val="#ppt_x"/>
                                          </p:val>
                                        </p:tav>
                                        <p:tav tm="100000">
                                          <p:val>
                                            <p:strVal val="#ppt_x"/>
                                          </p:val>
                                        </p:tav>
                                      </p:tavLst>
                                    </p:anim>
                                    <p:anim calcmode="lin" valueType="num">
                                      <p:cBhvr additive="base">
                                        <p:cTn id="15" dur="500" fill="hold"/>
                                        <p:tgtEl>
                                          <p:spTgt spid="179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803"/>
                                        </p:tgtEl>
                                        <p:attrNameLst>
                                          <p:attrName>style.visibility</p:attrName>
                                        </p:attrNameLst>
                                      </p:cBhvr>
                                      <p:to>
                                        <p:strVal val="visible"/>
                                      </p:to>
                                    </p:set>
                                    <p:anim calcmode="lin" valueType="num">
                                      <p:cBhvr additive="base">
                                        <p:cTn id="18" dur="500" fill="hold"/>
                                        <p:tgtEl>
                                          <p:spTgt spid="1803"/>
                                        </p:tgtEl>
                                        <p:attrNameLst>
                                          <p:attrName>ppt_x</p:attrName>
                                        </p:attrNameLst>
                                      </p:cBhvr>
                                      <p:tavLst>
                                        <p:tav tm="0">
                                          <p:val>
                                            <p:strVal val="#ppt_x"/>
                                          </p:val>
                                        </p:tav>
                                        <p:tav tm="100000">
                                          <p:val>
                                            <p:strVal val="#ppt_x"/>
                                          </p:val>
                                        </p:tav>
                                      </p:tavLst>
                                    </p:anim>
                                    <p:anim calcmode="lin" valueType="num">
                                      <p:cBhvr additive="base">
                                        <p:cTn id="19" dur="500" fill="hold"/>
                                        <p:tgtEl>
                                          <p:spTgt spid="18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95">
                                            <p:txEl>
                                              <p:pRg st="0" end="0"/>
                                            </p:txEl>
                                          </p:spTgt>
                                        </p:tgtEl>
                                        <p:attrNameLst>
                                          <p:attrName>style.visibility</p:attrName>
                                        </p:attrNameLst>
                                      </p:cBhvr>
                                      <p:to>
                                        <p:strVal val="visible"/>
                                      </p:to>
                                    </p:set>
                                    <p:anim calcmode="lin" valueType="num">
                                      <p:cBhvr additive="base">
                                        <p:cTn id="22" dur="500" fill="hold"/>
                                        <p:tgtEl>
                                          <p:spTgt spid="179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 grpId="0"/>
      <p:bldP spid="1794" grpId="0"/>
      <p:bldP spid="17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49"/>
          <p:cNvSpPr txBox="1">
            <a:spLocks noGrp="1"/>
          </p:cNvSpPr>
          <p:nvPr>
            <p:ph type="title"/>
          </p:nvPr>
        </p:nvSpPr>
        <p:spPr>
          <a:xfrm>
            <a:off x="2060288" y="1131791"/>
            <a:ext cx="4772700" cy="473100"/>
          </a:xfrm>
          <a:prstGeom prst="rect">
            <a:avLst/>
          </a:prstGeom>
        </p:spPr>
        <p:txBody>
          <a:bodyPr spcFirstLastPara="1" wrap="square" lIns="91425" tIns="0" rIns="365750" bIns="91425" anchor="t" anchorCtr="0">
            <a:noAutofit/>
          </a:bodyPr>
          <a:lstStyle/>
          <a:p>
            <a:pPr marL="0" lvl="0" indent="0" algn="ctr" rtl="0">
              <a:spcBef>
                <a:spcPts val="0"/>
              </a:spcBef>
              <a:spcAft>
                <a:spcPts val="0"/>
              </a:spcAft>
              <a:buClr>
                <a:schemeClr val="dk1"/>
              </a:buClr>
              <a:buSzPts val="1100"/>
              <a:buFont typeface="Arial"/>
              <a:buNone/>
            </a:pPr>
            <a:r>
              <a:rPr lang="en" dirty="0"/>
              <a:t>Giới thiệu về Data base</a:t>
            </a:r>
            <a:endParaRPr dirty="0"/>
          </a:p>
        </p:txBody>
      </p:sp>
      <p:sp>
        <p:nvSpPr>
          <p:cNvPr id="1904" name="Google Shape;1904;p49"/>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b="0" i="0" dirty="0">
                <a:solidFill>
                  <a:srgbClr val="222222"/>
                </a:solidFill>
                <a:effectLst/>
                <a:latin typeface="Verdana" panose="020B0604030504040204" pitchFamily="34" charset="0"/>
              </a:rPr>
              <a:t> </a:t>
            </a:r>
            <a:r>
              <a:rPr lang="en-US" sz="2000" dirty="0">
                <a:solidFill>
                  <a:schemeClr val="bg1"/>
                </a:solidFill>
                <a:latin typeface="+mj-lt"/>
              </a:rPr>
              <a:t>L</a:t>
            </a:r>
            <a:r>
              <a:rPr lang="vi-VN" sz="2000" b="0" i="0" dirty="0">
                <a:solidFill>
                  <a:schemeClr val="bg1"/>
                </a:solidFill>
                <a:effectLst/>
                <a:latin typeface="+mj-lt"/>
              </a:rPr>
              <a:t>à một bộ sưu tập các dữ liệu được tổ chức một cách bài bản thường được truy cập từ hệ thống máy tính hoặc tồn tại ở dạng tập tin trong hệ quản trị cơ sở dữ liệu.</a:t>
            </a:r>
            <a:endParaRPr sz="2000" dirty="0">
              <a:solidFill>
                <a:schemeClr val="bg1"/>
              </a:solidFill>
              <a:latin typeface="+mj-lt"/>
            </a:endParaRPr>
          </a:p>
        </p:txBody>
      </p:sp>
      <p:sp>
        <p:nvSpPr>
          <p:cNvPr id="1905" name="Google Shape;1905;p49"/>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6" name="Google Shape;1906;p49"/>
          <p:cNvGrpSpPr/>
          <p:nvPr/>
        </p:nvGrpSpPr>
        <p:grpSpPr>
          <a:xfrm>
            <a:off x="6622850" y="-2018079"/>
            <a:ext cx="4000413" cy="3175881"/>
            <a:chOff x="5207925" y="-1994879"/>
            <a:chExt cx="4000413" cy="3175881"/>
          </a:xfrm>
        </p:grpSpPr>
        <p:sp>
          <p:nvSpPr>
            <p:cNvPr id="1907" name="Google Shape;1907;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0" name="Google Shape;1910;p49"/>
          <p:cNvGrpSpPr/>
          <p:nvPr/>
        </p:nvGrpSpPr>
        <p:grpSpPr>
          <a:xfrm>
            <a:off x="4580467" y="3925450"/>
            <a:ext cx="1039906" cy="679800"/>
            <a:chOff x="4082325" y="3790650"/>
            <a:chExt cx="1039906" cy="679800"/>
          </a:xfrm>
        </p:grpSpPr>
        <p:sp>
          <p:nvSpPr>
            <p:cNvPr id="1911" name="Google Shape;1911;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03"/>
                                        </p:tgtEl>
                                        <p:attrNameLst>
                                          <p:attrName>style.visibility</p:attrName>
                                        </p:attrNameLst>
                                      </p:cBhvr>
                                      <p:to>
                                        <p:strVal val="visible"/>
                                      </p:to>
                                    </p:set>
                                    <p:animEffect transition="in" filter="barn(inVertical)">
                                      <p:cBhvr>
                                        <p:cTn id="7" dur="500"/>
                                        <p:tgtEl>
                                          <p:spTgt spid="19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04">
                                            <p:txEl>
                                              <p:pRg st="0" end="0"/>
                                            </p:txEl>
                                          </p:spTgt>
                                        </p:tgtEl>
                                        <p:attrNameLst>
                                          <p:attrName>style.visibility</p:attrName>
                                        </p:attrNameLst>
                                      </p:cBhvr>
                                      <p:to>
                                        <p:strVal val="visible"/>
                                      </p:to>
                                    </p:set>
                                    <p:animEffect transition="in" filter="wipe(down)">
                                      <p:cBhvr>
                                        <p:cTn id="12" dur="500"/>
                                        <p:tgtEl>
                                          <p:spTgt spid="19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3" grpId="0"/>
      <p:bldP spid="190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Google Shape;180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Tại sao nên dùng data base ?</a:t>
            </a:r>
            <a:endParaRPr dirty="0"/>
          </a:p>
        </p:txBody>
      </p:sp>
      <p:sp>
        <p:nvSpPr>
          <p:cNvPr id="1810" name="Google Shape;1810;p47"/>
          <p:cNvSpPr txBox="1">
            <a:spLocks noGrp="1"/>
          </p:cNvSpPr>
          <p:nvPr>
            <p:ph type="subTitle" idx="2"/>
          </p:nvPr>
        </p:nvSpPr>
        <p:spPr>
          <a:xfrm>
            <a:off x="3256855" y="1592450"/>
            <a:ext cx="5551313" cy="481800"/>
          </a:xfrm>
          <a:prstGeom prst="rect">
            <a:avLst/>
          </a:prstGeom>
        </p:spPr>
        <p:txBody>
          <a:bodyPr spcFirstLastPara="1" wrap="square" lIns="91425" tIns="0" rIns="91425" bIns="91425" anchor="t" anchorCtr="0">
            <a:noAutofit/>
          </a:bodyPr>
          <a:lstStyle/>
          <a:p>
            <a:pPr marL="139700" indent="0"/>
            <a:r>
              <a:rPr lang="vi-VN" b="0" i="0" dirty="0">
                <a:solidFill>
                  <a:schemeClr val="bg1"/>
                </a:solidFill>
                <a:effectLst/>
                <a:latin typeface="Verdana" panose="020B0604030504040204" pitchFamily="34" charset="0"/>
              </a:rPr>
              <a:t>Các thông tin lưu trữ sẽ giảm được mức độ trùng lặp xuống mức thấp nhất, tối đa hoá thông tin cần tìm kiếm.</a:t>
            </a:r>
          </a:p>
        </p:txBody>
      </p:sp>
      <p:sp>
        <p:nvSpPr>
          <p:cNvPr id="1812" name="Google Shape;1812;p47"/>
          <p:cNvSpPr txBox="1">
            <a:spLocks noGrp="1"/>
          </p:cNvSpPr>
          <p:nvPr>
            <p:ph type="subTitle" idx="4"/>
          </p:nvPr>
        </p:nvSpPr>
        <p:spPr>
          <a:xfrm>
            <a:off x="3256855" y="2678883"/>
            <a:ext cx="5679975" cy="481800"/>
          </a:xfrm>
          <a:prstGeom prst="rect">
            <a:avLst/>
          </a:prstGeom>
        </p:spPr>
        <p:txBody>
          <a:bodyPr spcFirstLastPara="1" wrap="square" lIns="91425" tIns="0" rIns="91425" bIns="91425" anchor="t" anchorCtr="0">
            <a:noAutofit/>
          </a:bodyPr>
          <a:lstStyle/>
          <a:p>
            <a:pPr marL="139700" indent="0" algn="just"/>
            <a:r>
              <a:rPr lang="vi-VN" b="0" i="0" dirty="0">
                <a:solidFill>
                  <a:schemeClr val="bg1"/>
                </a:solidFill>
                <a:effectLst/>
                <a:latin typeface="Verdana" panose="020B0604030504040204" pitchFamily="34" charset="0"/>
              </a:rPr>
              <a:t>Dữ liệu được truy xuất với nhiều cách khác nhau, từ nhiều người dùng khác nhau và từ nhiều ứng dụng khác nhau.</a:t>
            </a:r>
          </a:p>
        </p:txBody>
      </p:sp>
      <p:sp>
        <p:nvSpPr>
          <p:cNvPr id="1814" name="Google Shape;1814;p47"/>
          <p:cNvSpPr txBox="1">
            <a:spLocks noGrp="1"/>
          </p:cNvSpPr>
          <p:nvPr>
            <p:ph type="subTitle" idx="6"/>
          </p:nvPr>
        </p:nvSpPr>
        <p:spPr>
          <a:xfrm>
            <a:off x="3256855" y="4015826"/>
            <a:ext cx="5283991" cy="481800"/>
          </a:xfrm>
          <a:prstGeom prst="rect">
            <a:avLst/>
          </a:prstGeom>
        </p:spPr>
        <p:txBody>
          <a:bodyPr spcFirstLastPara="1" wrap="square" lIns="91425" tIns="0" rIns="91425" bIns="91425" anchor="t" anchorCtr="0">
            <a:noAutofit/>
          </a:bodyPr>
          <a:lstStyle/>
          <a:p>
            <a:pPr marL="139700" indent="0" algn="just"/>
            <a:r>
              <a:rPr lang="vi-VN" b="0" i="0" dirty="0">
                <a:solidFill>
                  <a:schemeClr val="bg1"/>
                </a:solidFill>
                <a:effectLst/>
                <a:latin typeface="Verdana" panose="020B0604030504040204" pitchFamily="34" charset="0"/>
              </a:rPr>
              <a:t>Tăng khả năng chia sẻ thông tin với nhiều người dùng mà không gặp các vấn đề về khoảng cách</a:t>
            </a:r>
            <a:r>
              <a:rPr lang="en-US" b="0" i="0" dirty="0">
                <a:solidFill>
                  <a:schemeClr val="bg1"/>
                </a:solidFill>
                <a:effectLst/>
                <a:latin typeface="Verdana" panose="020B0604030504040204" pitchFamily="34" charset="0"/>
              </a:rPr>
              <a:t> </a:t>
            </a:r>
            <a:r>
              <a:rPr lang="en-US" b="0" i="0" dirty="0" err="1">
                <a:solidFill>
                  <a:schemeClr val="bg1"/>
                </a:solidFill>
                <a:effectLst/>
                <a:latin typeface="Verdana" panose="020B0604030504040204" pitchFamily="34" charset="0"/>
              </a:rPr>
              <a:t>và</a:t>
            </a:r>
            <a:r>
              <a:rPr lang="en-US" b="0" i="0" dirty="0">
                <a:solidFill>
                  <a:schemeClr val="bg1"/>
                </a:solidFill>
                <a:effectLst/>
                <a:latin typeface="Verdana" panose="020B0604030504040204" pitchFamily="34" charset="0"/>
              </a:rPr>
              <a:t> </a:t>
            </a:r>
            <a:r>
              <a:rPr lang="en-US" b="0" i="0" dirty="0" err="1">
                <a:solidFill>
                  <a:schemeClr val="bg1"/>
                </a:solidFill>
                <a:effectLst/>
                <a:latin typeface="Verdana" panose="020B0604030504040204" pitchFamily="34" charset="0"/>
              </a:rPr>
              <a:t>tăng</a:t>
            </a:r>
            <a:r>
              <a:rPr lang="en-US" b="0" i="0" dirty="0">
                <a:solidFill>
                  <a:schemeClr val="bg1"/>
                </a:solidFill>
                <a:effectLst/>
                <a:latin typeface="Verdana" panose="020B0604030504040204" pitchFamily="34" charset="0"/>
              </a:rPr>
              <a:t> </a:t>
            </a:r>
            <a:r>
              <a:rPr lang="en-US" b="0" i="0" dirty="0" err="1">
                <a:solidFill>
                  <a:schemeClr val="bg1"/>
                </a:solidFill>
                <a:effectLst/>
                <a:latin typeface="Verdana" panose="020B0604030504040204" pitchFamily="34" charset="0"/>
              </a:rPr>
              <a:t>khả</a:t>
            </a:r>
            <a:r>
              <a:rPr lang="en-US" b="0" i="0" dirty="0">
                <a:solidFill>
                  <a:schemeClr val="bg1"/>
                </a:solidFill>
                <a:effectLst/>
                <a:latin typeface="Verdana" panose="020B0604030504040204" pitchFamily="34" charset="0"/>
              </a:rPr>
              <a:t> </a:t>
            </a:r>
            <a:r>
              <a:rPr lang="en-US" b="0" i="0" dirty="0" err="1">
                <a:solidFill>
                  <a:schemeClr val="bg1"/>
                </a:solidFill>
                <a:effectLst/>
                <a:latin typeface="Verdana" panose="020B0604030504040204" pitchFamily="34" charset="0"/>
              </a:rPr>
              <a:t>năng</a:t>
            </a:r>
            <a:r>
              <a:rPr lang="en-US" b="0" i="0" dirty="0">
                <a:solidFill>
                  <a:schemeClr val="bg1"/>
                </a:solidFill>
                <a:effectLst/>
                <a:latin typeface="Verdana" panose="020B0604030504040204" pitchFamily="34" charset="0"/>
              </a:rPr>
              <a:t> </a:t>
            </a:r>
            <a:r>
              <a:rPr lang="en-US" b="0" i="0" dirty="0" err="1">
                <a:solidFill>
                  <a:schemeClr val="bg1"/>
                </a:solidFill>
                <a:effectLst/>
                <a:latin typeface="Verdana" panose="020B0604030504040204" pitchFamily="34" charset="0"/>
              </a:rPr>
              <a:t>bảo</a:t>
            </a:r>
            <a:r>
              <a:rPr lang="en-US" b="0" i="0" dirty="0">
                <a:solidFill>
                  <a:schemeClr val="bg1"/>
                </a:solidFill>
                <a:effectLst/>
                <a:latin typeface="Verdana" panose="020B0604030504040204" pitchFamily="34" charset="0"/>
              </a:rPr>
              <a:t> </a:t>
            </a:r>
            <a:r>
              <a:rPr lang="en-US" b="0" i="0" dirty="0" err="1">
                <a:solidFill>
                  <a:schemeClr val="bg1"/>
                </a:solidFill>
                <a:effectLst/>
                <a:latin typeface="Verdana" panose="020B0604030504040204" pitchFamily="34" charset="0"/>
              </a:rPr>
              <a:t>mật</a:t>
            </a:r>
            <a:endParaRPr lang="vi-VN" b="0" i="0" dirty="0">
              <a:solidFill>
                <a:schemeClr val="bg1"/>
              </a:solidFill>
              <a:effectLst/>
              <a:latin typeface="Verdana" panose="020B0604030504040204" pitchFamily="34" charset="0"/>
            </a:endParaRPr>
          </a:p>
        </p:txBody>
      </p:sp>
      <p:grpSp>
        <p:nvGrpSpPr>
          <p:cNvPr id="1815" name="Google Shape;1815;p47"/>
          <p:cNvGrpSpPr/>
          <p:nvPr/>
        </p:nvGrpSpPr>
        <p:grpSpPr>
          <a:xfrm flipH="1">
            <a:off x="1152583" y="1192000"/>
            <a:ext cx="793256" cy="182899"/>
            <a:chOff x="2685575" y="2835950"/>
            <a:chExt cx="433000" cy="99825"/>
          </a:xfrm>
        </p:grpSpPr>
        <p:sp>
          <p:nvSpPr>
            <p:cNvPr id="1816" name="Google Shape;1816;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47"/>
          <p:cNvGrpSpPr/>
          <p:nvPr/>
        </p:nvGrpSpPr>
        <p:grpSpPr>
          <a:xfrm flipH="1">
            <a:off x="6737051" y="-686940"/>
            <a:ext cx="2019176" cy="2019176"/>
            <a:chOff x="1943325" y="-220375"/>
            <a:chExt cx="1298672" cy="1298672"/>
          </a:xfrm>
        </p:grpSpPr>
        <p:sp>
          <p:nvSpPr>
            <p:cNvPr id="1821" name="Google Shape;1821;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0" name="Google Shape;1870;p47"/>
          <p:cNvSpPr/>
          <p:nvPr/>
        </p:nvSpPr>
        <p:spPr>
          <a:xfrm>
            <a:off x="2610052" y="26760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2610052" y="15373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2610052" y="381467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3" name="Google Shape;1873;p47"/>
          <p:cNvGrpSpPr/>
          <p:nvPr/>
        </p:nvGrpSpPr>
        <p:grpSpPr>
          <a:xfrm rot="10800000">
            <a:off x="-2065912" y="3101271"/>
            <a:ext cx="4000413" cy="3175881"/>
            <a:chOff x="5207925" y="-1994879"/>
            <a:chExt cx="4000413" cy="3175881"/>
          </a:xfrm>
        </p:grpSpPr>
        <p:sp>
          <p:nvSpPr>
            <p:cNvPr id="1874" name="Google Shape;1874;p4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47"/>
          <p:cNvGrpSpPr/>
          <p:nvPr/>
        </p:nvGrpSpPr>
        <p:grpSpPr>
          <a:xfrm>
            <a:off x="2734961" y="1652139"/>
            <a:ext cx="299787" cy="301002"/>
            <a:chOff x="7025531" y="2456707"/>
            <a:chExt cx="337712" cy="339119"/>
          </a:xfrm>
        </p:grpSpPr>
        <p:sp>
          <p:nvSpPr>
            <p:cNvPr id="1878" name="Google Shape;1878;p47"/>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79" name="Google Shape;1879;p47"/>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80" name="Google Shape;1880;p47"/>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81" name="Google Shape;1881;p47"/>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1882" name="Google Shape;1882;p47"/>
          <p:cNvSpPr/>
          <p:nvPr/>
        </p:nvSpPr>
        <p:spPr>
          <a:xfrm>
            <a:off x="2735982" y="2802781"/>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83" name="Google Shape;1883;p47"/>
          <p:cNvSpPr/>
          <p:nvPr/>
        </p:nvSpPr>
        <p:spPr>
          <a:xfrm>
            <a:off x="2745607" y="3939942"/>
            <a:ext cx="302281" cy="302908"/>
          </a:xfrm>
          <a:custGeom>
            <a:avLst/>
            <a:gdLst/>
            <a:ahLst/>
            <a:cxnLst/>
            <a:rect l="l" t="t" r="r" b="b"/>
            <a:pathLst>
              <a:path w="11575" h="11599" extrusionOk="0">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08"/>
                                        </p:tgtEl>
                                        <p:attrNameLst>
                                          <p:attrName>style.visibility</p:attrName>
                                        </p:attrNameLst>
                                      </p:cBhvr>
                                      <p:to>
                                        <p:strVal val="visible"/>
                                      </p:to>
                                    </p:set>
                                    <p:anim calcmode="lin" valueType="num">
                                      <p:cBhvr>
                                        <p:cTn id="7" dur="1000" fill="hold"/>
                                        <p:tgtEl>
                                          <p:spTgt spid="1808"/>
                                        </p:tgtEl>
                                        <p:attrNameLst>
                                          <p:attrName>ppt_w</p:attrName>
                                        </p:attrNameLst>
                                      </p:cBhvr>
                                      <p:tavLst>
                                        <p:tav tm="0">
                                          <p:val>
                                            <p:fltVal val="0"/>
                                          </p:val>
                                        </p:tav>
                                        <p:tav tm="100000">
                                          <p:val>
                                            <p:strVal val="#ppt_w"/>
                                          </p:val>
                                        </p:tav>
                                      </p:tavLst>
                                    </p:anim>
                                    <p:anim calcmode="lin" valueType="num">
                                      <p:cBhvr>
                                        <p:cTn id="8" dur="1000" fill="hold"/>
                                        <p:tgtEl>
                                          <p:spTgt spid="1808"/>
                                        </p:tgtEl>
                                        <p:attrNameLst>
                                          <p:attrName>ppt_h</p:attrName>
                                        </p:attrNameLst>
                                      </p:cBhvr>
                                      <p:tavLst>
                                        <p:tav tm="0">
                                          <p:val>
                                            <p:fltVal val="0"/>
                                          </p:val>
                                        </p:tav>
                                        <p:tav tm="100000">
                                          <p:val>
                                            <p:strVal val="#ppt_h"/>
                                          </p:val>
                                        </p:tav>
                                      </p:tavLst>
                                    </p:anim>
                                    <p:anim calcmode="lin" valueType="num">
                                      <p:cBhvr>
                                        <p:cTn id="9" dur="1000" fill="hold"/>
                                        <p:tgtEl>
                                          <p:spTgt spid="1808"/>
                                        </p:tgtEl>
                                        <p:attrNameLst>
                                          <p:attrName>style.rotation</p:attrName>
                                        </p:attrNameLst>
                                      </p:cBhvr>
                                      <p:tavLst>
                                        <p:tav tm="0">
                                          <p:val>
                                            <p:fltVal val="90"/>
                                          </p:val>
                                        </p:tav>
                                        <p:tav tm="100000">
                                          <p:val>
                                            <p:fltVal val="0"/>
                                          </p:val>
                                        </p:tav>
                                      </p:tavLst>
                                    </p:anim>
                                    <p:animEffect transition="in" filter="fade">
                                      <p:cBhvr>
                                        <p:cTn id="10" dur="1000"/>
                                        <p:tgtEl>
                                          <p:spTgt spid="1808"/>
                                        </p:tgtEl>
                                      </p:cBhvr>
                                    </p:animEffect>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1877"/>
                                        </p:tgtEl>
                                        <p:attrNameLst>
                                          <p:attrName>style.visibility</p:attrName>
                                        </p:attrNameLst>
                                      </p:cBhvr>
                                      <p:to>
                                        <p:strVal val="visible"/>
                                      </p:to>
                                    </p:set>
                                    <p:anim calcmode="lin" valueType="num">
                                      <p:cBhvr>
                                        <p:cTn id="15" dur="1000" fill="hold"/>
                                        <p:tgtEl>
                                          <p:spTgt spid="1877"/>
                                        </p:tgtEl>
                                        <p:attrNameLst>
                                          <p:attrName>ppt_w</p:attrName>
                                        </p:attrNameLst>
                                      </p:cBhvr>
                                      <p:tavLst>
                                        <p:tav tm="0">
                                          <p:val>
                                            <p:strVal val="#ppt_w+.3"/>
                                          </p:val>
                                        </p:tav>
                                        <p:tav tm="100000">
                                          <p:val>
                                            <p:strVal val="#ppt_w"/>
                                          </p:val>
                                        </p:tav>
                                      </p:tavLst>
                                    </p:anim>
                                    <p:anim calcmode="lin" valueType="num">
                                      <p:cBhvr>
                                        <p:cTn id="16" dur="1000" fill="hold"/>
                                        <p:tgtEl>
                                          <p:spTgt spid="1877"/>
                                        </p:tgtEl>
                                        <p:attrNameLst>
                                          <p:attrName>ppt_h</p:attrName>
                                        </p:attrNameLst>
                                      </p:cBhvr>
                                      <p:tavLst>
                                        <p:tav tm="0">
                                          <p:val>
                                            <p:strVal val="#ppt_h"/>
                                          </p:val>
                                        </p:tav>
                                        <p:tav tm="100000">
                                          <p:val>
                                            <p:strVal val="#ppt_h"/>
                                          </p:val>
                                        </p:tav>
                                      </p:tavLst>
                                    </p:anim>
                                    <p:animEffect transition="in" filter="fade">
                                      <p:cBhvr>
                                        <p:cTn id="17" dur="1000"/>
                                        <p:tgtEl>
                                          <p:spTgt spid="1877"/>
                                        </p:tgtEl>
                                      </p:cBhvr>
                                    </p:animEffect>
                                  </p:childTnLst>
                                </p:cTn>
                              </p:par>
                              <p:par>
                                <p:cTn id="18" presetID="50" presetClass="entr" presetSubtype="0" decel="100000" fill="hold" grpId="0" nodeType="withEffect">
                                  <p:stCondLst>
                                    <p:cond delay="0"/>
                                  </p:stCondLst>
                                  <p:childTnLst>
                                    <p:set>
                                      <p:cBhvr>
                                        <p:cTn id="19" dur="1" fill="hold">
                                          <p:stCondLst>
                                            <p:cond delay="0"/>
                                          </p:stCondLst>
                                        </p:cTn>
                                        <p:tgtEl>
                                          <p:spTgt spid="1871"/>
                                        </p:tgtEl>
                                        <p:attrNameLst>
                                          <p:attrName>style.visibility</p:attrName>
                                        </p:attrNameLst>
                                      </p:cBhvr>
                                      <p:to>
                                        <p:strVal val="visible"/>
                                      </p:to>
                                    </p:set>
                                    <p:anim calcmode="lin" valueType="num">
                                      <p:cBhvr>
                                        <p:cTn id="20" dur="1000" fill="hold"/>
                                        <p:tgtEl>
                                          <p:spTgt spid="1871"/>
                                        </p:tgtEl>
                                        <p:attrNameLst>
                                          <p:attrName>ppt_w</p:attrName>
                                        </p:attrNameLst>
                                      </p:cBhvr>
                                      <p:tavLst>
                                        <p:tav tm="0">
                                          <p:val>
                                            <p:strVal val="#ppt_w+.3"/>
                                          </p:val>
                                        </p:tav>
                                        <p:tav tm="100000">
                                          <p:val>
                                            <p:strVal val="#ppt_w"/>
                                          </p:val>
                                        </p:tav>
                                      </p:tavLst>
                                    </p:anim>
                                    <p:anim calcmode="lin" valueType="num">
                                      <p:cBhvr>
                                        <p:cTn id="21" dur="1000" fill="hold"/>
                                        <p:tgtEl>
                                          <p:spTgt spid="1871"/>
                                        </p:tgtEl>
                                        <p:attrNameLst>
                                          <p:attrName>ppt_h</p:attrName>
                                        </p:attrNameLst>
                                      </p:cBhvr>
                                      <p:tavLst>
                                        <p:tav tm="0">
                                          <p:val>
                                            <p:strVal val="#ppt_h"/>
                                          </p:val>
                                        </p:tav>
                                        <p:tav tm="100000">
                                          <p:val>
                                            <p:strVal val="#ppt_h"/>
                                          </p:val>
                                        </p:tav>
                                      </p:tavLst>
                                    </p:anim>
                                    <p:animEffect transition="in" filter="fade">
                                      <p:cBhvr>
                                        <p:cTn id="22" dur="1000"/>
                                        <p:tgtEl>
                                          <p:spTgt spid="1871"/>
                                        </p:tgtEl>
                                      </p:cBhvr>
                                    </p:animEffect>
                                  </p:childTnLst>
                                </p:cTn>
                              </p:par>
                              <p:par>
                                <p:cTn id="23" presetID="50" presetClass="entr" presetSubtype="0" decel="100000" fill="hold" grpId="0" nodeType="withEffect">
                                  <p:stCondLst>
                                    <p:cond delay="0"/>
                                  </p:stCondLst>
                                  <p:childTnLst>
                                    <p:set>
                                      <p:cBhvr>
                                        <p:cTn id="24" dur="1" fill="hold">
                                          <p:stCondLst>
                                            <p:cond delay="0"/>
                                          </p:stCondLst>
                                        </p:cTn>
                                        <p:tgtEl>
                                          <p:spTgt spid="1810">
                                            <p:txEl>
                                              <p:pRg st="0" end="0"/>
                                            </p:txEl>
                                          </p:spTgt>
                                        </p:tgtEl>
                                        <p:attrNameLst>
                                          <p:attrName>style.visibility</p:attrName>
                                        </p:attrNameLst>
                                      </p:cBhvr>
                                      <p:to>
                                        <p:strVal val="visible"/>
                                      </p:to>
                                    </p:set>
                                    <p:anim calcmode="lin" valueType="num">
                                      <p:cBhvr>
                                        <p:cTn id="25" dur="1000" fill="hold"/>
                                        <p:tgtEl>
                                          <p:spTgt spid="1810">
                                            <p:txEl>
                                              <p:pRg st="0" end="0"/>
                                            </p:txEl>
                                          </p:spTgt>
                                        </p:tgtEl>
                                        <p:attrNameLst>
                                          <p:attrName>ppt_w</p:attrName>
                                        </p:attrNameLst>
                                      </p:cBhvr>
                                      <p:tavLst>
                                        <p:tav tm="0">
                                          <p:val>
                                            <p:strVal val="#ppt_w+.3"/>
                                          </p:val>
                                        </p:tav>
                                        <p:tav tm="100000">
                                          <p:val>
                                            <p:strVal val="#ppt_w"/>
                                          </p:val>
                                        </p:tav>
                                      </p:tavLst>
                                    </p:anim>
                                    <p:anim calcmode="lin" valueType="num">
                                      <p:cBhvr>
                                        <p:cTn id="26" dur="1000" fill="hold"/>
                                        <p:tgtEl>
                                          <p:spTgt spid="1810">
                                            <p:txEl>
                                              <p:pRg st="0" end="0"/>
                                            </p:txEl>
                                          </p:spTgt>
                                        </p:tgtEl>
                                        <p:attrNameLst>
                                          <p:attrName>ppt_h</p:attrName>
                                        </p:attrNameLst>
                                      </p:cBhvr>
                                      <p:tavLst>
                                        <p:tav tm="0">
                                          <p:val>
                                            <p:strVal val="#ppt_h"/>
                                          </p:val>
                                        </p:tav>
                                        <p:tav tm="100000">
                                          <p:val>
                                            <p:strVal val="#ppt_h"/>
                                          </p:val>
                                        </p:tav>
                                      </p:tavLst>
                                    </p:anim>
                                    <p:animEffect transition="in" filter="fade">
                                      <p:cBhvr>
                                        <p:cTn id="27" dur="1000"/>
                                        <p:tgtEl>
                                          <p:spTgt spid="18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grpId="0" nodeType="clickEffect">
                                  <p:stCondLst>
                                    <p:cond delay="0"/>
                                  </p:stCondLst>
                                  <p:childTnLst>
                                    <p:set>
                                      <p:cBhvr>
                                        <p:cTn id="31" dur="1" fill="hold">
                                          <p:stCondLst>
                                            <p:cond delay="0"/>
                                          </p:stCondLst>
                                        </p:cTn>
                                        <p:tgtEl>
                                          <p:spTgt spid="1882"/>
                                        </p:tgtEl>
                                        <p:attrNameLst>
                                          <p:attrName>style.visibility</p:attrName>
                                        </p:attrNameLst>
                                      </p:cBhvr>
                                      <p:to>
                                        <p:strVal val="visible"/>
                                      </p:to>
                                    </p:set>
                                    <p:anim calcmode="lin" valueType="num">
                                      <p:cBhvr>
                                        <p:cTn id="32" dur="1000" fill="hold"/>
                                        <p:tgtEl>
                                          <p:spTgt spid="1882"/>
                                        </p:tgtEl>
                                        <p:attrNameLst>
                                          <p:attrName>ppt_w</p:attrName>
                                        </p:attrNameLst>
                                      </p:cBhvr>
                                      <p:tavLst>
                                        <p:tav tm="0">
                                          <p:val>
                                            <p:strVal val="#ppt_w+.3"/>
                                          </p:val>
                                        </p:tav>
                                        <p:tav tm="100000">
                                          <p:val>
                                            <p:strVal val="#ppt_w"/>
                                          </p:val>
                                        </p:tav>
                                      </p:tavLst>
                                    </p:anim>
                                    <p:anim calcmode="lin" valueType="num">
                                      <p:cBhvr>
                                        <p:cTn id="33" dur="1000" fill="hold"/>
                                        <p:tgtEl>
                                          <p:spTgt spid="1882"/>
                                        </p:tgtEl>
                                        <p:attrNameLst>
                                          <p:attrName>ppt_h</p:attrName>
                                        </p:attrNameLst>
                                      </p:cBhvr>
                                      <p:tavLst>
                                        <p:tav tm="0">
                                          <p:val>
                                            <p:strVal val="#ppt_h"/>
                                          </p:val>
                                        </p:tav>
                                        <p:tav tm="100000">
                                          <p:val>
                                            <p:strVal val="#ppt_h"/>
                                          </p:val>
                                        </p:tav>
                                      </p:tavLst>
                                    </p:anim>
                                    <p:animEffect transition="in" filter="fade">
                                      <p:cBhvr>
                                        <p:cTn id="34" dur="1000"/>
                                        <p:tgtEl>
                                          <p:spTgt spid="1882"/>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1870"/>
                                        </p:tgtEl>
                                        <p:attrNameLst>
                                          <p:attrName>style.visibility</p:attrName>
                                        </p:attrNameLst>
                                      </p:cBhvr>
                                      <p:to>
                                        <p:strVal val="visible"/>
                                      </p:to>
                                    </p:set>
                                    <p:anim calcmode="lin" valueType="num">
                                      <p:cBhvr>
                                        <p:cTn id="37" dur="1000" fill="hold"/>
                                        <p:tgtEl>
                                          <p:spTgt spid="1870"/>
                                        </p:tgtEl>
                                        <p:attrNameLst>
                                          <p:attrName>ppt_w</p:attrName>
                                        </p:attrNameLst>
                                      </p:cBhvr>
                                      <p:tavLst>
                                        <p:tav tm="0">
                                          <p:val>
                                            <p:strVal val="#ppt_w+.3"/>
                                          </p:val>
                                        </p:tav>
                                        <p:tav tm="100000">
                                          <p:val>
                                            <p:strVal val="#ppt_w"/>
                                          </p:val>
                                        </p:tav>
                                      </p:tavLst>
                                    </p:anim>
                                    <p:anim calcmode="lin" valueType="num">
                                      <p:cBhvr>
                                        <p:cTn id="38" dur="1000" fill="hold"/>
                                        <p:tgtEl>
                                          <p:spTgt spid="1870"/>
                                        </p:tgtEl>
                                        <p:attrNameLst>
                                          <p:attrName>ppt_h</p:attrName>
                                        </p:attrNameLst>
                                      </p:cBhvr>
                                      <p:tavLst>
                                        <p:tav tm="0">
                                          <p:val>
                                            <p:strVal val="#ppt_h"/>
                                          </p:val>
                                        </p:tav>
                                        <p:tav tm="100000">
                                          <p:val>
                                            <p:strVal val="#ppt_h"/>
                                          </p:val>
                                        </p:tav>
                                      </p:tavLst>
                                    </p:anim>
                                    <p:animEffect transition="in" filter="fade">
                                      <p:cBhvr>
                                        <p:cTn id="39" dur="1000"/>
                                        <p:tgtEl>
                                          <p:spTgt spid="1870"/>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1812">
                                            <p:txEl>
                                              <p:pRg st="0" end="0"/>
                                            </p:txEl>
                                          </p:spTgt>
                                        </p:tgtEl>
                                        <p:attrNameLst>
                                          <p:attrName>style.visibility</p:attrName>
                                        </p:attrNameLst>
                                      </p:cBhvr>
                                      <p:to>
                                        <p:strVal val="visible"/>
                                      </p:to>
                                    </p:set>
                                    <p:anim calcmode="lin" valueType="num">
                                      <p:cBhvr>
                                        <p:cTn id="42" dur="1000" fill="hold"/>
                                        <p:tgtEl>
                                          <p:spTgt spid="1812">
                                            <p:txEl>
                                              <p:pRg st="0" end="0"/>
                                            </p:txEl>
                                          </p:spTgt>
                                        </p:tgtEl>
                                        <p:attrNameLst>
                                          <p:attrName>ppt_w</p:attrName>
                                        </p:attrNameLst>
                                      </p:cBhvr>
                                      <p:tavLst>
                                        <p:tav tm="0">
                                          <p:val>
                                            <p:strVal val="#ppt_w+.3"/>
                                          </p:val>
                                        </p:tav>
                                        <p:tav tm="100000">
                                          <p:val>
                                            <p:strVal val="#ppt_w"/>
                                          </p:val>
                                        </p:tav>
                                      </p:tavLst>
                                    </p:anim>
                                    <p:anim calcmode="lin" valueType="num">
                                      <p:cBhvr>
                                        <p:cTn id="43" dur="1000" fill="hold"/>
                                        <p:tgtEl>
                                          <p:spTgt spid="1812">
                                            <p:txEl>
                                              <p:pRg st="0" end="0"/>
                                            </p:txEl>
                                          </p:spTgt>
                                        </p:tgtEl>
                                        <p:attrNameLst>
                                          <p:attrName>ppt_h</p:attrName>
                                        </p:attrNameLst>
                                      </p:cBhvr>
                                      <p:tavLst>
                                        <p:tav tm="0">
                                          <p:val>
                                            <p:strVal val="#ppt_h"/>
                                          </p:val>
                                        </p:tav>
                                        <p:tav tm="100000">
                                          <p:val>
                                            <p:strVal val="#ppt_h"/>
                                          </p:val>
                                        </p:tav>
                                      </p:tavLst>
                                    </p:anim>
                                    <p:animEffect transition="in" filter="fade">
                                      <p:cBhvr>
                                        <p:cTn id="44" dur="1000"/>
                                        <p:tgtEl>
                                          <p:spTgt spid="18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1883"/>
                                        </p:tgtEl>
                                        <p:attrNameLst>
                                          <p:attrName>style.visibility</p:attrName>
                                        </p:attrNameLst>
                                      </p:cBhvr>
                                      <p:to>
                                        <p:strVal val="visible"/>
                                      </p:to>
                                    </p:set>
                                    <p:anim calcmode="lin" valueType="num">
                                      <p:cBhvr>
                                        <p:cTn id="49" dur="1000" fill="hold"/>
                                        <p:tgtEl>
                                          <p:spTgt spid="1883"/>
                                        </p:tgtEl>
                                        <p:attrNameLst>
                                          <p:attrName>ppt_w</p:attrName>
                                        </p:attrNameLst>
                                      </p:cBhvr>
                                      <p:tavLst>
                                        <p:tav tm="0">
                                          <p:val>
                                            <p:strVal val="#ppt_w+.3"/>
                                          </p:val>
                                        </p:tav>
                                        <p:tav tm="100000">
                                          <p:val>
                                            <p:strVal val="#ppt_w"/>
                                          </p:val>
                                        </p:tav>
                                      </p:tavLst>
                                    </p:anim>
                                    <p:anim calcmode="lin" valueType="num">
                                      <p:cBhvr>
                                        <p:cTn id="50" dur="1000" fill="hold"/>
                                        <p:tgtEl>
                                          <p:spTgt spid="1883"/>
                                        </p:tgtEl>
                                        <p:attrNameLst>
                                          <p:attrName>ppt_h</p:attrName>
                                        </p:attrNameLst>
                                      </p:cBhvr>
                                      <p:tavLst>
                                        <p:tav tm="0">
                                          <p:val>
                                            <p:strVal val="#ppt_h"/>
                                          </p:val>
                                        </p:tav>
                                        <p:tav tm="100000">
                                          <p:val>
                                            <p:strVal val="#ppt_h"/>
                                          </p:val>
                                        </p:tav>
                                      </p:tavLst>
                                    </p:anim>
                                    <p:animEffect transition="in" filter="fade">
                                      <p:cBhvr>
                                        <p:cTn id="51" dur="1000"/>
                                        <p:tgtEl>
                                          <p:spTgt spid="1883"/>
                                        </p:tgtEl>
                                      </p:cBhvr>
                                    </p:animEffect>
                                  </p:childTnLst>
                                </p:cTn>
                              </p:par>
                              <p:par>
                                <p:cTn id="52" presetID="50" presetClass="entr" presetSubtype="0" decel="100000" fill="hold" grpId="0" nodeType="withEffect">
                                  <p:stCondLst>
                                    <p:cond delay="0"/>
                                  </p:stCondLst>
                                  <p:childTnLst>
                                    <p:set>
                                      <p:cBhvr>
                                        <p:cTn id="53" dur="1" fill="hold">
                                          <p:stCondLst>
                                            <p:cond delay="0"/>
                                          </p:stCondLst>
                                        </p:cTn>
                                        <p:tgtEl>
                                          <p:spTgt spid="1872"/>
                                        </p:tgtEl>
                                        <p:attrNameLst>
                                          <p:attrName>style.visibility</p:attrName>
                                        </p:attrNameLst>
                                      </p:cBhvr>
                                      <p:to>
                                        <p:strVal val="visible"/>
                                      </p:to>
                                    </p:set>
                                    <p:anim calcmode="lin" valueType="num">
                                      <p:cBhvr>
                                        <p:cTn id="54" dur="1000" fill="hold"/>
                                        <p:tgtEl>
                                          <p:spTgt spid="1872"/>
                                        </p:tgtEl>
                                        <p:attrNameLst>
                                          <p:attrName>ppt_w</p:attrName>
                                        </p:attrNameLst>
                                      </p:cBhvr>
                                      <p:tavLst>
                                        <p:tav tm="0">
                                          <p:val>
                                            <p:strVal val="#ppt_w+.3"/>
                                          </p:val>
                                        </p:tav>
                                        <p:tav tm="100000">
                                          <p:val>
                                            <p:strVal val="#ppt_w"/>
                                          </p:val>
                                        </p:tav>
                                      </p:tavLst>
                                    </p:anim>
                                    <p:anim calcmode="lin" valueType="num">
                                      <p:cBhvr>
                                        <p:cTn id="55" dur="1000" fill="hold"/>
                                        <p:tgtEl>
                                          <p:spTgt spid="1872"/>
                                        </p:tgtEl>
                                        <p:attrNameLst>
                                          <p:attrName>ppt_h</p:attrName>
                                        </p:attrNameLst>
                                      </p:cBhvr>
                                      <p:tavLst>
                                        <p:tav tm="0">
                                          <p:val>
                                            <p:strVal val="#ppt_h"/>
                                          </p:val>
                                        </p:tav>
                                        <p:tav tm="100000">
                                          <p:val>
                                            <p:strVal val="#ppt_h"/>
                                          </p:val>
                                        </p:tav>
                                      </p:tavLst>
                                    </p:anim>
                                    <p:animEffect transition="in" filter="fade">
                                      <p:cBhvr>
                                        <p:cTn id="56" dur="1000"/>
                                        <p:tgtEl>
                                          <p:spTgt spid="1872"/>
                                        </p:tgtEl>
                                      </p:cBhvr>
                                    </p:animEffect>
                                  </p:childTnLst>
                                </p:cTn>
                              </p:par>
                              <p:par>
                                <p:cTn id="57" presetID="50" presetClass="entr" presetSubtype="0" decel="100000" fill="hold" grpId="0" nodeType="withEffect">
                                  <p:stCondLst>
                                    <p:cond delay="0"/>
                                  </p:stCondLst>
                                  <p:childTnLst>
                                    <p:set>
                                      <p:cBhvr>
                                        <p:cTn id="58" dur="1" fill="hold">
                                          <p:stCondLst>
                                            <p:cond delay="0"/>
                                          </p:stCondLst>
                                        </p:cTn>
                                        <p:tgtEl>
                                          <p:spTgt spid="1814">
                                            <p:txEl>
                                              <p:pRg st="0" end="0"/>
                                            </p:txEl>
                                          </p:spTgt>
                                        </p:tgtEl>
                                        <p:attrNameLst>
                                          <p:attrName>style.visibility</p:attrName>
                                        </p:attrNameLst>
                                      </p:cBhvr>
                                      <p:to>
                                        <p:strVal val="visible"/>
                                      </p:to>
                                    </p:set>
                                    <p:anim calcmode="lin" valueType="num">
                                      <p:cBhvr>
                                        <p:cTn id="59" dur="1000" fill="hold"/>
                                        <p:tgtEl>
                                          <p:spTgt spid="1814">
                                            <p:txEl>
                                              <p:pRg st="0" end="0"/>
                                            </p:txEl>
                                          </p:spTgt>
                                        </p:tgtEl>
                                        <p:attrNameLst>
                                          <p:attrName>ppt_w</p:attrName>
                                        </p:attrNameLst>
                                      </p:cBhvr>
                                      <p:tavLst>
                                        <p:tav tm="0">
                                          <p:val>
                                            <p:strVal val="#ppt_w+.3"/>
                                          </p:val>
                                        </p:tav>
                                        <p:tav tm="100000">
                                          <p:val>
                                            <p:strVal val="#ppt_w"/>
                                          </p:val>
                                        </p:tav>
                                      </p:tavLst>
                                    </p:anim>
                                    <p:anim calcmode="lin" valueType="num">
                                      <p:cBhvr>
                                        <p:cTn id="60" dur="1000" fill="hold"/>
                                        <p:tgtEl>
                                          <p:spTgt spid="1814">
                                            <p:txEl>
                                              <p:pRg st="0" end="0"/>
                                            </p:txEl>
                                          </p:spTgt>
                                        </p:tgtEl>
                                        <p:attrNameLst>
                                          <p:attrName>ppt_h</p:attrName>
                                        </p:attrNameLst>
                                      </p:cBhvr>
                                      <p:tavLst>
                                        <p:tav tm="0">
                                          <p:val>
                                            <p:strVal val="#ppt_h"/>
                                          </p:val>
                                        </p:tav>
                                        <p:tav tm="100000">
                                          <p:val>
                                            <p:strVal val="#ppt_h"/>
                                          </p:val>
                                        </p:tav>
                                      </p:tavLst>
                                    </p:anim>
                                    <p:animEffect transition="in" filter="fade">
                                      <p:cBhvr>
                                        <p:cTn id="61" dur="1000"/>
                                        <p:tgtEl>
                                          <p:spTgt spid="18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 grpId="0"/>
      <p:bldP spid="1810" grpId="0" build="p"/>
      <p:bldP spid="1812" grpId="0" build="p"/>
      <p:bldP spid="1814" grpId="0" build="p"/>
      <p:bldP spid="1870" grpId="0" animBg="1"/>
      <p:bldP spid="1871" grpId="0" animBg="1"/>
      <p:bldP spid="1872" grpId="0" animBg="1"/>
      <p:bldP spid="1882" grpId="0" animBg="1"/>
      <p:bldP spid="18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46"/>
          <p:cNvSpPr txBox="1">
            <a:spLocks noGrp="1"/>
          </p:cNvSpPr>
          <p:nvPr>
            <p:ph type="title"/>
          </p:nvPr>
        </p:nvSpPr>
        <p:spPr>
          <a:xfrm>
            <a:off x="817015" y="2615763"/>
            <a:ext cx="7415213"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SQL-JDBC</a:t>
            </a:r>
            <a:endParaRPr sz="6000" dirty="0"/>
          </a:p>
        </p:txBody>
      </p:sp>
      <p:sp>
        <p:nvSpPr>
          <p:cNvPr id="1794" name="Google Shape;1794;p46"/>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sp>
        <p:nvSpPr>
          <p:cNvPr id="1795" name="Google Shape;1795;p46"/>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t>Các bạn chú ý lắng nghe</a:t>
            </a:r>
            <a:endParaRPr dirty="0"/>
          </a:p>
        </p:txBody>
      </p:sp>
      <p:grpSp>
        <p:nvGrpSpPr>
          <p:cNvPr id="1796" name="Google Shape;1796;p46"/>
          <p:cNvGrpSpPr/>
          <p:nvPr/>
        </p:nvGrpSpPr>
        <p:grpSpPr>
          <a:xfrm flipH="1">
            <a:off x="2124013" y="1936921"/>
            <a:ext cx="793256" cy="182899"/>
            <a:chOff x="2685575" y="2835950"/>
            <a:chExt cx="433000" cy="99825"/>
          </a:xfrm>
        </p:grpSpPr>
        <p:sp>
          <p:nvSpPr>
            <p:cNvPr id="1797" name="Google Shape;1797;p4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1" name="Google Shape;1801;p46"/>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46"/>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9276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94"/>
                                        </p:tgtEl>
                                        <p:attrNameLst>
                                          <p:attrName>style.visibility</p:attrName>
                                        </p:attrNameLst>
                                      </p:cBhvr>
                                      <p:to>
                                        <p:strVal val="visible"/>
                                      </p:to>
                                    </p:set>
                                    <p:anim calcmode="lin" valueType="num">
                                      <p:cBhvr>
                                        <p:cTn id="7" dur="1000" fill="hold"/>
                                        <p:tgtEl>
                                          <p:spTgt spid="1794"/>
                                        </p:tgtEl>
                                        <p:attrNameLst>
                                          <p:attrName>ppt_w</p:attrName>
                                        </p:attrNameLst>
                                      </p:cBhvr>
                                      <p:tavLst>
                                        <p:tav tm="0">
                                          <p:val>
                                            <p:strVal val="#ppt_w*0.70"/>
                                          </p:val>
                                        </p:tav>
                                        <p:tav tm="100000">
                                          <p:val>
                                            <p:strVal val="#ppt_w"/>
                                          </p:val>
                                        </p:tav>
                                      </p:tavLst>
                                    </p:anim>
                                    <p:anim calcmode="lin" valueType="num">
                                      <p:cBhvr>
                                        <p:cTn id="8" dur="1000" fill="hold"/>
                                        <p:tgtEl>
                                          <p:spTgt spid="1794"/>
                                        </p:tgtEl>
                                        <p:attrNameLst>
                                          <p:attrName>ppt_h</p:attrName>
                                        </p:attrNameLst>
                                      </p:cBhvr>
                                      <p:tavLst>
                                        <p:tav tm="0">
                                          <p:val>
                                            <p:strVal val="#ppt_h"/>
                                          </p:val>
                                        </p:tav>
                                        <p:tav tm="100000">
                                          <p:val>
                                            <p:strVal val="#ppt_h"/>
                                          </p:val>
                                        </p:tav>
                                      </p:tavLst>
                                    </p:anim>
                                    <p:animEffect transition="in" filter="fade">
                                      <p:cBhvr>
                                        <p:cTn id="9" dur="1000"/>
                                        <p:tgtEl>
                                          <p:spTgt spid="179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93"/>
                                        </p:tgtEl>
                                        <p:attrNameLst>
                                          <p:attrName>style.visibility</p:attrName>
                                        </p:attrNameLst>
                                      </p:cBhvr>
                                      <p:to>
                                        <p:strVal val="visible"/>
                                      </p:to>
                                    </p:set>
                                    <p:anim calcmode="lin" valueType="num">
                                      <p:cBhvr additive="base">
                                        <p:cTn id="14" dur="500" fill="hold"/>
                                        <p:tgtEl>
                                          <p:spTgt spid="1793"/>
                                        </p:tgtEl>
                                        <p:attrNameLst>
                                          <p:attrName>ppt_x</p:attrName>
                                        </p:attrNameLst>
                                      </p:cBhvr>
                                      <p:tavLst>
                                        <p:tav tm="0">
                                          <p:val>
                                            <p:strVal val="#ppt_x"/>
                                          </p:val>
                                        </p:tav>
                                        <p:tav tm="100000">
                                          <p:val>
                                            <p:strVal val="#ppt_x"/>
                                          </p:val>
                                        </p:tav>
                                      </p:tavLst>
                                    </p:anim>
                                    <p:anim calcmode="lin" valueType="num">
                                      <p:cBhvr additive="base">
                                        <p:cTn id="15" dur="500" fill="hold"/>
                                        <p:tgtEl>
                                          <p:spTgt spid="179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803"/>
                                        </p:tgtEl>
                                        <p:attrNameLst>
                                          <p:attrName>style.visibility</p:attrName>
                                        </p:attrNameLst>
                                      </p:cBhvr>
                                      <p:to>
                                        <p:strVal val="visible"/>
                                      </p:to>
                                    </p:set>
                                    <p:anim calcmode="lin" valueType="num">
                                      <p:cBhvr additive="base">
                                        <p:cTn id="18" dur="500" fill="hold"/>
                                        <p:tgtEl>
                                          <p:spTgt spid="1803"/>
                                        </p:tgtEl>
                                        <p:attrNameLst>
                                          <p:attrName>ppt_x</p:attrName>
                                        </p:attrNameLst>
                                      </p:cBhvr>
                                      <p:tavLst>
                                        <p:tav tm="0">
                                          <p:val>
                                            <p:strVal val="#ppt_x"/>
                                          </p:val>
                                        </p:tav>
                                        <p:tav tm="100000">
                                          <p:val>
                                            <p:strVal val="#ppt_x"/>
                                          </p:val>
                                        </p:tav>
                                      </p:tavLst>
                                    </p:anim>
                                    <p:anim calcmode="lin" valueType="num">
                                      <p:cBhvr additive="base">
                                        <p:cTn id="19" dur="500" fill="hold"/>
                                        <p:tgtEl>
                                          <p:spTgt spid="18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95">
                                            <p:txEl>
                                              <p:pRg st="0" end="0"/>
                                            </p:txEl>
                                          </p:spTgt>
                                        </p:tgtEl>
                                        <p:attrNameLst>
                                          <p:attrName>style.visibility</p:attrName>
                                        </p:attrNameLst>
                                      </p:cBhvr>
                                      <p:to>
                                        <p:strVal val="visible"/>
                                      </p:to>
                                    </p:set>
                                    <p:anim calcmode="lin" valueType="num">
                                      <p:cBhvr additive="base">
                                        <p:cTn id="22" dur="500" fill="hold"/>
                                        <p:tgtEl>
                                          <p:spTgt spid="179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 grpId="0"/>
      <p:bldP spid="1794" grpId="0"/>
      <p:bldP spid="17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p50"/>
          <p:cNvSpPr txBox="1">
            <a:spLocks noGrp="1"/>
          </p:cNvSpPr>
          <p:nvPr>
            <p:ph type="title"/>
          </p:nvPr>
        </p:nvSpPr>
        <p:spPr>
          <a:xfrm>
            <a:off x="4963975" y="1838875"/>
            <a:ext cx="3396300" cy="371700"/>
          </a:xfrm>
          <a:prstGeom prst="rect">
            <a:avLst/>
          </a:prstGeom>
        </p:spPr>
        <p:txBody>
          <a:bodyPr spcFirstLastPara="1" wrap="square" lIns="91425" tIns="0" rIns="155425" bIns="91425" anchor="t" anchorCtr="0">
            <a:noAutofit/>
          </a:bodyPr>
          <a:lstStyle/>
          <a:p>
            <a:pPr marL="0" lvl="0" indent="0" algn="ctr" rtl="0">
              <a:spcBef>
                <a:spcPts val="0"/>
              </a:spcBef>
              <a:spcAft>
                <a:spcPts val="0"/>
              </a:spcAft>
              <a:buNone/>
            </a:pPr>
            <a:r>
              <a:rPr lang="en" dirty="0"/>
              <a:t>Giới thiệu</a:t>
            </a:r>
            <a:endParaRPr dirty="0"/>
          </a:p>
        </p:txBody>
      </p:sp>
      <p:sp>
        <p:nvSpPr>
          <p:cNvPr id="1919" name="Google Shape;1919;p50"/>
          <p:cNvSpPr txBox="1">
            <a:spLocks noGrp="1"/>
          </p:cNvSpPr>
          <p:nvPr>
            <p:ph type="subTitle" idx="1"/>
          </p:nvPr>
        </p:nvSpPr>
        <p:spPr>
          <a:xfrm>
            <a:off x="4386263" y="2332050"/>
            <a:ext cx="4479131" cy="1181400"/>
          </a:xfrm>
          <a:prstGeom prst="rect">
            <a:avLst/>
          </a:prstGeom>
        </p:spPr>
        <p:txBody>
          <a:bodyPr spcFirstLastPara="1" wrap="square" lIns="91425" tIns="91425" rIns="155425" bIns="91425" anchor="t" anchorCtr="0">
            <a:noAutofit/>
          </a:bodyPr>
          <a:lstStyle/>
          <a:p>
            <a:pPr marL="0" lvl="0" indent="0" algn="l" rtl="0">
              <a:spcBef>
                <a:spcPts val="0"/>
              </a:spcBef>
              <a:spcAft>
                <a:spcPts val="0"/>
              </a:spcAft>
              <a:buNone/>
            </a:pPr>
            <a:r>
              <a:rPr lang="en" dirty="0" smtClean="0"/>
              <a:t>JDBC</a:t>
            </a:r>
            <a:r>
              <a:rPr lang="vi-VN" dirty="0"/>
              <a:t> </a:t>
            </a:r>
            <a:r>
              <a:rPr lang="vi-VN" dirty="0" smtClean="0"/>
              <a:t>(Java Database Connectivity) </a:t>
            </a:r>
            <a:r>
              <a:rPr lang="en" dirty="0" smtClean="0"/>
              <a:t> </a:t>
            </a:r>
            <a:r>
              <a:rPr lang="en" dirty="0"/>
              <a:t>là một API được thiết kế dành riêng cho ngôn ngữ lập trình java, hỗ trợ java trong việc truy cập cơ sở dữ liệu. Gồm những phương </a:t>
            </a:r>
            <a:r>
              <a:rPr lang="en" dirty="0" smtClean="0"/>
              <a:t>thức</a:t>
            </a:r>
            <a:r>
              <a:rPr lang="vi-VN" smtClean="0"/>
              <a:t> thực</a:t>
            </a:r>
            <a:r>
              <a:rPr lang="en" smtClean="0"/>
              <a:t> </a:t>
            </a:r>
            <a:r>
              <a:rPr lang="en" dirty="0"/>
              <a:t>hiện truy vấn và cập nhật CSDL gián tiếp qua java.</a:t>
            </a:r>
            <a:endParaRPr dirty="0"/>
          </a:p>
        </p:txBody>
      </p:sp>
      <p:pic>
        <p:nvPicPr>
          <p:cNvPr id="6" name="Picture 5">
            <a:extLst>
              <a:ext uri="{FF2B5EF4-FFF2-40B4-BE49-F238E27FC236}">
                <a16:creationId xmlns:a16="http://schemas.microsoft.com/office/drawing/2014/main" id="{BF1D1C47-B830-8D4A-8C04-5697162450A3}"/>
              </a:ext>
            </a:extLst>
          </p:cNvPr>
          <p:cNvPicPr>
            <a:picLocks noChangeAspect="1"/>
          </p:cNvPicPr>
          <p:nvPr/>
        </p:nvPicPr>
        <p:blipFill>
          <a:blip r:embed="rId3"/>
          <a:stretch>
            <a:fillRect/>
          </a:stretch>
        </p:blipFill>
        <p:spPr>
          <a:xfrm>
            <a:off x="862014" y="1421606"/>
            <a:ext cx="3460888" cy="1943100"/>
          </a:xfrm>
          <a:prstGeom prst="rect">
            <a:avLst/>
          </a:prstGeom>
        </p:spPr>
      </p:pic>
      <p:sp>
        <p:nvSpPr>
          <p:cNvPr id="8" name="TextBox 7">
            <a:extLst>
              <a:ext uri="{FF2B5EF4-FFF2-40B4-BE49-F238E27FC236}">
                <a16:creationId xmlns:a16="http://schemas.microsoft.com/office/drawing/2014/main" id="{B8332227-D4CF-FF3F-584C-46ABE6073960}"/>
              </a:ext>
            </a:extLst>
          </p:cNvPr>
          <p:cNvSpPr txBox="1"/>
          <p:nvPr/>
        </p:nvSpPr>
        <p:spPr>
          <a:xfrm>
            <a:off x="1214437" y="2807494"/>
            <a:ext cx="757237" cy="307777"/>
          </a:xfrm>
          <a:prstGeom prst="rect">
            <a:avLst/>
          </a:prstGeom>
          <a:noFill/>
        </p:spPr>
        <p:txBody>
          <a:bodyPr wrap="square" rtlCol="0">
            <a:spAutoFit/>
          </a:bodyPr>
          <a:lstStyle/>
          <a:p>
            <a:r>
              <a:rPr lang="en-US" dirty="0">
                <a:solidFill>
                  <a:schemeClr val="bg1"/>
                </a:solidFill>
              </a:rPr>
              <a:t>Java</a:t>
            </a:r>
          </a:p>
        </p:txBody>
      </p:sp>
      <p:sp>
        <p:nvSpPr>
          <p:cNvPr id="11" name="TextBox 10">
            <a:extLst>
              <a:ext uri="{FF2B5EF4-FFF2-40B4-BE49-F238E27FC236}">
                <a16:creationId xmlns:a16="http://schemas.microsoft.com/office/drawing/2014/main" id="{1D61B397-D7C0-6F62-760B-9E777D3C8CC5}"/>
              </a:ext>
            </a:extLst>
          </p:cNvPr>
          <p:cNvSpPr txBox="1"/>
          <p:nvPr/>
        </p:nvSpPr>
        <p:spPr>
          <a:xfrm>
            <a:off x="1971674" y="2499717"/>
            <a:ext cx="757237" cy="307777"/>
          </a:xfrm>
          <a:prstGeom prst="rect">
            <a:avLst/>
          </a:prstGeom>
          <a:noFill/>
        </p:spPr>
        <p:txBody>
          <a:bodyPr wrap="square" rtlCol="0">
            <a:spAutoFit/>
          </a:bodyPr>
          <a:lstStyle/>
          <a:p>
            <a:r>
              <a:rPr lang="en-US" dirty="0">
                <a:solidFill>
                  <a:schemeClr val="bg1"/>
                </a:solidFill>
              </a:rPr>
              <a:t>JDBC</a:t>
            </a:r>
          </a:p>
        </p:txBody>
      </p:sp>
      <p:sp>
        <p:nvSpPr>
          <p:cNvPr id="12" name="TextBox 11">
            <a:extLst>
              <a:ext uri="{FF2B5EF4-FFF2-40B4-BE49-F238E27FC236}">
                <a16:creationId xmlns:a16="http://schemas.microsoft.com/office/drawing/2014/main" id="{48D14EFA-3D93-DD67-C873-1320EAEB450E}"/>
              </a:ext>
            </a:extLst>
          </p:cNvPr>
          <p:cNvSpPr txBox="1"/>
          <p:nvPr/>
        </p:nvSpPr>
        <p:spPr>
          <a:xfrm>
            <a:off x="2679010" y="2828925"/>
            <a:ext cx="936555" cy="307777"/>
          </a:xfrm>
          <a:prstGeom prst="rect">
            <a:avLst/>
          </a:prstGeom>
          <a:noFill/>
        </p:spPr>
        <p:txBody>
          <a:bodyPr wrap="square" rtlCol="0">
            <a:spAutoFit/>
          </a:bodyPr>
          <a:lstStyle/>
          <a:p>
            <a:r>
              <a:rPr lang="en-US" dirty="0">
                <a:solidFill>
                  <a:schemeClr val="bg1"/>
                </a:solidFill>
              </a:rPr>
              <a:t>RDBMS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18"/>
                                        </p:tgtEl>
                                        <p:attrNameLst>
                                          <p:attrName>style.visibility</p:attrName>
                                        </p:attrNameLst>
                                      </p:cBhvr>
                                      <p:to>
                                        <p:strVal val="visible"/>
                                      </p:to>
                                    </p:set>
                                    <p:animEffect transition="in" filter="wipe(down)">
                                      <p:cBhvr>
                                        <p:cTn id="7" dur="500"/>
                                        <p:tgtEl>
                                          <p:spTgt spid="19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919">
                                            <p:txEl>
                                              <p:pRg st="0" end="0"/>
                                            </p:txEl>
                                          </p:spTgt>
                                        </p:tgtEl>
                                        <p:attrNameLst>
                                          <p:attrName>style.visibility</p:attrName>
                                        </p:attrNameLst>
                                      </p:cBhvr>
                                      <p:to>
                                        <p:strVal val="visible"/>
                                      </p:to>
                                    </p:set>
                                    <p:animEffect transition="in" filter="circle(in)">
                                      <p:cBhvr>
                                        <p:cTn id="12" dur="1000"/>
                                        <p:tgtEl>
                                          <p:spTgt spid="1919">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1000"/>
                                        <p:tgtEl>
                                          <p:spTgt spid="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1000"/>
                                        <p:tgtEl>
                                          <p:spTgt spid="8"/>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1000"/>
                                        <p:tgtEl>
                                          <p:spTgt spid="11"/>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8" grpId="0"/>
      <p:bldP spid="1919" grpId="0" build="p"/>
      <p:bldP spid="8"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grpSp>
        <p:nvGrpSpPr>
          <p:cNvPr id="2214" name="Google Shape;2214;p58"/>
          <p:cNvGrpSpPr/>
          <p:nvPr/>
        </p:nvGrpSpPr>
        <p:grpSpPr>
          <a:xfrm>
            <a:off x="2290890" y="573334"/>
            <a:ext cx="1965289" cy="517060"/>
            <a:chOff x="3539975" y="3523525"/>
            <a:chExt cx="745925" cy="196250"/>
          </a:xfrm>
        </p:grpSpPr>
        <p:sp>
          <p:nvSpPr>
            <p:cNvPr id="2215" name="Google Shape;2215;p5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58"/>
          <p:cNvGrpSpPr/>
          <p:nvPr/>
        </p:nvGrpSpPr>
        <p:grpSpPr>
          <a:xfrm>
            <a:off x="5633458" y="-1519770"/>
            <a:ext cx="2795003" cy="2795003"/>
            <a:chOff x="1943325" y="-220375"/>
            <a:chExt cx="1298672" cy="1298672"/>
          </a:xfrm>
        </p:grpSpPr>
        <p:sp>
          <p:nvSpPr>
            <p:cNvPr id="2234" name="Google Shape;2234;p5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2" name="Google Shape;2282;p58"/>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3" name="Google Shape;2283;p58"/>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pic>
        <p:nvPicPr>
          <p:cNvPr id="9" name="Picture 8">
            <a:extLst>
              <a:ext uri="{FF2B5EF4-FFF2-40B4-BE49-F238E27FC236}">
                <a16:creationId xmlns:a16="http://schemas.microsoft.com/office/drawing/2014/main" id="{D8BA2424-266E-F6A6-1ECF-76623069C596}"/>
              </a:ext>
            </a:extLst>
          </p:cNvPr>
          <p:cNvPicPr>
            <a:picLocks noChangeAspect="1"/>
          </p:cNvPicPr>
          <p:nvPr/>
        </p:nvPicPr>
        <p:blipFill>
          <a:blip r:embed="rId4"/>
          <a:stretch>
            <a:fillRect/>
          </a:stretch>
        </p:blipFill>
        <p:spPr>
          <a:xfrm>
            <a:off x="78343" y="784341"/>
            <a:ext cx="14818081" cy="5376104"/>
          </a:xfrm>
          <a:prstGeom prst="rect">
            <a:avLst/>
          </a:prstGeom>
        </p:spPr>
      </p:pic>
      <p:sp>
        <p:nvSpPr>
          <p:cNvPr id="12" name="TextBox 11">
            <a:extLst>
              <a:ext uri="{FF2B5EF4-FFF2-40B4-BE49-F238E27FC236}">
                <a16:creationId xmlns:a16="http://schemas.microsoft.com/office/drawing/2014/main" id="{66383240-D407-D961-2E5F-5AE43C102525}"/>
              </a:ext>
            </a:extLst>
          </p:cNvPr>
          <p:cNvSpPr txBox="1"/>
          <p:nvPr/>
        </p:nvSpPr>
        <p:spPr>
          <a:xfrm>
            <a:off x="3594669" y="3471531"/>
            <a:ext cx="1913408" cy="307777"/>
          </a:xfrm>
          <a:prstGeom prst="rect">
            <a:avLst/>
          </a:prstGeom>
          <a:noFill/>
        </p:spPr>
        <p:txBody>
          <a:bodyPr wrap="square" rtlCol="0">
            <a:spAutoFit/>
          </a:bodyPr>
          <a:lstStyle/>
          <a:p>
            <a:r>
              <a:rPr lang="en-US" dirty="0">
                <a:solidFill>
                  <a:schemeClr val="bg1"/>
                </a:solidFill>
              </a:rPr>
              <a:t>ODBC </a:t>
            </a:r>
            <a:r>
              <a:rPr lang="en-US" dirty="0" err="1">
                <a:solidFill>
                  <a:schemeClr val="bg1"/>
                </a:solidFill>
              </a:rPr>
              <a:t>DataSource</a:t>
            </a:r>
            <a:endParaRPr lang="en-US" dirty="0">
              <a:solidFill>
                <a:schemeClr val="bg1"/>
              </a:solidFill>
            </a:endParaRPr>
          </a:p>
        </p:txBody>
      </p:sp>
      <p:sp>
        <p:nvSpPr>
          <p:cNvPr id="13" name="TextBox 12">
            <a:extLst>
              <a:ext uri="{FF2B5EF4-FFF2-40B4-BE49-F238E27FC236}">
                <a16:creationId xmlns:a16="http://schemas.microsoft.com/office/drawing/2014/main" id="{6611D4B4-11AA-3324-711E-4B6CA48A3700}"/>
              </a:ext>
            </a:extLst>
          </p:cNvPr>
          <p:cNvSpPr txBox="1"/>
          <p:nvPr/>
        </p:nvSpPr>
        <p:spPr>
          <a:xfrm>
            <a:off x="2870129" y="2914650"/>
            <a:ext cx="386247" cy="307777"/>
          </a:xfrm>
          <a:prstGeom prst="rect">
            <a:avLst/>
          </a:prstGeom>
          <a:noFill/>
        </p:spPr>
        <p:txBody>
          <a:bodyPr wrap="square" rtlCol="0">
            <a:spAutoFit/>
          </a:bodyPr>
          <a:lstStyle/>
          <a:p>
            <a:r>
              <a:rPr lang="en-US" dirty="0">
                <a:solidFill>
                  <a:schemeClr val="bg1"/>
                </a:solidFill>
              </a:rPr>
              <a:t>…</a:t>
            </a:r>
          </a:p>
        </p:txBody>
      </p:sp>
      <p:sp>
        <p:nvSpPr>
          <p:cNvPr id="14" name="TextBox 13">
            <a:extLst>
              <a:ext uri="{FF2B5EF4-FFF2-40B4-BE49-F238E27FC236}">
                <a16:creationId xmlns:a16="http://schemas.microsoft.com/office/drawing/2014/main" id="{519E1E4C-DE2C-46D6-6750-0E7AEEB116B4}"/>
              </a:ext>
            </a:extLst>
          </p:cNvPr>
          <p:cNvSpPr txBox="1"/>
          <p:nvPr/>
        </p:nvSpPr>
        <p:spPr>
          <a:xfrm>
            <a:off x="2143325" y="88875"/>
            <a:ext cx="4489912" cy="369332"/>
          </a:xfrm>
          <a:prstGeom prst="rect">
            <a:avLst/>
          </a:prstGeom>
          <a:noFill/>
        </p:spPr>
        <p:txBody>
          <a:bodyPr wrap="square" rtlCol="0">
            <a:spAutoFit/>
          </a:bodyPr>
          <a:lstStyle/>
          <a:p>
            <a:pPr algn="ctr"/>
            <a:r>
              <a:rPr lang="en-US" sz="1800" dirty="0" err="1">
                <a:solidFill>
                  <a:schemeClr val="bg1"/>
                </a:solidFill>
              </a:rPr>
              <a:t>Nguyên</a:t>
            </a:r>
            <a:r>
              <a:rPr lang="en-US" sz="1800" dirty="0">
                <a:solidFill>
                  <a:schemeClr val="bg1"/>
                </a:solidFill>
              </a:rPr>
              <a:t> </a:t>
            </a:r>
            <a:r>
              <a:rPr lang="en-US" sz="1800" dirty="0" err="1">
                <a:solidFill>
                  <a:schemeClr val="bg1"/>
                </a:solidFill>
              </a:rPr>
              <a:t>tắc</a:t>
            </a:r>
            <a:r>
              <a:rPr lang="en-US" sz="1800" dirty="0">
                <a:solidFill>
                  <a:schemeClr val="bg1"/>
                </a:solidFill>
              </a:rPr>
              <a:t> </a:t>
            </a:r>
            <a:r>
              <a:rPr lang="en-US" sz="1800" dirty="0" err="1">
                <a:solidFill>
                  <a:schemeClr val="bg1"/>
                </a:solidFill>
              </a:rPr>
              <a:t>kết</a:t>
            </a:r>
            <a:r>
              <a:rPr lang="en-US" sz="1800" dirty="0">
                <a:solidFill>
                  <a:schemeClr val="bg1"/>
                </a:solidFill>
              </a:rPr>
              <a:t> </a:t>
            </a:r>
            <a:r>
              <a:rPr lang="en-US" sz="1800" dirty="0" err="1">
                <a:solidFill>
                  <a:schemeClr val="bg1"/>
                </a:solidFill>
              </a:rPr>
              <a:t>nối</a:t>
            </a:r>
            <a:r>
              <a:rPr lang="en-US" sz="1800" dirty="0">
                <a:solidFill>
                  <a:schemeClr val="bg1"/>
                </a:solidFill>
              </a:rPr>
              <a:t> </a:t>
            </a:r>
            <a:r>
              <a:rPr lang="en-US" sz="1800" dirty="0" err="1">
                <a:solidFill>
                  <a:schemeClr val="bg1"/>
                </a:solidFill>
              </a:rPr>
              <a:t>của</a:t>
            </a:r>
            <a:r>
              <a:rPr lang="en-US" sz="1800" dirty="0">
                <a:solidFill>
                  <a:schemeClr val="bg1"/>
                </a:solidFill>
              </a:rPr>
              <a:t> Database</a:t>
            </a:r>
          </a:p>
        </p:txBody>
      </p:sp>
    </p:spTree>
    <p:extLst>
      <p:ext uri="{BB962C8B-B14F-4D97-AF65-F5344CB8AC3E}">
        <p14:creationId xmlns:p14="http://schemas.microsoft.com/office/powerpoint/2010/main" val="2637133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6"/>
        <p:cNvGrpSpPr/>
        <p:nvPr/>
      </p:nvGrpSpPr>
      <p:grpSpPr>
        <a:xfrm>
          <a:off x="0" y="0"/>
          <a:ext cx="0" cy="0"/>
          <a:chOff x="0" y="0"/>
          <a:chExt cx="0" cy="0"/>
        </a:xfrm>
      </p:grpSpPr>
      <p:sp>
        <p:nvSpPr>
          <p:cNvPr id="2627" name="Google Shape;2627;p6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Ưu điểm</a:t>
            </a:r>
            <a:endParaRPr dirty="0"/>
          </a:p>
        </p:txBody>
      </p:sp>
      <p:sp>
        <p:nvSpPr>
          <p:cNvPr id="2630" name="Google Shape;2630;p68"/>
          <p:cNvSpPr txBox="1"/>
          <p:nvPr/>
        </p:nvSpPr>
        <p:spPr>
          <a:xfrm>
            <a:off x="4834450" y="1556727"/>
            <a:ext cx="1986000" cy="4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Không cần mã hóa</a:t>
            </a:r>
            <a:endParaRPr sz="2100" dirty="0">
              <a:solidFill>
                <a:schemeClr val="dk2"/>
              </a:solidFill>
              <a:latin typeface="Aldrich"/>
              <a:ea typeface="Aldrich"/>
              <a:cs typeface="Aldrich"/>
              <a:sym typeface="Aldrich"/>
            </a:endParaRPr>
          </a:p>
        </p:txBody>
      </p:sp>
      <p:sp>
        <p:nvSpPr>
          <p:cNvPr id="2631" name="Google Shape;2631;p68"/>
          <p:cNvSpPr txBox="1"/>
          <p:nvPr/>
        </p:nvSpPr>
        <p:spPr>
          <a:xfrm>
            <a:off x="6140650" y="3288089"/>
            <a:ext cx="19860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Nhiều chế độ xem dữ liệu</a:t>
            </a:r>
            <a:endParaRPr sz="2100" dirty="0">
              <a:solidFill>
                <a:schemeClr val="dk2"/>
              </a:solidFill>
              <a:latin typeface="Aldrich"/>
              <a:ea typeface="Aldrich"/>
              <a:cs typeface="Aldrich"/>
              <a:sym typeface="Aldrich"/>
            </a:endParaRPr>
          </a:p>
        </p:txBody>
      </p:sp>
      <p:sp>
        <p:nvSpPr>
          <p:cNvPr id="2632" name="Google Shape;2632;p68"/>
          <p:cNvSpPr txBox="1"/>
          <p:nvPr/>
        </p:nvSpPr>
        <p:spPr>
          <a:xfrm>
            <a:off x="2289649" y="1556727"/>
            <a:ext cx="2165002" cy="4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Ngôn ngữ tương tác</a:t>
            </a:r>
            <a:endParaRPr sz="2100" dirty="0">
              <a:solidFill>
                <a:schemeClr val="dk2"/>
              </a:solidFill>
              <a:latin typeface="Aldrich"/>
              <a:ea typeface="Aldrich"/>
              <a:cs typeface="Aldrich"/>
              <a:sym typeface="Aldrich"/>
            </a:endParaRPr>
          </a:p>
        </p:txBody>
      </p:sp>
      <p:sp>
        <p:nvSpPr>
          <p:cNvPr id="2634" name="Google Shape;2634;p68"/>
          <p:cNvSpPr txBox="1"/>
          <p:nvPr/>
        </p:nvSpPr>
        <p:spPr>
          <a:xfrm>
            <a:off x="1017250" y="3288089"/>
            <a:ext cx="19860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Tốc độ cao</a:t>
            </a:r>
            <a:endParaRPr sz="2100" dirty="0">
              <a:solidFill>
                <a:schemeClr val="dk2"/>
              </a:solidFill>
              <a:latin typeface="Aldrich"/>
              <a:ea typeface="Aldrich"/>
              <a:cs typeface="Aldrich"/>
              <a:sym typeface="Aldrich"/>
            </a:endParaRPr>
          </a:p>
        </p:txBody>
      </p:sp>
      <p:sp>
        <p:nvSpPr>
          <p:cNvPr id="2636" name="Google Shape;2636;p68"/>
          <p:cNvSpPr txBox="1"/>
          <p:nvPr/>
        </p:nvSpPr>
        <p:spPr>
          <a:xfrm>
            <a:off x="3578947" y="3288089"/>
            <a:ext cx="19860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Tính di động</a:t>
            </a:r>
            <a:endParaRPr sz="2100" dirty="0">
              <a:solidFill>
                <a:schemeClr val="dk2"/>
              </a:solidFill>
              <a:latin typeface="Aldrich"/>
              <a:ea typeface="Aldrich"/>
              <a:cs typeface="Aldrich"/>
              <a:sym typeface="Aldrich"/>
            </a:endParaRPr>
          </a:p>
        </p:txBody>
      </p:sp>
      <p:sp>
        <p:nvSpPr>
          <p:cNvPr id="2638" name="Google Shape;2638;p68"/>
          <p:cNvSpPr/>
          <p:nvPr/>
        </p:nvSpPr>
        <p:spPr>
          <a:xfrm>
            <a:off x="1732492" y="263449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9" name="Google Shape;2639;p68"/>
          <p:cNvCxnSpPr/>
          <p:nvPr/>
        </p:nvCxnSpPr>
        <p:spPr>
          <a:xfrm>
            <a:off x="2446500" y="2937864"/>
            <a:ext cx="399900" cy="0"/>
          </a:xfrm>
          <a:prstGeom prst="straightConnector1">
            <a:avLst/>
          </a:prstGeom>
          <a:noFill/>
          <a:ln w="9525" cap="flat" cmpd="sng">
            <a:solidFill>
              <a:schemeClr val="lt1"/>
            </a:solidFill>
            <a:prstDash val="solid"/>
            <a:round/>
            <a:headEnd type="none" w="med" len="med"/>
            <a:tailEnd type="none" w="med" len="med"/>
          </a:ln>
        </p:spPr>
      </p:cxnSp>
      <p:sp>
        <p:nvSpPr>
          <p:cNvPr id="2640" name="Google Shape;2640;p68"/>
          <p:cNvSpPr/>
          <p:nvPr/>
        </p:nvSpPr>
        <p:spPr>
          <a:xfrm>
            <a:off x="3004892" y="263449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1" name="Google Shape;2641;p68"/>
          <p:cNvCxnSpPr/>
          <p:nvPr/>
        </p:nvCxnSpPr>
        <p:spPr>
          <a:xfrm>
            <a:off x="3718900" y="2937864"/>
            <a:ext cx="399900" cy="0"/>
          </a:xfrm>
          <a:prstGeom prst="straightConnector1">
            <a:avLst/>
          </a:prstGeom>
          <a:noFill/>
          <a:ln w="9525" cap="flat" cmpd="sng">
            <a:solidFill>
              <a:schemeClr val="lt1"/>
            </a:solidFill>
            <a:prstDash val="solid"/>
            <a:round/>
            <a:headEnd type="none" w="med" len="med"/>
            <a:tailEnd type="none" w="med" len="med"/>
          </a:ln>
        </p:spPr>
      </p:cxnSp>
      <p:sp>
        <p:nvSpPr>
          <p:cNvPr id="2642" name="Google Shape;2642;p68"/>
          <p:cNvSpPr/>
          <p:nvPr/>
        </p:nvSpPr>
        <p:spPr>
          <a:xfrm>
            <a:off x="4277292" y="263449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3" name="Google Shape;2643;p68"/>
          <p:cNvCxnSpPr/>
          <p:nvPr/>
        </p:nvCxnSpPr>
        <p:spPr>
          <a:xfrm>
            <a:off x="4991300" y="2937864"/>
            <a:ext cx="399900" cy="0"/>
          </a:xfrm>
          <a:prstGeom prst="straightConnector1">
            <a:avLst/>
          </a:prstGeom>
          <a:noFill/>
          <a:ln w="9525" cap="flat" cmpd="sng">
            <a:solidFill>
              <a:schemeClr val="lt1"/>
            </a:solidFill>
            <a:prstDash val="solid"/>
            <a:round/>
            <a:headEnd type="none" w="med" len="med"/>
            <a:tailEnd type="none" w="med" len="med"/>
          </a:ln>
        </p:spPr>
      </p:cxnSp>
      <p:sp>
        <p:nvSpPr>
          <p:cNvPr id="2644" name="Google Shape;2644;p68"/>
          <p:cNvSpPr/>
          <p:nvPr/>
        </p:nvSpPr>
        <p:spPr>
          <a:xfrm>
            <a:off x="5549692" y="263449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5" name="Google Shape;2645;p68"/>
          <p:cNvCxnSpPr/>
          <p:nvPr/>
        </p:nvCxnSpPr>
        <p:spPr>
          <a:xfrm>
            <a:off x="6280656" y="2937864"/>
            <a:ext cx="399900" cy="0"/>
          </a:xfrm>
          <a:prstGeom prst="straightConnector1">
            <a:avLst/>
          </a:prstGeom>
          <a:noFill/>
          <a:ln w="9525" cap="flat" cmpd="sng">
            <a:solidFill>
              <a:schemeClr val="lt1"/>
            </a:solidFill>
            <a:prstDash val="solid"/>
            <a:round/>
            <a:headEnd type="none" w="med" len="med"/>
            <a:tailEnd type="none" w="med" len="med"/>
          </a:ln>
        </p:spPr>
      </p:cxnSp>
      <p:sp>
        <p:nvSpPr>
          <p:cNvPr id="2646" name="Google Shape;2646;p68"/>
          <p:cNvSpPr/>
          <p:nvPr/>
        </p:nvSpPr>
        <p:spPr>
          <a:xfrm>
            <a:off x="6855992" y="266072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8"/>
          <p:cNvSpPr/>
          <p:nvPr/>
        </p:nvSpPr>
        <p:spPr>
          <a:xfrm>
            <a:off x="6968384" y="2749082"/>
            <a:ext cx="327610" cy="328952"/>
          </a:xfrm>
          <a:custGeom>
            <a:avLst/>
            <a:gdLst/>
            <a:ahLst/>
            <a:cxnLst/>
            <a:rect l="l" t="t" r="r" b="b"/>
            <a:pathLst>
              <a:path w="11480" h="11527" extrusionOk="0">
                <a:moveTo>
                  <a:pt x="8336" y="667"/>
                </a:moveTo>
                <a:lnTo>
                  <a:pt x="8336" y="1762"/>
                </a:lnTo>
                <a:lnTo>
                  <a:pt x="6097" y="1762"/>
                </a:lnTo>
                <a:lnTo>
                  <a:pt x="6097" y="667"/>
                </a:lnTo>
                <a:close/>
                <a:moveTo>
                  <a:pt x="7669" y="4191"/>
                </a:moveTo>
                <a:lnTo>
                  <a:pt x="7669" y="4977"/>
                </a:lnTo>
                <a:lnTo>
                  <a:pt x="3764" y="4977"/>
                </a:lnTo>
                <a:lnTo>
                  <a:pt x="3764" y="4191"/>
                </a:lnTo>
                <a:close/>
                <a:moveTo>
                  <a:pt x="8503" y="5668"/>
                </a:moveTo>
                <a:lnTo>
                  <a:pt x="8503" y="6430"/>
                </a:lnTo>
                <a:lnTo>
                  <a:pt x="2978" y="6430"/>
                </a:lnTo>
                <a:lnTo>
                  <a:pt x="2978" y="5668"/>
                </a:lnTo>
                <a:close/>
                <a:moveTo>
                  <a:pt x="9241" y="7121"/>
                </a:moveTo>
                <a:lnTo>
                  <a:pt x="9241" y="7883"/>
                </a:lnTo>
                <a:lnTo>
                  <a:pt x="2168" y="7883"/>
                </a:lnTo>
                <a:lnTo>
                  <a:pt x="2168" y="7121"/>
                </a:lnTo>
                <a:close/>
                <a:moveTo>
                  <a:pt x="10003" y="8573"/>
                </a:moveTo>
                <a:lnTo>
                  <a:pt x="10003" y="9359"/>
                </a:lnTo>
                <a:lnTo>
                  <a:pt x="1454" y="9359"/>
                </a:lnTo>
                <a:lnTo>
                  <a:pt x="1454" y="8573"/>
                </a:lnTo>
                <a:close/>
                <a:moveTo>
                  <a:pt x="10789" y="10074"/>
                </a:moveTo>
                <a:lnTo>
                  <a:pt x="10789" y="10836"/>
                </a:lnTo>
                <a:lnTo>
                  <a:pt x="644" y="10836"/>
                </a:lnTo>
                <a:lnTo>
                  <a:pt x="644" y="10074"/>
                </a:lnTo>
                <a:close/>
                <a:moveTo>
                  <a:pt x="5383" y="0"/>
                </a:moveTo>
                <a:lnTo>
                  <a:pt x="5383" y="3548"/>
                </a:lnTo>
                <a:lnTo>
                  <a:pt x="3097" y="3548"/>
                </a:lnTo>
                <a:lnTo>
                  <a:pt x="3097" y="5001"/>
                </a:lnTo>
                <a:lnTo>
                  <a:pt x="2287" y="5001"/>
                </a:lnTo>
                <a:lnTo>
                  <a:pt x="2287" y="6454"/>
                </a:lnTo>
                <a:lnTo>
                  <a:pt x="1501" y="6454"/>
                </a:lnTo>
                <a:lnTo>
                  <a:pt x="1501" y="7930"/>
                </a:lnTo>
                <a:lnTo>
                  <a:pt x="787" y="7930"/>
                </a:lnTo>
                <a:lnTo>
                  <a:pt x="787" y="9383"/>
                </a:lnTo>
                <a:lnTo>
                  <a:pt x="1" y="9383"/>
                </a:lnTo>
                <a:lnTo>
                  <a:pt x="1" y="11526"/>
                </a:lnTo>
                <a:lnTo>
                  <a:pt x="11479" y="11526"/>
                </a:lnTo>
                <a:lnTo>
                  <a:pt x="11479" y="9383"/>
                </a:lnTo>
                <a:lnTo>
                  <a:pt x="10670" y="9383"/>
                </a:lnTo>
                <a:lnTo>
                  <a:pt x="10670" y="7930"/>
                </a:lnTo>
                <a:lnTo>
                  <a:pt x="9955" y="7930"/>
                </a:lnTo>
                <a:lnTo>
                  <a:pt x="9955" y="6454"/>
                </a:lnTo>
                <a:lnTo>
                  <a:pt x="9169" y="6454"/>
                </a:lnTo>
                <a:lnTo>
                  <a:pt x="9169" y="5001"/>
                </a:lnTo>
                <a:lnTo>
                  <a:pt x="8360" y="5001"/>
                </a:lnTo>
                <a:lnTo>
                  <a:pt x="8360" y="3548"/>
                </a:lnTo>
                <a:lnTo>
                  <a:pt x="6074" y="3548"/>
                </a:lnTo>
                <a:lnTo>
                  <a:pt x="6074" y="2453"/>
                </a:lnTo>
                <a:lnTo>
                  <a:pt x="8979" y="2453"/>
                </a:lnTo>
                <a:lnTo>
                  <a:pt x="8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nvGrpSpPr>
          <p:cNvPr id="2648" name="Google Shape;2648;p68"/>
          <p:cNvGrpSpPr/>
          <p:nvPr/>
        </p:nvGrpSpPr>
        <p:grpSpPr>
          <a:xfrm>
            <a:off x="3113443" y="2819759"/>
            <a:ext cx="338418" cy="194113"/>
            <a:chOff x="2964781" y="2545672"/>
            <a:chExt cx="338418" cy="194113"/>
          </a:xfrm>
        </p:grpSpPr>
        <p:sp>
          <p:nvSpPr>
            <p:cNvPr id="2649" name="Google Shape;2649;p68"/>
            <p:cNvSpPr/>
            <p:nvPr/>
          </p:nvSpPr>
          <p:spPr>
            <a:xfrm>
              <a:off x="2964781" y="2545672"/>
              <a:ext cx="338418" cy="194113"/>
            </a:xfrm>
            <a:custGeom>
              <a:avLst/>
              <a:gdLst/>
              <a:ahLst/>
              <a:cxnLst/>
              <a:rect l="l" t="t" r="r" b="b"/>
              <a:pathLst>
                <a:path w="11503" h="6598" extrusionOk="0">
                  <a:moveTo>
                    <a:pt x="2858" y="668"/>
                  </a:moveTo>
                  <a:lnTo>
                    <a:pt x="2858" y="2930"/>
                  </a:lnTo>
                  <a:lnTo>
                    <a:pt x="1144" y="2930"/>
                  </a:lnTo>
                  <a:lnTo>
                    <a:pt x="1787" y="1549"/>
                  </a:lnTo>
                  <a:cubicBezTo>
                    <a:pt x="1977" y="1096"/>
                    <a:pt x="2382" y="763"/>
                    <a:pt x="2858" y="668"/>
                  </a:cubicBezTo>
                  <a:close/>
                  <a:moveTo>
                    <a:pt x="3525" y="668"/>
                  </a:moveTo>
                  <a:cubicBezTo>
                    <a:pt x="4001" y="763"/>
                    <a:pt x="4382" y="1096"/>
                    <a:pt x="4597" y="1549"/>
                  </a:cubicBezTo>
                  <a:lnTo>
                    <a:pt x="5240" y="2930"/>
                  </a:lnTo>
                  <a:lnTo>
                    <a:pt x="3525" y="2930"/>
                  </a:lnTo>
                  <a:lnTo>
                    <a:pt x="3525" y="668"/>
                  </a:lnTo>
                  <a:close/>
                  <a:moveTo>
                    <a:pt x="7955" y="3597"/>
                  </a:moveTo>
                  <a:lnTo>
                    <a:pt x="7955" y="5859"/>
                  </a:lnTo>
                  <a:cubicBezTo>
                    <a:pt x="7502" y="5764"/>
                    <a:pt x="7097" y="5430"/>
                    <a:pt x="6907" y="5002"/>
                  </a:cubicBezTo>
                  <a:lnTo>
                    <a:pt x="6264" y="3597"/>
                  </a:lnTo>
                  <a:close/>
                  <a:moveTo>
                    <a:pt x="10312" y="3597"/>
                  </a:moveTo>
                  <a:lnTo>
                    <a:pt x="9693" y="5002"/>
                  </a:lnTo>
                  <a:cubicBezTo>
                    <a:pt x="9479" y="5430"/>
                    <a:pt x="9098" y="5764"/>
                    <a:pt x="8621" y="5859"/>
                  </a:cubicBezTo>
                  <a:lnTo>
                    <a:pt x="8621" y="3597"/>
                  </a:lnTo>
                  <a:close/>
                  <a:moveTo>
                    <a:pt x="3216" y="1"/>
                  </a:moveTo>
                  <a:cubicBezTo>
                    <a:pt x="2334" y="1"/>
                    <a:pt x="1572" y="501"/>
                    <a:pt x="1215" y="1263"/>
                  </a:cubicBezTo>
                  <a:lnTo>
                    <a:pt x="477" y="2930"/>
                  </a:lnTo>
                  <a:lnTo>
                    <a:pt x="1" y="2930"/>
                  </a:lnTo>
                  <a:lnTo>
                    <a:pt x="1" y="3621"/>
                  </a:lnTo>
                  <a:lnTo>
                    <a:pt x="5549" y="3621"/>
                  </a:lnTo>
                  <a:lnTo>
                    <a:pt x="6311" y="5288"/>
                  </a:lnTo>
                  <a:cubicBezTo>
                    <a:pt x="6669" y="6097"/>
                    <a:pt x="7431" y="6597"/>
                    <a:pt x="8336" y="6597"/>
                  </a:cubicBezTo>
                  <a:cubicBezTo>
                    <a:pt x="9217" y="6597"/>
                    <a:pt x="9955" y="6097"/>
                    <a:pt x="10360" y="5288"/>
                  </a:cubicBezTo>
                  <a:lnTo>
                    <a:pt x="11098" y="3621"/>
                  </a:lnTo>
                  <a:lnTo>
                    <a:pt x="11503" y="3621"/>
                  </a:lnTo>
                  <a:lnTo>
                    <a:pt x="11503" y="2930"/>
                  </a:lnTo>
                  <a:lnTo>
                    <a:pt x="5954" y="2930"/>
                  </a:lnTo>
                  <a:lnTo>
                    <a:pt x="5192" y="1263"/>
                  </a:lnTo>
                  <a:cubicBezTo>
                    <a:pt x="4835" y="477"/>
                    <a:pt x="4073" y="1"/>
                    <a:pt x="3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nvGrpSpPr>
            <p:cNvPr id="2650" name="Google Shape;2650;p68"/>
            <p:cNvGrpSpPr/>
            <p:nvPr/>
          </p:nvGrpSpPr>
          <p:grpSpPr>
            <a:xfrm>
              <a:off x="3048156" y="2565295"/>
              <a:ext cx="170281" cy="154159"/>
              <a:chOff x="3048156" y="2565295"/>
              <a:chExt cx="170281" cy="154159"/>
            </a:xfrm>
          </p:grpSpPr>
          <p:sp>
            <p:nvSpPr>
              <p:cNvPr id="2651" name="Google Shape;2651;p68"/>
              <p:cNvSpPr/>
              <p:nvPr/>
            </p:nvSpPr>
            <p:spPr>
              <a:xfrm>
                <a:off x="3048156" y="2665498"/>
                <a:ext cx="20359" cy="20329"/>
              </a:xfrm>
              <a:custGeom>
                <a:avLst/>
                <a:gdLst/>
                <a:ahLst/>
                <a:cxnLst/>
                <a:rect l="l" t="t" r="r" b="b"/>
                <a:pathLst>
                  <a:path w="692" h="691" extrusionOk="0">
                    <a:moveTo>
                      <a:pt x="1" y="0"/>
                    </a:moveTo>
                    <a:lnTo>
                      <a:pt x="1" y="691"/>
                    </a:lnTo>
                    <a:lnTo>
                      <a:pt x="691" y="691"/>
                    </a:lnTo>
                    <a:lnTo>
                      <a:pt x="6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652" name="Google Shape;2652;p68"/>
              <p:cNvSpPr/>
              <p:nvPr/>
            </p:nvSpPr>
            <p:spPr>
              <a:xfrm>
                <a:off x="3048156" y="2699801"/>
                <a:ext cx="20359" cy="19653"/>
              </a:xfrm>
              <a:custGeom>
                <a:avLst/>
                <a:gdLst/>
                <a:ahLst/>
                <a:cxnLst/>
                <a:rect l="l" t="t" r="r" b="b"/>
                <a:pathLst>
                  <a:path w="692" h="668" extrusionOk="0">
                    <a:moveTo>
                      <a:pt x="1" y="1"/>
                    </a:moveTo>
                    <a:lnTo>
                      <a:pt x="1" y="668"/>
                    </a:lnTo>
                    <a:lnTo>
                      <a:pt x="691" y="668"/>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653" name="Google Shape;2653;p68"/>
              <p:cNvSpPr/>
              <p:nvPr/>
            </p:nvSpPr>
            <p:spPr>
              <a:xfrm>
                <a:off x="3198078" y="2565295"/>
                <a:ext cx="20359" cy="20359"/>
              </a:xfrm>
              <a:custGeom>
                <a:avLst/>
                <a:gdLst/>
                <a:ahLst/>
                <a:cxnLst/>
                <a:rect l="l" t="t" r="r" b="b"/>
                <a:pathLst>
                  <a:path w="692" h="692" extrusionOk="0">
                    <a:moveTo>
                      <a:pt x="1" y="1"/>
                    </a:moveTo>
                    <a:lnTo>
                      <a:pt x="1" y="691"/>
                    </a:lnTo>
                    <a:lnTo>
                      <a:pt x="691" y="691"/>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654" name="Google Shape;2654;p68"/>
              <p:cNvSpPr/>
              <p:nvPr/>
            </p:nvSpPr>
            <p:spPr>
              <a:xfrm>
                <a:off x="3198078" y="2598922"/>
                <a:ext cx="20359" cy="20359"/>
              </a:xfrm>
              <a:custGeom>
                <a:avLst/>
                <a:gdLst/>
                <a:ahLst/>
                <a:cxnLst/>
                <a:rect l="l" t="t" r="r" b="b"/>
                <a:pathLst>
                  <a:path w="692" h="692" extrusionOk="0">
                    <a:moveTo>
                      <a:pt x="1" y="1"/>
                    </a:moveTo>
                    <a:lnTo>
                      <a:pt x="1" y="691"/>
                    </a:lnTo>
                    <a:lnTo>
                      <a:pt x="691" y="691"/>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grpSp>
      <p:sp>
        <p:nvSpPr>
          <p:cNvPr id="2655" name="Google Shape;2655;p68"/>
          <p:cNvSpPr/>
          <p:nvPr/>
        </p:nvSpPr>
        <p:spPr>
          <a:xfrm>
            <a:off x="1824876" y="2731179"/>
            <a:ext cx="337036" cy="339830"/>
          </a:xfrm>
          <a:custGeom>
            <a:avLst/>
            <a:gdLst/>
            <a:ahLst/>
            <a:cxnLst/>
            <a:rect l="l" t="t" r="r" b="b"/>
            <a:pathLst>
              <a:path w="11456" h="11551" extrusionOk="0">
                <a:moveTo>
                  <a:pt x="9717" y="715"/>
                </a:moveTo>
                <a:lnTo>
                  <a:pt x="9717" y="1501"/>
                </a:lnTo>
                <a:lnTo>
                  <a:pt x="5311" y="1501"/>
                </a:lnTo>
                <a:cubicBezTo>
                  <a:pt x="5073" y="1501"/>
                  <a:pt x="4906" y="1286"/>
                  <a:pt x="4930" y="1072"/>
                </a:cubicBezTo>
                <a:cubicBezTo>
                  <a:pt x="4954" y="881"/>
                  <a:pt x="5144" y="715"/>
                  <a:pt x="5359" y="715"/>
                </a:cubicBezTo>
                <a:close/>
                <a:moveTo>
                  <a:pt x="10764" y="3858"/>
                </a:moveTo>
                <a:lnTo>
                  <a:pt x="10764" y="4620"/>
                </a:lnTo>
                <a:lnTo>
                  <a:pt x="6359" y="4620"/>
                </a:lnTo>
                <a:cubicBezTo>
                  <a:pt x="6121" y="4620"/>
                  <a:pt x="5954" y="4406"/>
                  <a:pt x="5978" y="4215"/>
                </a:cubicBezTo>
                <a:cubicBezTo>
                  <a:pt x="6002" y="4001"/>
                  <a:pt x="6216" y="3858"/>
                  <a:pt x="6383" y="3858"/>
                </a:cubicBezTo>
                <a:close/>
                <a:moveTo>
                  <a:pt x="2072" y="4358"/>
                </a:moveTo>
                <a:cubicBezTo>
                  <a:pt x="2882" y="4358"/>
                  <a:pt x="3501" y="5001"/>
                  <a:pt x="3501" y="5787"/>
                </a:cubicBezTo>
                <a:cubicBezTo>
                  <a:pt x="3501" y="6597"/>
                  <a:pt x="2882" y="7216"/>
                  <a:pt x="2072" y="7216"/>
                </a:cubicBezTo>
                <a:cubicBezTo>
                  <a:pt x="1262" y="7216"/>
                  <a:pt x="643" y="6549"/>
                  <a:pt x="643" y="5787"/>
                </a:cubicBezTo>
                <a:cubicBezTo>
                  <a:pt x="643" y="4977"/>
                  <a:pt x="1310" y="4358"/>
                  <a:pt x="2072" y="4358"/>
                </a:cubicBezTo>
                <a:close/>
                <a:moveTo>
                  <a:pt x="10764" y="6978"/>
                </a:moveTo>
                <a:lnTo>
                  <a:pt x="10764" y="7740"/>
                </a:lnTo>
                <a:lnTo>
                  <a:pt x="6359" y="7740"/>
                </a:lnTo>
                <a:cubicBezTo>
                  <a:pt x="6121" y="7740"/>
                  <a:pt x="5954" y="7549"/>
                  <a:pt x="5978" y="7335"/>
                </a:cubicBezTo>
                <a:cubicBezTo>
                  <a:pt x="6002" y="7121"/>
                  <a:pt x="6216" y="6978"/>
                  <a:pt x="6383" y="6978"/>
                </a:cubicBezTo>
                <a:close/>
                <a:moveTo>
                  <a:pt x="9717" y="10098"/>
                </a:moveTo>
                <a:lnTo>
                  <a:pt x="9717" y="10883"/>
                </a:lnTo>
                <a:lnTo>
                  <a:pt x="5311" y="10883"/>
                </a:lnTo>
                <a:cubicBezTo>
                  <a:pt x="5073" y="10883"/>
                  <a:pt x="4906" y="10669"/>
                  <a:pt x="4930" y="10455"/>
                </a:cubicBezTo>
                <a:cubicBezTo>
                  <a:pt x="4954" y="10240"/>
                  <a:pt x="5144" y="10098"/>
                  <a:pt x="5359" y="10098"/>
                </a:cubicBezTo>
                <a:close/>
                <a:moveTo>
                  <a:pt x="5359" y="0"/>
                </a:moveTo>
                <a:cubicBezTo>
                  <a:pt x="4882" y="0"/>
                  <a:pt x="4477" y="310"/>
                  <a:pt x="4335" y="739"/>
                </a:cubicBezTo>
                <a:lnTo>
                  <a:pt x="3001" y="739"/>
                </a:lnTo>
                <a:lnTo>
                  <a:pt x="1858" y="3668"/>
                </a:lnTo>
                <a:cubicBezTo>
                  <a:pt x="834" y="3787"/>
                  <a:pt x="0" y="4668"/>
                  <a:pt x="0" y="5787"/>
                </a:cubicBezTo>
                <a:cubicBezTo>
                  <a:pt x="0" y="6883"/>
                  <a:pt x="834" y="7764"/>
                  <a:pt x="1858" y="7883"/>
                </a:cubicBezTo>
                <a:lnTo>
                  <a:pt x="3001" y="10812"/>
                </a:lnTo>
                <a:lnTo>
                  <a:pt x="4335" y="10812"/>
                </a:lnTo>
                <a:cubicBezTo>
                  <a:pt x="4477" y="11217"/>
                  <a:pt x="4882" y="11550"/>
                  <a:pt x="5359" y="11550"/>
                </a:cubicBezTo>
                <a:lnTo>
                  <a:pt x="10407" y="11550"/>
                </a:lnTo>
                <a:lnTo>
                  <a:pt x="10407" y="9383"/>
                </a:lnTo>
                <a:lnTo>
                  <a:pt x="5359" y="9383"/>
                </a:lnTo>
                <a:cubicBezTo>
                  <a:pt x="4882" y="9383"/>
                  <a:pt x="4477" y="9693"/>
                  <a:pt x="4335" y="10121"/>
                </a:cubicBezTo>
                <a:lnTo>
                  <a:pt x="3453" y="10121"/>
                </a:lnTo>
                <a:lnTo>
                  <a:pt x="2548" y="7835"/>
                </a:lnTo>
                <a:cubicBezTo>
                  <a:pt x="2929" y="7740"/>
                  <a:pt x="3287" y="7549"/>
                  <a:pt x="3572" y="7264"/>
                </a:cubicBezTo>
                <a:lnTo>
                  <a:pt x="4477" y="7668"/>
                </a:lnTo>
                <a:lnTo>
                  <a:pt x="5382" y="7668"/>
                </a:lnTo>
                <a:cubicBezTo>
                  <a:pt x="5525" y="8073"/>
                  <a:pt x="5906" y="8407"/>
                  <a:pt x="6383" y="8407"/>
                </a:cubicBezTo>
                <a:lnTo>
                  <a:pt x="11455" y="8407"/>
                </a:lnTo>
                <a:lnTo>
                  <a:pt x="11455" y="6263"/>
                </a:lnTo>
                <a:lnTo>
                  <a:pt x="6383" y="6263"/>
                </a:lnTo>
                <a:cubicBezTo>
                  <a:pt x="5906" y="6263"/>
                  <a:pt x="5525" y="6549"/>
                  <a:pt x="5382" y="7002"/>
                </a:cubicBezTo>
                <a:lnTo>
                  <a:pt x="4644" y="7002"/>
                </a:lnTo>
                <a:lnTo>
                  <a:pt x="3977" y="6740"/>
                </a:lnTo>
                <a:cubicBezTo>
                  <a:pt x="4120" y="6430"/>
                  <a:pt x="4192" y="6144"/>
                  <a:pt x="4192" y="5787"/>
                </a:cubicBezTo>
                <a:cubicBezTo>
                  <a:pt x="4192" y="5430"/>
                  <a:pt x="4096" y="5120"/>
                  <a:pt x="3977" y="4835"/>
                </a:cubicBezTo>
                <a:lnTo>
                  <a:pt x="4644" y="4549"/>
                </a:lnTo>
                <a:lnTo>
                  <a:pt x="5382" y="4549"/>
                </a:lnTo>
                <a:lnTo>
                  <a:pt x="5382" y="4573"/>
                </a:lnTo>
                <a:cubicBezTo>
                  <a:pt x="5525" y="4977"/>
                  <a:pt x="5906" y="5311"/>
                  <a:pt x="6383" y="5311"/>
                </a:cubicBezTo>
                <a:lnTo>
                  <a:pt x="11455" y="5311"/>
                </a:lnTo>
                <a:lnTo>
                  <a:pt x="11455" y="3144"/>
                </a:lnTo>
                <a:lnTo>
                  <a:pt x="6383" y="3144"/>
                </a:lnTo>
                <a:cubicBezTo>
                  <a:pt x="5906" y="3144"/>
                  <a:pt x="5525" y="3430"/>
                  <a:pt x="5382" y="3882"/>
                </a:cubicBezTo>
                <a:lnTo>
                  <a:pt x="4477" y="3882"/>
                </a:lnTo>
                <a:lnTo>
                  <a:pt x="3572" y="4263"/>
                </a:lnTo>
                <a:cubicBezTo>
                  <a:pt x="3287" y="4001"/>
                  <a:pt x="2929" y="3787"/>
                  <a:pt x="2548" y="3691"/>
                </a:cubicBezTo>
                <a:lnTo>
                  <a:pt x="3453" y="1405"/>
                </a:lnTo>
                <a:lnTo>
                  <a:pt x="4335" y="1405"/>
                </a:lnTo>
                <a:cubicBezTo>
                  <a:pt x="4477" y="1810"/>
                  <a:pt x="4882" y="2144"/>
                  <a:pt x="5359" y="2144"/>
                </a:cubicBezTo>
                <a:lnTo>
                  <a:pt x="10407" y="2144"/>
                </a:lnTo>
                <a:lnTo>
                  <a:pt x="10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656" name="Google Shape;2656;p68"/>
          <p:cNvSpPr/>
          <p:nvPr/>
        </p:nvSpPr>
        <p:spPr>
          <a:xfrm>
            <a:off x="5645972" y="2742060"/>
            <a:ext cx="339830" cy="288816"/>
          </a:xfrm>
          <a:custGeom>
            <a:avLst/>
            <a:gdLst/>
            <a:ahLst/>
            <a:cxnLst/>
            <a:rect l="l" t="t" r="r" b="b"/>
            <a:pathLst>
              <a:path w="11551" h="9817" extrusionOk="0">
                <a:moveTo>
                  <a:pt x="9859" y="672"/>
                </a:moveTo>
                <a:cubicBezTo>
                  <a:pt x="10383" y="672"/>
                  <a:pt x="10836" y="1124"/>
                  <a:pt x="10836" y="1672"/>
                </a:cubicBezTo>
                <a:cubicBezTo>
                  <a:pt x="10836" y="2196"/>
                  <a:pt x="10383" y="2648"/>
                  <a:pt x="9859" y="2648"/>
                </a:cubicBezTo>
                <a:cubicBezTo>
                  <a:pt x="9312" y="2648"/>
                  <a:pt x="8883" y="2196"/>
                  <a:pt x="8883" y="1672"/>
                </a:cubicBezTo>
                <a:cubicBezTo>
                  <a:pt x="8883" y="1124"/>
                  <a:pt x="9312" y="672"/>
                  <a:pt x="9859" y="672"/>
                </a:cubicBezTo>
                <a:close/>
                <a:moveTo>
                  <a:pt x="3906" y="3029"/>
                </a:moveTo>
                <a:cubicBezTo>
                  <a:pt x="4120" y="3029"/>
                  <a:pt x="4287" y="3220"/>
                  <a:pt x="4287" y="3410"/>
                </a:cubicBezTo>
                <a:cubicBezTo>
                  <a:pt x="4287" y="3625"/>
                  <a:pt x="4120" y="3792"/>
                  <a:pt x="3906" y="3792"/>
                </a:cubicBezTo>
                <a:cubicBezTo>
                  <a:pt x="3691" y="3792"/>
                  <a:pt x="3525" y="3625"/>
                  <a:pt x="3525" y="3410"/>
                </a:cubicBezTo>
                <a:cubicBezTo>
                  <a:pt x="3525" y="3220"/>
                  <a:pt x="3668" y="3029"/>
                  <a:pt x="3906" y="3029"/>
                </a:cubicBezTo>
                <a:close/>
                <a:moveTo>
                  <a:pt x="6811" y="5959"/>
                </a:moveTo>
                <a:cubicBezTo>
                  <a:pt x="7025" y="5959"/>
                  <a:pt x="7216" y="6125"/>
                  <a:pt x="7216" y="6340"/>
                </a:cubicBezTo>
                <a:cubicBezTo>
                  <a:pt x="7216" y="6554"/>
                  <a:pt x="7025" y="6721"/>
                  <a:pt x="6811" y="6721"/>
                </a:cubicBezTo>
                <a:cubicBezTo>
                  <a:pt x="6621" y="6721"/>
                  <a:pt x="6430" y="6554"/>
                  <a:pt x="6430" y="6340"/>
                </a:cubicBezTo>
                <a:cubicBezTo>
                  <a:pt x="6430" y="6125"/>
                  <a:pt x="6621" y="5959"/>
                  <a:pt x="6811" y="5959"/>
                </a:cubicBezTo>
                <a:close/>
                <a:moveTo>
                  <a:pt x="1072" y="7054"/>
                </a:moveTo>
                <a:cubicBezTo>
                  <a:pt x="1286" y="7054"/>
                  <a:pt x="1453" y="7221"/>
                  <a:pt x="1453" y="7435"/>
                </a:cubicBezTo>
                <a:cubicBezTo>
                  <a:pt x="1453" y="7649"/>
                  <a:pt x="1286" y="7816"/>
                  <a:pt x="1072" y="7816"/>
                </a:cubicBezTo>
                <a:cubicBezTo>
                  <a:pt x="857" y="7816"/>
                  <a:pt x="691" y="7649"/>
                  <a:pt x="691" y="7435"/>
                </a:cubicBezTo>
                <a:cubicBezTo>
                  <a:pt x="691" y="7221"/>
                  <a:pt x="857" y="7054"/>
                  <a:pt x="1072" y="7054"/>
                </a:cubicBezTo>
                <a:close/>
                <a:moveTo>
                  <a:pt x="3334" y="4315"/>
                </a:moveTo>
                <a:cubicBezTo>
                  <a:pt x="3406" y="4363"/>
                  <a:pt x="3477" y="4387"/>
                  <a:pt x="3572" y="4435"/>
                </a:cubicBezTo>
                <a:lnTo>
                  <a:pt x="3572" y="9126"/>
                </a:lnTo>
                <a:lnTo>
                  <a:pt x="1429" y="9126"/>
                </a:lnTo>
                <a:lnTo>
                  <a:pt x="1429" y="8435"/>
                </a:lnTo>
                <a:cubicBezTo>
                  <a:pt x="1858" y="8292"/>
                  <a:pt x="2143" y="7911"/>
                  <a:pt x="2143" y="7435"/>
                </a:cubicBezTo>
                <a:cubicBezTo>
                  <a:pt x="2143" y="7126"/>
                  <a:pt x="2024" y="6864"/>
                  <a:pt x="1810" y="6649"/>
                </a:cubicBezTo>
                <a:lnTo>
                  <a:pt x="3334" y="4315"/>
                </a:lnTo>
                <a:close/>
                <a:moveTo>
                  <a:pt x="4501" y="4292"/>
                </a:moveTo>
                <a:lnTo>
                  <a:pt x="5859" y="5863"/>
                </a:lnTo>
                <a:cubicBezTo>
                  <a:pt x="5787" y="6006"/>
                  <a:pt x="5739" y="6149"/>
                  <a:pt x="5739" y="6340"/>
                </a:cubicBezTo>
                <a:cubicBezTo>
                  <a:pt x="5739" y="6816"/>
                  <a:pt x="6049" y="7197"/>
                  <a:pt x="6501" y="7340"/>
                </a:cubicBezTo>
                <a:lnTo>
                  <a:pt x="6501" y="9126"/>
                </a:lnTo>
                <a:lnTo>
                  <a:pt x="4263" y="9126"/>
                </a:lnTo>
                <a:lnTo>
                  <a:pt x="4263" y="4435"/>
                </a:lnTo>
                <a:lnTo>
                  <a:pt x="4239" y="4435"/>
                </a:lnTo>
                <a:cubicBezTo>
                  <a:pt x="4311" y="4411"/>
                  <a:pt x="4430" y="4339"/>
                  <a:pt x="4501" y="4292"/>
                </a:cubicBezTo>
                <a:close/>
                <a:moveTo>
                  <a:pt x="9288" y="3220"/>
                </a:moveTo>
                <a:cubicBezTo>
                  <a:pt x="9383" y="3244"/>
                  <a:pt x="9478" y="3268"/>
                  <a:pt x="9526" y="3268"/>
                </a:cubicBezTo>
                <a:lnTo>
                  <a:pt x="9526" y="9126"/>
                </a:lnTo>
                <a:lnTo>
                  <a:pt x="7144" y="9126"/>
                </a:lnTo>
                <a:lnTo>
                  <a:pt x="7144" y="7340"/>
                </a:lnTo>
                <a:cubicBezTo>
                  <a:pt x="7573" y="7197"/>
                  <a:pt x="7883" y="6816"/>
                  <a:pt x="7883" y="6340"/>
                </a:cubicBezTo>
                <a:cubicBezTo>
                  <a:pt x="7883" y="6102"/>
                  <a:pt x="7811" y="5863"/>
                  <a:pt x="7645" y="5673"/>
                </a:cubicBezTo>
                <a:lnTo>
                  <a:pt x="9288" y="3220"/>
                </a:lnTo>
                <a:close/>
                <a:moveTo>
                  <a:pt x="9858" y="1"/>
                </a:moveTo>
                <a:cubicBezTo>
                  <a:pt x="8961" y="1"/>
                  <a:pt x="8240" y="758"/>
                  <a:pt x="8240" y="1624"/>
                </a:cubicBezTo>
                <a:cubicBezTo>
                  <a:pt x="8240" y="2101"/>
                  <a:pt x="8454" y="2529"/>
                  <a:pt x="8764" y="2815"/>
                </a:cubicBezTo>
                <a:lnTo>
                  <a:pt x="7121" y="5292"/>
                </a:lnTo>
                <a:cubicBezTo>
                  <a:pt x="7025" y="5268"/>
                  <a:pt x="6930" y="5268"/>
                  <a:pt x="6859" y="5268"/>
                </a:cubicBezTo>
                <a:cubicBezTo>
                  <a:pt x="6668" y="5268"/>
                  <a:pt x="6525" y="5292"/>
                  <a:pt x="6382" y="5387"/>
                </a:cubicBezTo>
                <a:lnTo>
                  <a:pt x="4954" y="3720"/>
                </a:lnTo>
                <a:cubicBezTo>
                  <a:pt x="4977" y="3601"/>
                  <a:pt x="5001" y="3458"/>
                  <a:pt x="4977" y="3291"/>
                </a:cubicBezTo>
                <a:cubicBezTo>
                  <a:pt x="4906" y="2791"/>
                  <a:pt x="4501" y="2386"/>
                  <a:pt x="4001" y="2339"/>
                </a:cubicBezTo>
                <a:cubicBezTo>
                  <a:pt x="3986" y="2338"/>
                  <a:pt x="3970" y="2338"/>
                  <a:pt x="3955" y="2338"/>
                </a:cubicBezTo>
                <a:cubicBezTo>
                  <a:pt x="3334" y="2338"/>
                  <a:pt x="2858" y="2806"/>
                  <a:pt x="2858" y="3410"/>
                </a:cubicBezTo>
                <a:cubicBezTo>
                  <a:pt x="2858" y="3530"/>
                  <a:pt x="2882" y="3649"/>
                  <a:pt x="2906" y="3744"/>
                </a:cubicBezTo>
                <a:lnTo>
                  <a:pt x="1215" y="6363"/>
                </a:lnTo>
                <a:lnTo>
                  <a:pt x="1096" y="6363"/>
                </a:lnTo>
                <a:cubicBezTo>
                  <a:pt x="500" y="6363"/>
                  <a:pt x="24" y="6840"/>
                  <a:pt x="24" y="7435"/>
                </a:cubicBezTo>
                <a:cubicBezTo>
                  <a:pt x="24" y="7911"/>
                  <a:pt x="334" y="8292"/>
                  <a:pt x="786" y="8435"/>
                </a:cubicBezTo>
                <a:lnTo>
                  <a:pt x="786" y="9126"/>
                </a:lnTo>
                <a:lnTo>
                  <a:pt x="0" y="9126"/>
                </a:lnTo>
                <a:lnTo>
                  <a:pt x="0" y="9817"/>
                </a:lnTo>
                <a:lnTo>
                  <a:pt x="11503" y="9817"/>
                </a:lnTo>
                <a:lnTo>
                  <a:pt x="11503" y="9126"/>
                </a:lnTo>
                <a:lnTo>
                  <a:pt x="10193" y="9126"/>
                </a:lnTo>
                <a:lnTo>
                  <a:pt x="10193" y="3268"/>
                </a:lnTo>
                <a:lnTo>
                  <a:pt x="10217" y="3268"/>
                </a:lnTo>
                <a:cubicBezTo>
                  <a:pt x="10979" y="3125"/>
                  <a:pt x="11550" y="2410"/>
                  <a:pt x="11526" y="1577"/>
                </a:cubicBezTo>
                <a:cubicBezTo>
                  <a:pt x="11503" y="743"/>
                  <a:pt x="10812" y="53"/>
                  <a:pt x="9978" y="5"/>
                </a:cubicBezTo>
                <a:cubicBezTo>
                  <a:pt x="9938" y="2"/>
                  <a:pt x="9898" y="1"/>
                  <a:pt x="9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nvGrpSpPr>
          <p:cNvPr id="2657" name="Google Shape;2657;p68"/>
          <p:cNvGrpSpPr/>
          <p:nvPr/>
        </p:nvGrpSpPr>
        <p:grpSpPr>
          <a:xfrm>
            <a:off x="4376189" y="2740415"/>
            <a:ext cx="338418" cy="338418"/>
            <a:chOff x="5283806" y="4129767"/>
            <a:chExt cx="338418" cy="338418"/>
          </a:xfrm>
        </p:grpSpPr>
        <p:sp>
          <p:nvSpPr>
            <p:cNvPr id="2658" name="Google Shape;2658;p68"/>
            <p:cNvSpPr/>
            <p:nvPr/>
          </p:nvSpPr>
          <p:spPr>
            <a:xfrm>
              <a:off x="5283806" y="4129767"/>
              <a:ext cx="338418" cy="338418"/>
            </a:xfrm>
            <a:custGeom>
              <a:avLst/>
              <a:gdLst/>
              <a:ahLst/>
              <a:cxnLst/>
              <a:rect l="l" t="t" r="r" b="b"/>
              <a:pathLst>
                <a:path w="11503" h="11503" extrusionOk="0">
                  <a:moveTo>
                    <a:pt x="7454" y="691"/>
                  </a:moveTo>
                  <a:lnTo>
                    <a:pt x="7454" y="2000"/>
                  </a:lnTo>
                  <a:lnTo>
                    <a:pt x="5406" y="2000"/>
                  </a:lnTo>
                  <a:lnTo>
                    <a:pt x="5406" y="691"/>
                  </a:lnTo>
                  <a:close/>
                  <a:moveTo>
                    <a:pt x="10860" y="5096"/>
                  </a:moveTo>
                  <a:lnTo>
                    <a:pt x="10860" y="6406"/>
                  </a:lnTo>
                  <a:lnTo>
                    <a:pt x="8812" y="6406"/>
                  </a:lnTo>
                  <a:lnTo>
                    <a:pt x="8812" y="5096"/>
                  </a:lnTo>
                  <a:close/>
                  <a:moveTo>
                    <a:pt x="3978" y="4668"/>
                  </a:moveTo>
                  <a:lnTo>
                    <a:pt x="3978" y="6835"/>
                  </a:lnTo>
                  <a:lnTo>
                    <a:pt x="715" y="6835"/>
                  </a:lnTo>
                  <a:lnTo>
                    <a:pt x="715" y="4668"/>
                  </a:lnTo>
                  <a:close/>
                  <a:moveTo>
                    <a:pt x="7454" y="9550"/>
                  </a:moveTo>
                  <a:lnTo>
                    <a:pt x="7454" y="10859"/>
                  </a:lnTo>
                  <a:lnTo>
                    <a:pt x="5406" y="10859"/>
                  </a:lnTo>
                  <a:lnTo>
                    <a:pt x="5406" y="9550"/>
                  </a:lnTo>
                  <a:close/>
                  <a:moveTo>
                    <a:pt x="4716" y="0"/>
                  </a:moveTo>
                  <a:lnTo>
                    <a:pt x="4716" y="2643"/>
                  </a:lnTo>
                  <a:lnTo>
                    <a:pt x="6073" y="2643"/>
                  </a:lnTo>
                  <a:lnTo>
                    <a:pt x="6073" y="3334"/>
                  </a:lnTo>
                  <a:cubicBezTo>
                    <a:pt x="6073" y="3715"/>
                    <a:pt x="5764" y="4025"/>
                    <a:pt x="5383" y="4025"/>
                  </a:cubicBezTo>
                  <a:lnTo>
                    <a:pt x="1" y="4025"/>
                  </a:lnTo>
                  <a:lnTo>
                    <a:pt x="1" y="7525"/>
                  </a:lnTo>
                  <a:lnTo>
                    <a:pt x="5383" y="7525"/>
                  </a:lnTo>
                  <a:cubicBezTo>
                    <a:pt x="5764" y="7525"/>
                    <a:pt x="6073" y="7835"/>
                    <a:pt x="6073" y="8216"/>
                  </a:cubicBezTo>
                  <a:lnTo>
                    <a:pt x="6073" y="8883"/>
                  </a:lnTo>
                  <a:lnTo>
                    <a:pt x="4716" y="8883"/>
                  </a:lnTo>
                  <a:lnTo>
                    <a:pt x="4716" y="11502"/>
                  </a:lnTo>
                  <a:lnTo>
                    <a:pt x="8121" y="11502"/>
                  </a:lnTo>
                  <a:lnTo>
                    <a:pt x="8121" y="8883"/>
                  </a:lnTo>
                  <a:lnTo>
                    <a:pt x="6740" y="8883"/>
                  </a:lnTo>
                  <a:lnTo>
                    <a:pt x="6740" y="8216"/>
                  </a:lnTo>
                  <a:cubicBezTo>
                    <a:pt x="6740" y="7478"/>
                    <a:pt x="6145" y="6882"/>
                    <a:pt x="5406" y="6882"/>
                  </a:cubicBezTo>
                  <a:lnTo>
                    <a:pt x="4621" y="6882"/>
                  </a:lnTo>
                  <a:lnTo>
                    <a:pt x="4621" y="6097"/>
                  </a:lnTo>
                  <a:lnTo>
                    <a:pt x="8121" y="6097"/>
                  </a:lnTo>
                  <a:lnTo>
                    <a:pt x="8121" y="7073"/>
                  </a:lnTo>
                  <a:lnTo>
                    <a:pt x="11503" y="7073"/>
                  </a:lnTo>
                  <a:lnTo>
                    <a:pt x="11503" y="4430"/>
                  </a:lnTo>
                  <a:lnTo>
                    <a:pt x="8121" y="4430"/>
                  </a:lnTo>
                  <a:lnTo>
                    <a:pt x="8121" y="5454"/>
                  </a:lnTo>
                  <a:lnTo>
                    <a:pt x="4621" y="5454"/>
                  </a:lnTo>
                  <a:lnTo>
                    <a:pt x="4621" y="4668"/>
                  </a:lnTo>
                  <a:lnTo>
                    <a:pt x="5406" y="4668"/>
                  </a:lnTo>
                  <a:cubicBezTo>
                    <a:pt x="6145" y="4668"/>
                    <a:pt x="6740" y="4072"/>
                    <a:pt x="6740" y="3334"/>
                  </a:cubicBezTo>
                  <a:lnTo>
                    <a:pt x="6740" y="2643"/>
                  </a:lnTo>
                  <a:lnTo>
                    <a:pt x="8121" y="2643"/>
                  </a:lnTo>
                  <a:lnTo>
                    <a:pt x="8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nvGrpSpPr>
            <p:cNvPr id="2659" name="Google Shape;2659;p68"/>
            <p:cNvGrpSpPr/>
            <p:nvPr/>
          </p:nvGrpSpPr>
          <p:grpSpPr>
            <a:xfrm>
              <a:off x="5323051" y="4290192"/>
              <a:ext cx="59575" cy="19653"/>
              <a:chOff x="5323051" y="4290192"/>
              <a:chExt cx="59575" cy="19653"/>
            </a:xfrm>
          </p:grpSpPr>
          <p:sp>
            <p:nvSpPr>
              <p:cNvPr id="2660" name="Google Shape;2660;p68"/>
              <p:cNvSpPr/>
              <p:nvPr/>
            </p:nvSpPr>
            <p:spPr>
              <a:xfrm>
                <a:off x="5323051" y="4290192"/>
                <a:ext cx="20329" cy="19653"/>
              </a:xfrm>
              <a:custGeom>
                <a:avLst/>
                <a:gdLst/>
                <a:ahLst/>
                <a:cxnLst/>
                <a:rect l="l" t="t" r="r" b="b"/>
                <a:pathLst>
                  <a:path w="691" h="668" extrusionOk="0">
                    <a:moveTo>
                      <a:pt x="0" y="1"/>
                    </a:moveTo>
                    <a:lnTo>
                      <a:pt x="0" y="667"/>
                    </a:lnTo>
                    <a:lnTo>
                      <a:pt x="691" y="667"/>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661" name="Google Shape;2661;p68"/>
              <p:cNvSpPr/>
              <p:nvPr/>
            </p:nvSpPr>
            <p:spPr>
              <a:xfrm>
                <a:off x="5362268" y="4290192"/>
                <a:ext cx="20359" cy="19653"/>
              </a:xfrm>
              <a:custGeom>
                <a:avLst/>
                <a:gdLst/>
                <a:ahLst/>
                <a:cxnLst/>
                <a:rect l="l" t="t" r="r" b="b"/>
                <a:pathLst>
                  <a:path w="692" h="668" extrusionOk="0">
                    <a:moveTo>
                      <a:pt x="1" y="1"/>
                    </a:moveTo>
                    <a:lnTo>
                      <a:pt x="1" y="667"/>
                    </a:lnTo>
                    <a:lnTo>
                      <a:pt x="691" y="667"/>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grpSp>
      <p:grpSp>
        <p:nvGrpSpPr>
          <p:cNvPr id="2662" name="Google Shape;2662;p68"/>
          <p:cNvGrpSpPr/>
          <p:nvPr/>
        </p:nvGrpSpPr>
        <p:grpSpPr>
          <a:xfrm>
            <a:off x="4175371" y="842171"/>
            <a:ext cx="793256" cy="182899"/>
            <a:chOff x="2685575" y="2835950"/>
            <a:chExt cx="433000" cy="99825"/>
          </a:xfrm>
        </p:grpSpPr>
        <p:sp>
          <p:nvSpPr>
            <p:cNvPr id="2663" name="Google Shape;2663;p6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7" name="Google Shape;2667;p68"/>
          <p:cNvSpPr/>
          <p:nvPr/>
        </p:nvSpPr>
        <p:spPr>
          <a:xfrm>
            <a:off x="1017250" y="12066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27"/>
                                        </p:tgtEl>
                                        <p:attrNameLst>
                                          <p:attrName>style.visibility</p:attrName>
                                        </p:attrNameLst>
                                      </p:cBhvr>
                                      <p:to>
                                        <p:strVal val="visible"/>
                                      </p:to>
                                    </p:set>
                                    <p:animEffect transition="in" filter="barn(inVertical)">
                                      <p:cBhvr>
                                        <p:cTn id="7" dur="500"/>
                                        <p:tgtEl>
                                          <p:spTgt spid="26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55"/>
                                        </p:tgtEl>
                                        <p:attrNameLst>
                                          <p:attrName>style.visibility</p:attrName>
                                        </p:attrNameLst>
                                      </p:cBhvr>
                                      <p:to>
                                        <p:strVal val="visible"/>
                                      </p:to>
                                    </p:set>
                                    <p:anim calcmode="lin" valueType="num">
                                      <p:cBhvr additive="base">
                                        <p:cTn id="12" dur="500" fill="hold"/>
                                        <p:tgtEl>
                                          <p:spTgt spid="2655"/>
                                        </p:tgtEl>
                                        <p:attrNameLst>
                                          <p:attrName>ppt_x</p:attrName>
                                        </p:attrNameLst>
                                      </p:cBhvr>
                                      <p:tavLst>
                                        <p:tav tm="0">
                                          <p:val>
                                            <p:strVal val="#ppt_x"/>
                                          </p:val>
                                        </p:tav>
                                        <p:tav tm="100000">
                                          <p:val>
                                            <p:strVal val="#ppt_x"/>
                                          </p:val>
                                        </p:tav>
                                      </p:tavLst>
                                    </p:anim>
                                    <p:anim calcmode="lin" valueType="num">
                                      <p:cBhvr additive="base">
                                        <p:cTn id="13" dur="500" fill="hold"/>
                                        <p:tgtEl>
                                          <p:spTgt spid="265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638"/>
                                        </p:tgtEl>
                                        <p:attrNameLst>
                                          <p:attrName>style.visibility</p:attrName>
                                        </p:attrNameLst>
                                      </p:cBhvr>
                                      <p:to>
                                        <p:strVal val="visible"/>
                                      </p:to>
                                    </p:set>
                                    <p:anim calcmode="lin" valueType="num">
                                      <p:cBhvr additive="base">
                                        <p:cTn id="16" dur="500" fill="hold"/>
                                        <p:tgtEl>
                                          <p:spTgt spid="2638"/>
                                        </p:tgtEl>
                                        <p:attrNameLst>
                                          <p:attrName>ppt_x</p:attrName>
                                        </p:attrNameLst>
                                      </p:cBhvr>
                                      <p:tavLst>
                                        <p:tav tm="0">
                                          <p:val>
                                            <p:strVal val="#ppt_x"/>
                                          </p:val>
                                        </p:tav>
                                        <p:tav tm="100000">
                                          <p:val>
                                            <p:strVal val="#ppt_x"/>
                                          </p:val>
                                        </p:tav>
                                      </p:tavLst>
                                    </p:anim>
                                    <p:anim calcmode="lin" valueType="num">
                                      <p:cBhvr additive="base">
                                        <p:cTn id="17" dur="500" fill="hold"/>
                                        <p:tgtEl>
                                          <p:spTgt spid="263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634"/>
                                        </p:tgtEl>
                                        <p:attrNameLst>
                                          <p:attrName>style.visibility</p:attrName>
                                        </p:attrNameLst>
                                      </p:cBhvr>
                                      <p:to>
                                        <p:strVal val="visible"/>
                                      </p:to>
                                    </p:set>
                                    <p:anim calcmode="lin" valueType="num">
                                      <p:cBhvr additive="base">
                                        <p:cTn id="20" dur="500" fill="hold"/>
                                        <p:tgtEl>
                                          <p:spTgt spid="2634"/>
                                        </p:tgtEl>
                                        <p:attrNameLst>
                                          <p:attrName>ppt_x</p:attrName>
                                        </p:attrNameLst>
                                      </p:cBhvr>
                                      <p:tavLst>
                                        <p:tav tm="0">
                                          <p:val>
                                            <p:strVal val="#ppt_x"/>
                                          </p:val>
                                        </p:tav>
                                        <p:tav tm="100000">
                                          <p:val>
                                            <p:strVal val="#ppt_x"/>
                                          </p:val>
                                        </p:tav>
                                      </p:tavLst>
                                    </p:anim>
                                    <p:anim calcmode="lin" valueType="num">
                                      <p:cBhvr additive="base">
                                        <p:cTn id="21" dur="500" fill="hold"/>
                                        <p:tgtEl>
                                          <p:spTgt spid="263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32"/>
                                        </p:tgtEl>
                                        <p:attrNameLst>
                                          <p:attrName>style.visibility</p:attrName>
                                        </p:attrNameLst>
                                      </p:cBhvr>
                                      <p:to>
                                        <p:strVal val="visible"/>
                                      </p:to>
                                    </p:set>
                                    <p:animEffect transition="in" filter="fade">
                                      <p:cBhvr>
                                        <p:cTn id="26" dur="1000"/>
                                        <p:tgtEl>
                                          <p:spTgt spid="2632"/>
                                        </p:tgtEl>
                                      </p:cBhvr>
                                    </p:animEffect>
                                    <p:anim calcmode="lin" valueType="num">
                                      <p:cBhvr>
                                        <p:cTn id="27" dur="1000" fill="hold"/>
                                        <p:tgtEl>
                                          <p:spTgt spid="2632"/>
                                        </p:tgtEl>
                                        <p:attrNameLst>
                                          <p:attrName>ppt_x</p:attrName>
                                        </p:attrNameLst>
                                      </p:cBhvr>
                                      <p:tavLst>
                                        <p:tav tm="0">
                                          <p:val>
                                            <p:strVal val="#ppt_x"/>
                                          </p:val>
                                        </p:tav>
                                        <p:tav tm="100000">
                                          <p:val>
                                            <p:strVal val="#ppt_x"/>
                                          </p:val>
                                        </p:tav>
                                      </p:tavLst>
                                    </p:anim>
                                    <p:anim calcmode="lin" valueType="num">
                                      <p:cBhvr>
                                        <p:cTn id="28" dur="1000" fill="hold"/>
                                        <p:tgtEl>
                                          <p:spTgt spid="263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648"/>
                                        </p:tgtEl>
                                        <p:attrNameLst>
                                          <p:attrName>style.visibility</p:attrName>
                                        </p:attrNameLst>
                                      </p:cBhvr>
                                      <p:to>
                                        <p:strVal val="visible"/>
                                      </p:to>
                                    </p:set>
                                    <p:animEffect transition="in" filter="fade">
                                      <p:cBhvr>
                                        <p:cTn id="31" dur="1000"/>
                                        <p:tgtEl>
                                          <p:spTgt spid="2648"/>
                                        </p:tgtEl>
                                      </p:cBhvr>
                                    </p:animEffect>
                                    <p:anim calcmode="lin" valueType="num">
                                      <p:cBhvr>
                                        <p:cTn id="32" dur="1000" fill="hold"/>
                                        <p:tgtEl>
                                          <p:spTgt spid="2648"/>
                                        </p:tgtEl>
                                        <p:attrNameLst>
                                          <p:attrName>ppt_x</p:attrName>
                                        </p:attrNameLst>
                                      </p:cBhvr>
                                      <p:tavLst>
                                        <p:tav tm="0">
                                          <p:val>
                                            <p:strVal val="#ppt_x"/>
                                          </p:val>
                                        </p:tav>
                                        <p:tav tm="100000">
                                          <p:val>
                                            <p:strVal val="#ppt_x"/>
                                          </p:val>
                                        </p:tav>
                                      </p:tavLst>
                                    </p:anim>
                                    <p:anim calcmode="lin" valueType="num">
                                      <p:cBhvr>
                                        <p:cTn id="33" dur="1000" fill="hold"/>
                                        <p:tgtEl>
                                          <p:spTgt spid="264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640"/>
                                        </p:tgtEl>
                                        <p:attrNameLst>
                                          <p:attrName>style.visibility</p:attrName>
                                        </p:attrNameLst>
                                      </p:cBhvr>
                                      <p:to>
                                        <p:strVal val="visible"/>
                                      </p:to>
                                    </p:set>
                                    <p:animEffect transition="in" filter="fade">
                                      <p:cBhvr>
                                        <p:cTn id="36" dur="1000"/>
                                        <p:tgtEl>
                                          <p:spTgt spid="2640"/>
                                        </p:tgtEl>
                                      </p:cBhvr>
                                    </p:animEffect>
                                    <p:anim calcmode="lin" valueType="num">
                                      <p:cBhvr>
                                        <p:cTn id="37" dur="1000" fill="hold"/>
                                        <p:tgtEl>
                                          <p:spTgt spid="2640"/>
                                        </p:tgtEl>
                                        <p:attrNameLst>
                                          <p:attrName>ppt_x</p:attrName>
                                        </p:attrNameLst>
                                      </p:cBhvr>
                                      <p:tavLst>
                                        <p:tav tm="0">
                                          <p:val>
                                            <p:strVal val="#ppt_x"/>
                                          </p:val>
                                        </p:tav>
                                        <p:tav tm="100000">
                                          <p:val>
                                            <p:strVal val="#ppt_x"/>
                                          </p:val>
                                        </p:tav>
                                      </p:tavLst>
                                    </p:anim>
                                    <p:anim calcmode="lin" valueType="num">
                                      <p:cBhvr>
                                        <p:cTn id="38" dur="1000" fill="hold"/>
                                        <p:tgtEl>
                                          <p:spTgt spid="264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57"/>
                                        </p:tgtEl>
                                        <p:attrNameLst>
                                          <p:attrName>style.visibility</p:attrName>
                                        </p:attrNameLst>
                                      </p:cBhvr>
                                      <p:to>
                                        <p:strVal val="visible"/>
                                      </p:to>
                                    </p:set>
                                    <p:anim calcmode="lin" valueType="num">
                                      <p:cBhvr additive="base">
                                        <p:cTn id="43" dur="500" fill="hold"/>
                                        <p:tgtEl>
                                          <p:spTgt spid="2657"/>
                                        </p:tgtEl>
                                        <p:attrNameLst>
                                          <p:attrName>ppt_x</p:attrName>
                                        </p:attrNameLst>
                                      </p:cBhvr>
                                      <p:tavLst>
                                        <p:tav tm="0">
                                          <p:val>
                                            <p:strVal val="#ppt_x"/>
                                          </p:val>
                                        </p:tav>
                                        <p:tav tm="100000">
                                          <p:val>
                                            <p:strVal val="#ppt_x"/>
                                          </p:val>
                                        </p:tav>
                                      </p:tavLst>
                                    </p:anim>
                                    <p:anim calcmode="lin" valueType="num">
                                      <p:cBhvr additive="base">
                                        <p:cTn id="44" dur="500" fill="hold"/>
                                        <p:tgtEl>
                                          <p:spTgt spid="265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36"/>
                                        </p:tgtEl>
                                        <p:attrNameLst>
                                          <p:attrName>style.visibility</p:attrName>
                                        </p:attrNameLst>
                                      </p:cBhvr>
                                      <p:to>
                                        <p:strVal val="visible"/>
                                      </p:to>
                                    </p:set>
                                    <p:anim calcmode="lin" valueType="num">
                                      <p:cBhvr additive="base">
                                        <p:cTn id="47" dur="500" fill="hold"/>
                                        <p:tgtEl>
                                          <p:spTgt spid="2636"/>
                                        </p:tgtEl>
                                        <p:attrNameLst>
                                          <p:attrName>ppt_x</p:attrName>
                                        </p:attrNameLst>
                                      </p:cBhvr>
                                      <p:tavLst>
                                        <p:tav tm="0">
                                          <p:val>
                                            <p:strVal val="#ppt_x"/>
                                          </p:val>
                                        </p:tav>
                                        <p:tav tm="100000">
                                          <p:val>
                                            <p:strVal val="#ppt_x"/>
                                          </p:val>
                                        </p:tav>
                                      </p:tavLst>
                                    </p:anim>
                                    <p:anim calcmode="lin" valueType="num">
                                      <p:cBhvr additive="base">
                                        <p:cTn id="48" dur="500" fill="hold"/>
                                        <p:tgtEl>
                                          <p:spTgt spid="26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42"/>
                                        </p:tgtEl>
                                        <p:attrNameLst>
                                          <p:attrName>style.visibility</p:attrName>
                                        </p:attrNameLst>
                                      </p:cBhvr>
                                      <p:to>
                                        <p:strVal val="visible"/>
                                      </p:to>
                                    </p:set>
                                    <p:anim calcmode="lin" valueType="num">
                                      <p:cBhvr additive="base">
                                        <p:cTn id="51" dur="500" fill="hold"/>
                                        <p:tgtEl>
                                          <p:spTgt spid="2642"/>
                                        </p:tgtEl>
                                        <p:attrNameLst>
                                          <p:attrName>ppt_x</p:attrName>
                                        </p:attrNameLst>
                                      </p:cBhvr>
                                      <p:tavLst>
                                        <p:tav tm="0">
                                          <p:val>
                                            <p:strVal val="#ppt_x"/>
                                          </p:val>
                                        </p:tav>
                                        <p:tav tm="100000">
                                          <p:val>
                                            <p:strVal val="#ppt_x"/>
                                          </p:val>
                                        </p:tav>
                                      </p:tavLst>
                                    </p:anim>
                                    <p:anim calcmode="lin" valueType="num">
                                      <p:cBhvr additive="base">
                                        <p:cTn id="52" dur="500" fill="hold"/>
                                        <p:tgtEl>
                                          <p:spTgt spid="264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630"/>
                                        </p:tgtEl>
                                        <p:attrNameLst>
                                          <p:attrName>style.visibility</p:attrName>
                                        </p:attrNameLst>
                                      </p:cBhvr>
                                      <p:to>
                                        <p:strVal val="visible"/>
                                      </p:to>
                                    </p:set>
                                    <p:animEffect transition="in" filter="fade">
                                      <p:cBhvr>
                                        <p:cTn id="57" dur="1000"/>
                                        <p:tgtEl>
                                          <p:spTgt spid="2630"/>
                                        </p:tgtEl>
                                      </p:cBhvr>
                                    </p:animEffect>
                                    <p:anim calcmode="lin" valueType="num">
                                      <p:cBhvr>
                                        <p:cTn id="58" dur="1000" fill="hold"/>
                                        <p:tgtEl>
                                          <p:spTgt spid="2630"/>
                                        </p:tgtEl>
                                        <p:attrNameLst>
                                          <p:attrName>ppt_x</p:attrName>
                                        </p:attrNameLst>
                                      </p:cBhvr>
                                      <p:tavLst>
                                        <p:tav tm="0">
                                          <p:val>
                                            <p:strVal val="#ppt_x"/>
                                          </p:val>
                                        </p:tav>
                                        <p:tav tm="100000">
                                          <p:val>
                                            <p:strVal val="#ppt_x"/>
                                          </p:val>
                                        </p:tav>
                                      </p:tavLst>
                                    </p:anim>
                                    <p:anim calcmode="lin" valueType="num">
                                      <p:cBhvr>
                                        <p:cTn id="59" dur="1000" fill="hold"/>
                                        <p:tgtEl>
                                          <p:spTgt spid="26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656"/>
                                        </p:tgtEl>
                                        <p:attrNameLst>
                                          <p:attrName>style.visibility</p:attrName>
                                        </p:attrNameLst>
                                      </p:cBhvr>
                                      <p:to>
                                        <p:strVal val="visible"/>
                                      </p:to>
                                    </p:set>
                                    <p:animEffect transition="in" filter="fade">
                                      <p:cBhvr>
                                        <p:cTn id="62" dur="1000"/>
                                        <p:tgtEl>
                                          <p:spTgt spid="2656"/>
                                        </p:tgtEl>
                                      </p:cBhvr>
                                    </p:animEffect>
                                    <p:anim calcmode="lin" valueType="num">
                                      <p:cBhvr>
                                        <p:cTn id="63" dur="1000" fill="hold"/>
                                        <p:tgtEl>
                                          <p:spTgt spid="2656"/>
                                        </p:tgtEl>
                                        <p:attrNameLst>
                                          <p:attrName>ppt_x</p:attrName>
                                        </p:attrNameLst>
                                      </p:cBhvr>
                                      <p:tavLst>
                                        <p:tav tm="0">
                                          <p:val>
                                            <p:strVal val="#ppt_x"/>
                                          </p:val>
                                        </p:tav>
                                        <p:tav tm="100000">
                                          <p:val>
                                            <p:strVal val="#ppt_x"/>
                                          </p:val>
                                        </p:tav>
                                      </p:tavLst>
                                    </p:anim>
                                    <p:anim calcmode="lin" valueType="num">
                                      <p:cBhvr>
                                        <p:cTn id="64" dur="1000" fill="hold"/>
                                        <p:tgtEl>
                                          <p:spTgt spid="265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644"/>
                                        </p:tgtEl>
                                        <p:attrNameLst>
                                          <p:attrName>style.visibility</p:attrName>
                                        </p:attrNameLst>
                                      </p:cBhvr>
                                      <p:to>
                                        <p:strVal val="visible"/>
                                      </p:to>
                                    </p:set>
                                    <p:animEffect transition="in" filter="fade">
                                      <p:cBhvr>
                                        <p:cTn id="67" dur="1000"/>
                                        <p:tgtEl>
                                          <p:spTgt spid="2644"/>
                                        </p:tgtEl>
                                      </p:cBhvr>
                                    </p:animEffect>
                                    <p:anim calcmode="lin" valueType="num">
                                      <p:cBhvr>
                                        <p:cTn id="68" dur="1000" fill="hold"/>
                                        <p:tgtEl>
                                          <p:spTgt spid="2644"/>
                                        </p:tgtEl>
                                        <p:attrNameLst>
                                          <p:attrName>ppt_x</p:attrName>
                                        </p:attrNameLst>
                                      </p:cBhvr>
                                      <p:tavLst>
                                        <p:tav tm="0">
                                          <p:val>
                                            <p:strVal val="#ppt_x"/>
                                          </p:val>
                                        </p:tav>
                                        <p:tav tm="100000">
                                          <p:val>
                                            <p:strVal val="#ppt_x"/>
                                          </p:val>
                                        </p:tav>
                                      </p:tavLst>
                                    </p:anim>
                                    <p:anim calcmode="lin" valueType="num">
                                      <p:cBhvr>
                                        <p:cTn id="69" dur="1000" fill="hold"/>
                                        <p:tgtEl>
                                          <p:spTgt spid="264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647"/>
                                        </p:tgtEl>
                                        <p:attrNameLst>
                                          <p:attrName>style.visibility</p:attrName>
                                        </p:attrNameLst>
                                      </p:cBhvr>
                                      <p:to>
                                        <p:strVal val="visible"/>
                                      </p:to>
                                    </p:set>
                                    <p:anim calcmode="lin" valueType="num">
                                      <p:cBhvr additive="base">
                                        <p:cTn id="74" dur="500" fill="hold"/>
                                        <p:tgtEl>
                                          <p:spTgt spid="2647"/>
                                        </p:tgtEl>
                                        <p:attrNameLst>
                                          <p:attrName>ppt_x</p:attrName>
                                        </p:attrNameLst>
                                      </p:cBhvr>
                                      <p:tavLst>
                                        <p:tav tm="0">
                                          <p:val>
                                            <p:strVal val="#ppt_x"/>
                                          </p:val>
                                        </p:tav>
                                        <p:tav tm="100000">
                                          <p:val>
                                            <p:strVal val="#ppt_x"/>
                                          </p:val>
                                        </p:tav>
                                      </p:tavLst>
                                    </p:anim>
                                    <p:anim calcmode="lin" valueType="num">
                                      <p:cBhvr additive="base">
                                        <p:cTn id="75" dur="500" fill="hold"/>
                                        <p:tgtEl>
                                          <p:spTgt spid="2647"/>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646"/>
                                        </p:tgtEl>
                                        <p:attrNameLst>
                                          <p:attrName>style.visibility</p:attrName>
                                        </p:attrNameLst>
                                      </p:cBhvr>
                                      <p:to>
                                        <p:strVal val="visible"/>
                                      </p:to>
                                    </p:set>
                                    <p:anim calcmode="lin" valueType="num">
                                      <p:cBhvr additive="base">
                                        <p:cTn id="78" dur="500" fill="hold"/>
                                        <p:tgtEl>
                                          <p:spTgt spid="2646"/>
                                        </p:tgtEl>
                                        <p:attrNameLst>
                                          <p:attrName>ppt_x</p:attrName>
                                        </p:attrNameLst>
                                      </p:cBhvr>
                                      <p:tavLst>
                                        <p:tav tm="0">
                                          <p:val>
                                            <p:strVal val="#ppt_x"/>
                                          </p:val>
                                        </p:tav>
                                        <p:tav tm="100000">
                                          <p:val>
                                            <p:strVal val="#ppt_x"/>
                                          </p:val>
                                        </p:tav>
                                      </p:tavLst>
                                    </p:anim>
                                    <p:anim calcmode="lin" valueType="num">
                                      <p:cBhvr additive="base">
                                        <p:cTn id="79" dur="500" fill="hold"/>
                                        <p:tgtEl>
                                          <p:spTgt spid="2646"/>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631"/>
                                        </p:tgtEl>
                                        <p:attrNameLst>
                                          <p:attrName>style.visibility</p:attrName>
                                        </p:attrNameLst>
                                      </p:cBhvr>
                                      <p:to>
                                        <p:strVal val="visible"/>
                                      </p:to>
                                    </p:set>
                                    <p:anim calcmode="lin" valueType="num">
                                      <p:cBhvr additive="base">
                                        <p:cTn id="82" dur="500" fill="hold"/>
                                        <p:tgtEl>
                                          <p:spTgt spid="2631"/>
                                        </p:tgtEl>
                                        <p:attrNameLst>
                                          <p:attrName>ppt_x</p:attrName>
                                        </p:attrNameLst>
                                      </p:cBhvr>
                                      <p:tavLst>
                                        <p:tav tm="0">
                                          <p:val>
                                            <p:strVal val="#ppt_x"/>
                                          </p:val>
                                        </p:tav>
                                        <p:tav tm="100000">
                                          <p:val>
                                            <p:strVal val="#ppt_x"/>
                                          </p:val>
                                        </p:tav>
                                      </p:tavLst>
                                    </p:anim>
                                    <p:anim calcmode="lin" valueType="num">
                                      <p:cBhvr additive="base">
                                        <p:cTn id="83" dur="500" fill="hold"/>
                                        <p:tgtEl>
                                          <p:spTgt spid="2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7" grpId="0"/>
      <p:bldP spid="2630" grpId="0"/>
      <p:bldP spid="2631" grpId="0"/>
      <p:bldP spid="2632" grpId="0"/>
      <p:bldP spid="2634" grpId="0"/>
      <p:bldP spid="2636" grpId="0"/>
      <p:bldP spid="2638" grpId="0" animBg="1"/>
      <p:bldP spid="2640" grpId="0" animBg="1"/>
      <p:bldP spid="2642" grpId="0" animBg="1"/>
      <p:bldP spid="2644" grpId="0" animBg="1"/>
      <p:bldP spid="2646" grpId="0" animBg="1"/>
      <p:bldP spid="2647" grpId="0" animBg="1"/>
      <p:bldP spid="2655" grpId="0" animBg="1"/>
      <p:bldP spid="26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1"/>
        <p:cNvGrpSpPr/>
        <p:nvPr/>
      </p:nvGrpSpPr>
      <p:grpSpPr>
        <a:xfrm>
          <a:off x="0" y="0"/>
          <a:ext cx="0" cy="0"/>
          <a:chOff x="0" y="0"/>
          <a:chExt cx="0" cy="0"/>
        </a:xfrm>
      </p:grpSpPr>
      <p:sp>
        <p:nvSpPr>
          <p:cNvPr id="2094" name="Google Shape;2094;p5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Các thành phần API cơ bản của JDBC</a:t>
            </a:r>
            <a:endParaRPr dirty="0"/>
          </a:p>
        </p:txBody>
      </p:sp>
      <p:grpSp>
        <p:nvGrpSpPr>
          <p:cNvPr id="2095" name="Google Shape;2095;p55"/>
          <p:cNvGrpSpPr/>
          <p:nvPr/>
        </p:nvGrpSpPr>
        <p:grpSpPr>
          <a:xfrm rot="-5400000" flipH="1">
            <a:off x="2547077" y="1461432"/>
            <a:ext cx="289170" cy="284718"/>
            <a:chOff x="426000" y="3302025"/>
            <a:chExt cx="220875" cy="217475"/>
          </a:xfrm>
        </p:grpSpPr>
        <p:sp>
          <p:nvSpPr>
            <p:cNvPr id="2096" name="Google Shape;2096;p5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8" name="Google Shape;2098;p55"/>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E8DBAE6-8C6A-BB37-E186-C40B0D4F3122}"/>
              </a:ext>
            </a:extLst>
          </p:cNvPr>
          <p:cNvPicPr>
            <a:picLocks noChangeAspect="1"/>
          </p:cNvPicPr>
          <p:nvPr/>
        </p:nvPicPr>
        <p:blipFill>
          <a:blip r:embed="rId3"/>
          <a:stretch>
            <a:fillRect/>
          </a:stretch>
        </p:blipFill>
        <p:spPr>
          <a:xfrm>
            <a:off x="1440656" y="928600"/>
            <a:ext cx="6710082" cy="3676650"/>
          </a:xfrm>
          <a:prstGeom prst="rect">
            <a:avLst/>
          </a:prstGeom>
        </p:spPr>
      </p:pic>
      <p:sp>
        <p:nvSpPr>
          <p:cNvPr id="4" name="TextBox 3">
            <a:extLst>
              <a:ext uri="{FF2B5EF4-FFF2-40B4-BE49-F238E27FC236}">
                <a16:creationId xmlns:a16="http://schemas.microsoft.com/office/drawing/2014/main" id="{C76B8EDC-33D5-B125-E91C-763E0569225C}"/>
              </a:ext>
            </a:extLst>
          </p:cNvPr>
          <p:cNvSpPr txBox="1"/>
          <p:nvPr/>
        </p:nvSpPr>
        <p:spPr>
          <a:xfrm>
            <a:off x="4936331" y="3143250"/>
            <a:ext cx="1635919" cy="276999"/>
          </a:xfrm>
          <a:prstGeom prst="rect">
            <a:avLst/>
          </a:prstGeom>
          <a:noFill/>
        </p:spPr>
        <p:txBody>
          <a:bodyPr wrap="square" rtlCol="0">
            <a:spAutoFit/>
          </a:bodyPr>
          <a:lstStyle/>
          <a:p>
            <a:pPr algn="ctr"/>
            <a:r>
              <a:rPr lang="en-US" sz="1200" dirty="0" err="1">
                <a:solidFill>
                  <a:schemeClr val="bg1"/>
                </a:solidFill>
                <a:latin typeface="+mn-lt"/>
              </a:rPr>
              <a:t>Phiên</a:t>
            </a:r>
            <a:r>
              <a:rPr lang="en-US" sz="1200" dirty="0">
                <a:solidFill>
                  <a:schemeClr val="bg1"/>
                </a:solidFill>
                <a:latin typeface="+mn-lt"/>
              </a:rPr>
              <a:t> </a:t>
            </a:r>
            <a:r>
              <a:rPr lang="en-US" sz="1200" dirty="0" err="1">
                <a:solidFill>
                  <a:schemeClr val="bg1"/>
                </a:solidFill>
                <a:latin typeface="+mn-lt"/>
              </a:rPr>
              <a:t>bản</a:t>
            </a:r>
            <a:r>
              <a:rPr lang="en-US" sz="1200" dirty="0">
                <a:solidFill>
                  <a:schemeClr val="bg1"/>
                </a:solidFill>
                <a:latin typeface="+mn-lt"/>
              </a:rPr>
              <a:t> </a:t>
            </a:r>
            <a:r>
              <a:rPr lang="en-US" sz="1200" dirty="0" err="1">
                <a:solidFill>
                  <a:schemeClr val="bg1"/>
                </a:solidFill>
                <a:latin typeface="+mn-lt"/>
              </a:rPr>
              <a:t>tốt</a:t>
            </a:r>
            <a:r>
              <a:rPr lang="en-US" sz="1200" dirty="0">
                <a:solidFill>
                  <a:schemeClr val="bg1"/>
                </a:solidFill>
                <a:latin typeface="+mn-lt"/>
              </a:rPr>
              <a:t> </a:t>
            </a:r>
            <a:r>
              <a:rPr lang="en-US" sz="1200" dirty="0" err="1">
                <a:solidFill>
                  <a:schemeClr val="bg1"/>
                </a:solidFill>
                <a:latin typeface="+mn-lt"/>
              </a:rPr>
              <a:t>hơn</a:t>
            </a:r>
            <a:endParaRPr lang="en-US" sz="1200" dirty="0">
              <a:solidFill>
                <a:schemeClr val="bg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94"/>
                                        </p:tgtEl>
                                        <p:attrNameLst>
                                          <p:attrName>style.visibility</p:attrName>
                                        </p:attrNameLst>
                                      </p:cBhvr>
                                      <p:to>
                                        <p:strVal val="visible"/>
                                      </p:to>
                                    </p:set>
                                    <p:animEffect transition="in" filter="circle(in)">
                                      <p:cBhvr>
                                        <p:cTn id="7" dur="1000"/>
                                        <p:tgtEl>
                                          <p:spTgt spid="209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4"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5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algn="ctr"/>
            <a:r>
              <a:rPr lang="en-US" b="0" i="0" dirty="0" err="1">
                <a:solidFill>
                  <a:schemeClr val="bg1"/>
                </a:solidFill>
                <a:effectLst/>
                <a:latin typeface="Open Sans" panose="020B0606030504020204" pitchFamily="34" charset="0"/>
              </a:rPr>
              <a:t>Lớp</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DriverManager</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trong</a:t>
            </a:r>
            <a:r>
              <a:rPr lang="en-US" b="0" i="0" dirty="0">
                <a:solidFill>
                  <a:schemeClr val="bg1"/>
                </a:solidFill>
                <a:effectLst/>
                <a:latin typeface="Open Sans" panose="020B0606030504020204" pitchFamily="34" charset="0"/>
              </a:rPr>
              <a:t> JDBC</a:t>
            </a:r>
          </a:p>
        </p:txBody>
      </p:sp>
      <p:sp>
        <p:nvSpPr>
          <p:cNvPr id="1933" name="Google Shape;1933;p52"/>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0" i="0" dirty="0">
                <a:solidFill>
                  <a:schemeClr val="bg1"/>
                </a:solidFill>
                <a:effectLst/>
                <a:latin typeface="Open Sans" panose="020B0606030504020204" pitchFamily="34" charset="0"/>
              </a:rPr>
              <a:t>Lớp DriverManager hoạt động như một giao diện giữa người dùng và các driver. Nó theo dõi các driver có sẵn và xử lý việc thiết lập kết nối giữa một Database và Driver thích hợp.</a:t>
            </a:r>
            <a:endParaRPr dirty="0">
              <a:solidFill>
                <a:schemeClr val="bg1"/>
              </a:solidFill>
            </a:endParaRPr>
          </a:p>
        </p:txBody>
      </p:sp>
      <p:grpSp>
        <p:nvGrpSpPr>
          <p:cNvPr id="1934" name="Google Shape;1934;p52"/>
          <p:cNvGrpSpPr/>
          <p:nvPr/>
        </p:nvGrpSpPr>
        <p:grpSpPr>
          <a:xfrm>
            <a:off x="5770608" y="2836321"/>
            <a:ext cx="793256" cy="182899"/>
            <a:chOff x="2685575" y="2835950"/>
            <a:chExt cx="433000" cy="99825"/>
          </a:xfrm>
        </p:grpSpPr>
        <p:sp>
          <p:nvSpPr>
            <p:cNvPr id="1935" name="Google Shape;1935;p5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9" name="Google Shape;1939;p52"/>
          <p:cNvSpPr/>
          <p:nvPr/>
        </p:nvSpPr>
        <p:spPr>
          <a:xfrm flipH="1">
            <a:off x="7150660" y="262218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16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32"/>
                                        </p:tgtEl>
                                        <p:attrNameLst>
                                          <p:attrName>style.visibility</p:attrName>
                                        </p:attrNameLst>
                                      </p:cBhvr>
                                      <p:to>
                                        <p:strVal val="visible"/>
                                      </p:to>
                                    </p:set>
                                    <p:animEffect transition="in" filter="wheel(1)">
                                      <p:cBhvr>
                                        <p:cTn id="7" dur="2000"/>
                                        <p:tgtEl>
                                          <p:spTgt spid="193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33">
                                            <p:txEl>
                                              <p:pRg st="0" end="0"/>
                                            </p:txEl>
                                          </p:spTgt>
                                        </p:tgtEl>
                                        <p:attrNameLst>
                                          <p:attrName>style.visibility</p:attrName>
                                        </p:attrNameLst>
                                      </p:cBhvr>
                                      <p:to>
                                        <p:strVal val="visible"/>
                                      </p:to>
                                    </p:set>
                                    <p:animEffect transition="in" filter="fade">
                                      <p:cBhvr>
                                        <p:cTn id="12" dur="1000"/>
                                        <p:tgtEl>
                                          <p:spTgt spid="1933">
                                            <p:txEl>
                                              <p:pRg st="0" end="0"/>
                                            </p:txEl>
                                          </p:spTgt>
                                        </p:tgtEl>
                                      </p:cBhvr>
                                    </p:animEffect>
                                    <p:anim calcmode="lin" valueType="num">
                                      <p:cBhvr>
                                        <p:cTn id="13" dur="1000" fill="hold"/>
                                        <p:tgtEl>
                                          <p:spTgt spid="193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 grpId="0"/>
      <p:bldP spid="193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44"/>
          <p:cNvSpPr/>
          <p:nvPr/>
        </p:nvSpPr>
        <p:spPr>
          <a:xfrm>
            <a:off x="561732" y="367540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5234091" y="36949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44"/>
          <p:cNvSpPr/>
          <p:nvPr/>
        </p:nvSpPr>
        <p:spPr>
          <a:xfrm>
            <a:off x="5220834" y="254046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505184" y="256015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5188994" y="144581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520057" y="146479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Một số phương thức phổ biến</a:t>
            </a:r>
            <a:endParaRPr dirty="0"/>
          </a:p>
        </p:txBody>
      </p:sp>
      <p:sp>
        <p:nvSpPr>
          <p:cNvPr id="1759" name="Google Shape;1759;p44"/>
          <p:cNvSpPr txBox="1">
            <a:spLocks noGrp="1"/>
          </p:cNvSpPr>
          <p:nvPr>
            <p:ph type="title"/>
          </p:nvPr>
        </p:nvSpPr>
        <p:spPr>
          <a:xfrm>
            <a:off x="386966" y="1403525"/>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01</a:t>
            </a:r>
            <a:endParaRPr dirty="0"/>
          </a:p>
        </p:txBody>
      </p:sp>
      <p:sp>
        <p:nvSpPr>
          <p:cNvPr id="1760" name="Google Shape;1760;p44"/>
          <p:cNvSpPr txBox="1">
            <a:spLocks noGrp="1"/>
          </p:cNvSpPr>
          <p:nvPr>
            <p:ph type="subTitle" idx="1"/>
          </p:nvPr>
        </p:nvSpPr>
        <p:spPr>
          <a:xfrm>
            <a:off x="1088590" y="1513034"/>
            <a:ext cx="3834221"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sz="900" b="1" i="0" dirty="0">
                <a:solidFill>
                  <a:schemeClr val="bg1"/>
                </a:solidFill>
                <a:effectLst/>
                <a:latin typeface="Open Sans" panose="020B0606030504020204" pitchFamily="34" charset="0"/>
              </a:rPr>
              <a:t>public static void </a:t>
            </a:r>
            <a:r>
              <a:rPr lang="en-US" sz="900" b="1" i="0" dirty="0" err="1">
                <a:solidFill>
                  <a:schemeClr val="bg1"/>
                </a:solidFill>
                <a:effectLst/>
                <a:latin typeface="Open Sans" panose="020B0606030504020204" pitchFamily="34" charset="0"/>
              </a:rPr>
              <a:t>registerDriver</a:t>
            </a:r>
            <a:r>
              <a:rPr lang="en-US" sz="900" b="1" i="0" dirty="0">
                <a:solidFill>
                  <a:schemeClr val="bg1"/>
                </a:solidFill>
                <a:effectLst/>
                <a:latin typeface="Open Sans" panose="020B0606030504020204" pitchFamily="34" charset="0"/>
              </a:rPr>
              <a:t>(Driver driver) throws </a:t>
            </a:r>
            <a:r>
              <a:rPr lang="en-US" sz="900" b="1" i="0" dirty="0" err="1">
                <a:solidFill>
                  <a:schemeClr val="bg1"/>
                </a:solidFill>
                <a:effectLst/>
                <a:latin typeface="Open Sans" panose="020B0606030504020204" pitchFamily="34" charset="0"/>
              </a:rPr>
              <a:t>SQLException</a:t>
            </a:r>
            <a:endParaRPr sz="900" dirty="0">
              <a:solidFill>
                <a:schemeClr val="bg1"/>
              </a:solidFill>
            </a:endParaRPr>
          </a:p>
        </p:txBody>
      </p:sp>
      <p:sp>
        <p:nvSpPr>
          <p:cNvPr id="1761" name="Google Shape;1761;p44"/>
          <p:cNvSpPr txBox="1">
            <a:spLocks noGrp="1"/>
          </p:cNvSpPr>
          <p:nvPr>
            <p:ph type="subTitle" idx="2"/>
          </p:nvPr>
        </p:nvSpPr>
        <p:spPr>
          <a:xfrm>
            <a:off x="1020011" y="1817945"/>
            <a:ext cx="3416277" cy="54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vi-VN" sz="1100" b="0" i="0" dirty="0">
                <a:solidFill>
                  <a:schemeClr val="bg1"/>
                </a:solidFill>
                <a:effectLst/>
                <a:latin typeface="Open Sans" panose="020B0606030504020204" pitchFamily="34" charset="0"/>
              </a:rPr>
              <a:t>Phương thức này được sử dụng để đăng ký driver đã cho với DriverManager.</a:t>
            </a:r>
            <a:endParaRPr sz="1100" dirty="0">
              <a:solidFill>
                <a:schemeClr val="bg1"/>
              </a:solidFill>
            </a:endParaRPr>
          </a:p>
        </p:txBody>
      </p:sp>
      <p:sp>
        <p:nvSpPr>
          <p:cNvPr id="1762" name="Google Shape;1762;p44"/>
          <p:cNvSpPr txBox="1">
            <a:spLocks noGrp="1"/>
          </p:cNvSpPr>
          <p:nvPr>
            <p:ph type="title" idx="3"/>
          </p:nvPr>
        </p:nvSpPr>
        <p:spPr>
          <a:xfrm>
            <a:off x="350949" y="2486744"/>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02</a:t>
            </a:r>
            <a:endParaRPr dirty="0"/>
          </a:p>
        </p:txBody>
      </p:sp>
      <p:sp>
        <p:nvSpPr>
          <p:cNvPr id="1763" name="Google Shape;1763;p44"/>
          <p:cNvSpPr txBox="1">
            <a:spLocks noGrp="1"/>
          </p:cNvSpPr>
          <p:nvPr>
            <p:ph type="subTitle" idx="4"/>
          </p:nvPr>
        </p:nvSpPr>
        <p:spPr>
          <a:xfrm>
            <a:off x="1146640" y="249742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sz="900" b="1" i="0" dirty="0">
                <a:solidFill>
                  <a:schemeClr val="bg1"/>
                </a:solidFill>
                <a:effectLst/>
                <a:latin typeface="Open Sans" panose="020B0606030504020204" pitchFamily="34" charset="0"/>
              </a:rPr>
              <a:t>public static void </a:t>
            </a:r>
            <a:r>
              <a:rPr lang="en-US" sz="900" b="1" i="0" dirty="0" err="1">
                <a:solidFill>
                  <a:schemeClr val="bg1"/>
                </a:solidFill>
                <a:effectLst/>
                <a:latin typeface="Open Sans" panose="020B0606030504020204" pitchFamily="34" charset="0"/>
              </a:rPr>
              <a:t>deregisterDriver</a:t>
            </a:r>
            <a:r>
              <a:rPr lang="en-US" sz="900" b="1" i="0" dirty="0">
                <a:solidFill>
                  <a:schemeClr val="bg1"/>
                </a:solidFill>
                <a:effectLst/>
                <a:latin typeface="Open Sans" panose="020B0606030504020204" pitchFamily="34" charset="0"/>
              </a:rPr>
              <a:t>(Driver driver)</a:t>
            </a:r>
            <a:endParaRPr sz="900" dirty="0">
              <a:solidFill>
                <a:schemeClr val="bg1"/>
              </a:solidFill>
            </a:endParaRPr>
          </a:p>
        </p:txBody>
      </p:sp>
      <p:sp>
        <p:nvSpPr>
          <p:cNvPr id="1764" name="Google Shape;1764;p44"/>
          <p:cNvSpPr txBox="1">
            <a:spLocks noGrp="1"/>
          </p:cNvSpPr>
          <p:nvPr>
            <p:ph type="subTitle" idx="5"/>
          </p:nvPr>
        </p:nvSpPr>
        <p:spPr>
          <a:xfrm>
            <a:off x="1075574" y="2852015"/>
            <a:ext cx="3360714"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vi-VN" sz="1100" b="0" i="0" dirty="0">
                <a:solidFill>
                  <a:schemeClr val="bg1"/>
                </a:solidFill>
                <a:effectLst/>
                <a:latin typeface="Open Sans" panose="020B0606030504020204" pitchFamily="34" charset="0"/>
              </a:rPr>
              <a:t>Phương thức này được sử dụng để xóa driver đã cho khỏi danh sách đăng ký với DriverManager.</a:t>
            </a:r>
            <a:endParaRPr sz="1100" dirty="0">
              <a:solidFill>
                <a:schemeClr val="bg1"/>
              </a:solidFill>
            </a:endParaRPr>
          </a:p>
        </p:txBody>
      </p:sp>
      <p:sp>
        <p:nvSpPr>
          <p:cNvPr id="1765" name="Google Shape;1765;p44"/>
          <p:cNvSpPr txBox="1">
            <a:spLocks noGrp="1"/>
          </p:cNvSpPr>
          <p:nvPr>
            <p:ph type="title" idx="6"/>
          </p:nvPr>
        </p:nvSpPr>
        <p:spPr>
          <a:xfrm>
            <a:off x="429467" y="361943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6" name="Google Shape;1766;p44"/>
          <p:cNvSpPr txBox="1">
            <a:spLocks noGrp="1"/>
          </p:cNvSpPr>
          <p:nvPr>
            <p:ph type="subTitle" idx="7"/>
          </p:nvPr>
        </p:nvSpPr>
        <p:spPr>
          <a:xfrm>
            <a:off x="1172649" y="3482066"/>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sz="900" b="1" i="0" dirty="0">
                <a:solidFill>
                  <a:schemeClr val="bg1"/>
                </a:solidFill>
                <a:effectLst/>
                <a:latin typeface="Open Sans" panose="020B0606030504020204" pitchFamily="34" charset="0"/>
              </a:rPr>
              <a:t> public static Connection </a:t>
            </a:r>
            <a:r>
              <a:rPr lang="en-US" sz="900" b="1" i="0" dirty="0" err="1">
                <a:solidFill>
                  <a:schemeClr val="bg1"/>
                </a:solidFill>
                <a:effectLst/>
                <a:latin typeface="Open Sans" panose="020B0606030504020204" pitchFamily="34" charset="0"/>
              </a:rPr>
              <a:t>getConnection</a:t>
            </a:r>
            <a:r>
              <a:rPr lang="en-US" sz="900" b="1" i="0" dirty="0">
                <a:solidFill>
                  <a:schemeClr val="bg1"/>
                </a:solidFill>
                <a:effectLst/>
                <a:latin typeface="Open Sans" panose="020B0606030504020204" pitchFamily="34" charset="0"/>
              </a:rPr>
              <a:t>(String </a:t>
            </a:r>
            <a:r>
              <a:rPr lang="en-US" sz="900" b="1" i="0" dirty="0" err="1">
                <a:solidFill>
                  <a:schemeClr val="bg1"/>
                </a:solidFill>
                <a:effectLst/>
                <a:latin typeface="Open Sans" panose="020B0606030504020204" pitchFamily="34" charset="0"/>
              </a:rPr>
              <a:t>url</a:t>
            </a:r>
            <a:r>
              <a:rPr lang="en-US" sz="900" b="1" i="0" dirty="0">
                <a:solidFill>
                  <a:schemeClr val="bg1"/>
                </a:solidFill>
                <a:effectLst/>
                <a:latin typeface="Open Sans" panose="020B0606030504020204" pitchFamily="34" charset="0"/>
              </a:rPr>
              <a:t>)</a:t>
            </a:r>
            <a:endParaRPr sz="900" dirty="0">
              <a:solidFill>
                <a:schemeClr val="bg1"/>
              </a:solidFill>
            </a:endParaRPr>
          </a:p>
        </p:txBody>
      </p:sp>
      <p:sp>
        <p:nvSpPr>
          <p:cNvPr id="1767" name="Google Shape;1767;p44"/>
          <p:cNvSpPr txBox="1">
            <a:spLocks noGrp="1"/>
          </p:cNvSpPr>
          <p:nvPr>
            <p:ph type="subTitle" idx="8"/>
          </p:nvPr>
        </p:nvSpPr>
        <p:spPr>
          <a:xfrm>
            <a:off x="1101775" y="3865990"/>
            <a:ext cx="2887200" cy="54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vi-VN" sz="1100" b="0" i="0" dirty="0">
                <a:solidFill>
                  <a:schemeClr val="bg1"/>
                </a:solidFill>
                <a:effectLst/>
                <a:latin typeface="Open Sans" panose="020B0606030504020204" pitchFamily="34" charset="0"/>
              </a:rPr>
              <a:t>Phương thức này được sử dụng để thiết lập kết nối với URL đã cho.</a:t>
            </a:r>
            <a:endParaRPr sz="1100" dirty="0">
              <a:solidFill>
                <a:schemeClr val="bg1"/>
              </a:solidFill>
            </a:endParaRPr>
          </a:p>
        </p:txBody>
      </p:sp>
      <p:sp>
        <p:nvSpPr>
          <p:cNvPr id="1768" name="Google Shape;1768;p44"/>
          <p:cNvSpPr txBox="1">
            <a:spLocks noGrp="1"/>
          </p:cNvSpPr>
          <p:nvPr>
            <p:ph type="title" idx="9"/>
          </p:nvPr>
        </p:nvSpPr>
        <p:spPr>
          <a:xfrm>
            <a:off x="5064056" y="137596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04</a:t>
            </a:r>
            <a:endParaRPr dirty="0"/>
          </a:p>
        </p:txBody>
      </p:sp>
      <p:sp>
        <p:nvSpPr>
          <p:cNvPr id="1769" name="Google Shape;1769;p44"/>
          <p:cNvSpPr txBox="1">
            <a:spLocks noGrp="1"/>
          </p:cNvSpPr>
          <p:nvPr>
            <p:ph type="subTitle" idx="13"/>
          </p:nvPr>
        </p:nvSpPr>
        <p:spPr>
          <a:xfrm>
            <a:off x="5744510" y="1504159"/>
            <a:ext cx="3559510" cy="354600"/>
          </a:xfrm>
          <a:prstGeom prst="rect">
            <a:avLst/>
          </a:prstGeom>
        </p:spPr>
        <p:txBody>
          <a:bodyPr spcFirstLastPara="1" wrap="square" lIns="91425" tIns="0" rIns="91425" bIns="91425" anchor="t" anchorCtr="0">
            <a:noAutofit/>
          </a:bodyPr>
          <a:lstStyle/>
          <a:p>
            <a:pPr marL="0" lvl="0" indent="0" rtl="0">
              <a:spcBef>
                <a:spcPts val="0"/>
              </a:spcBef>
              <a:spcAft>
                <a:spcPts val="1200"/>
              </a:spcAft>
              <a:buNone/>
            </a:pPr>
            <a:r>
              <a:rPr lang="en-US" sz="800" b="1" i="0" dirty="0">
                <a:solidFill>
                  <a:schemeClr val="bg1"/>
                </a:solidFill>
                <a:effectLst/>
                <a:latin typeface="Open Sans" panose="020B0606030504020204" pitchFamily="34" charset="0"/>
              </a:rPr>
              <a:t>public static Connection </a:t>
            </a:r>
            <a:r>
              <a:rPr lang="en-US" sz="800" b="1" i="0" dirty="0" err="1">
                <a:solidFill>
                  <a:schemeClr val="bg1"/>
                </a:solidFill>
                <a:effectLst/>
                <a:latin typeface="Open Sans" panose="020B0606030504020204" pitchFamily="34" charset="0"/>
              </a:rPr>
              <a:t>getConnection</a:t>
            </a:r>
            <a:r>
              <a:rPr lang="en-US" sz="800" b="1" i="0" dirty="0">
                <a:solidFill>
                  <a:schemeClr val="bg1"/>
                </a:solidFill>
                <a:effectLst/>
                <a:latin typeface="Open Sans" panose="020B0606030504020204" pitchFamily="34" charset="0"/>
              </a:rPr>
              <a:t>(String </a:t>
            </a:r>
            <a:r>
              <a:rPr lang="en-US" sz="800" b="1" i="0" dirty="0" err="1">
                <a:solidFill>
                  <a:schemeClr val="bg1"/>
                </a:solidFill>
                <a:effectLst/>
                <a:latin typeface="Open Sans" panose="020B0606030504020204" pitchFamily="34" charset="0"/>
              </a:rPr>
              <a:t>url,String</a:t>
            </a:r>
            <a:r>
              <a:rPr lang="en-US" sz="800" b="1" i="0" dirty="0">
                <a:solidFill>
                  <a:schemeClr val="bg1"/>
                </a:solidFill>
                <a:effectLst/>
                <a:latin typeface="Open Sans" panose="020B0606030504020204" pitchFamily="34" charset="0"/>
              </a:rPr>
              <a:t> </a:t>
            </a:r>
            <a:r>
              <a:rPr lang="en-US" sz="800" b="1" i="0" dirty="0" err="1">
                <a:solidFill>
                  <a:schemeClr val="bg1"/>
                </a:solidFill>
                <a:effectLst/>
                <a:latin typeface="Open Sans" panose="020B0606030504020204" pitchFamily="34" charset="0"/>
              </a:rPr>
              <a:t>userName,String</a:t>
            </a:r>
            <a:r>
              <a:rPr lang="en-US" sz="800" b="1" i="0" dirty="0">
                <a:solidFill>
                  <a:schemeClr val="bg1"/>
                </a:solidFill>
                <a:effectLst/>
                <a:latin typeface="Open Sans" panose="020B0606030504020204" pitchFamily="34" charset="0"/>
              </a:rPr>
              <a:t> password)</a:t>
            </a:r>
            <a:endParaRPr sz="800" dirty="0">
              <a:solidFill>
                <a:schemeClr val="bg1"/>
              </a:solidFill>
            </a:endParaRPr>
          </a:p>
        </p:txBody>
      </p:sp>
      <p:sp>
        <p:nvSpPr>
          <p:cNvPr id="1770" name="Google Shape;1770;p44"/>
          <p:cNvSpPr txBox="1">
            <a:spLocks noGrp="1"/>
          </p:cNvSpPr>
          <p:nvPr>
            <p:ph type="subTitle" idx="14"/>
          </p:nvPr>
        </p:nvSpPr>
        <p:spPr>
          <a:xfrm>
            <a:off x="5636092" y="1844469"/>
            <a:ext cx="3340267" cy="54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vi-VN" sz="1100" b="0" i="0" dirty="0">
                <a:solidFill>
                  <a:schemeClr val="bg1"/>
                </a:solidFill>
                <a:effectLst/>
                <a:latin typeface="Open Sans" panose="020B0606030504020204" pitchFamily="34" charset="0"/>
              </a:rPr>
              <a:t>Phương thức này được sử dụng để thiết lập kết nối với URL, username, và password đã cho.</a:t>
            </a:r>
            <a:endParaRPr sz="1100" dirty="0">
              <a:solidFill>
                <a:schemeClr val="bg1"/>
              </a:solidFill>
            </a:endParaRPr>
          </a:p>
        </p:txBody>
      </p:sp>
      <p:sp>
        <p:nvSpPr>
          <p:cNvPr id="1771" name="Google Shape;1771;p44"/>
          <p:cNvSpPr txBox="1">
            <a:spLocks noGrp="1"/>
          </p:cNvSpPr>
          <p:nvPr>
            <p:ph type="title" idx="15"/>
          </p:nvPr>
        </p:nvSpPr>
        <p:spPr>
          <a:xfrm>
            <a:off x="5101000" y="246487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05</a:t>
            </a:r>
            <a:endParaRPr dirty="0"/>
          </a:p>
        </p:txBody>
      </p:sp>
      <p:sp>
        <p:nvSpPr>
          <p:cNvPr id="1772" name="Google Shape;1772;p44"/>
          <p:cNvSpPr txBox="1">
            <a:spLocks noGrp="1"/>
          </p:cNvSpPr>
          <p:nvPr>
            <p:ph type="subTitle" idx="16"/>
          </p:nvPr>
        </p:nvSpPr>
        <p:spPr>
          <a:xfrm>
            <a:off x="5776351" y="2520955"/>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sz="800" b="1" i="0" dirty="0">
                <a:solidFill>
                  <a:schemeClr val="bg1"/>
                </a:solidFill>
                <a:effectLst/>
                <a:latin typeface="Open Sans" panose="020B0606030504020204" pitchFamily="34" charset="0"/>
              </a:rPr>
              <a:t>public static void </a:t>
            </a:r>
            <a:r>
              <a:rPr lang="en-US" sz="800" b="1" i="0" dirty="0" err="1">
                <a:solidFill>
                  <a:schemeClr val="bg1"/>
                </a:solidFill>
                <a:effectLst/>
                <a:latin typeface="Open Sans" panose="020B0606030504020204" pitchFamily="34" charset="0"/>
              </a:rPr>
              <a:t>setLoginTimeout</a:t>
            </a:r>
            <a:r>
              <a:rPr lang="en-US" sz="800" b="1" i="0" dirty="0">
                <a:solidFill>
                  <a:schemeClr val="bg1"/>
                </a:solidFill>
                <a:effectLst/>
                <a:latin typeface="Open Sans" panose="020B0606030504020204" pitchFamily="34" charset="0"/>
              </a:rPr>
              <a:t>(int second)</a:t>
            </a:r>
            <a:endParaRPr sz="800" dirty="0">
              <a:solidFill>
                <a:schemeClr val="bg1"/>
              </a:solidFill>
            </a:endParaRPr>
          </a:p>
        </p:txBody>
      </p:sp>
      <p:sp>
        <p:nvSpPr>
          <p:cNvPr id="1773" name="Google Shape;1773;p44"/>
          <p:cNvSpPr txBox="1">
            <a:spLocks noGrp="1"/>
          </p:cNvSpPr>
          <p:nvPr>
            <p:ph type="subTitle" idx="17"/>
          </p:nvPr>
        </p:nvSpPr>
        <p:spPr>
          <a:xfrm>
            <a:off x="5741597" y="2834336"/>
            <a:ext cx="3300621" cy="54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vi-VN" sz="1100" b="0" i="0" dirty="0">
                <a:solidFill>
                  <a:schemeClr val="bg1"/>
                </a:solidFill>
                <a:effectLst/>
                <a:latin typeface="Open Sans" panose="020B0606030504020204" pitchFamily="34" charset="0"/>
              </a:rPr>
              <a:t>Phương thức này thiết lập thời gian (bằng giây) tối đa mà một driver sẽ đợi trong khi cố gắng kết nối với một Database.</a:t>
            </a:r>
            <a:endParaRPr sz="1100" dirty="0">
              <a:solidFill>
                <a:schemeClr val="bg1"/>
              </a:solidFill>
            </a:endParaRPr>
          </a:p>
        </p:txBody>
      </p:sp>
      <p:sp>
        <p:nvSpPr>
          <p:cNvPr id="1774" name="Google Shape;1774;p44"/>
          <p:cNvSpPr txBox="1">
            <a:spLocks noGrp="1"/>
          </p:cNvSpPr>
          <p:nvPr>
            <p:ph type="title" idx="18"/>
          </p:nvPr>
        </p:nvSpPr>
        <p:spPr>
          <a:xfrm>
            <a:off x="5078708" y="361943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06</a:t>
            </a:r>
            <a:endParaRPr dirty="0"/>
          </a:p>
        </p:txBody>
      </p:sp>
      <p:sp>
        <p:nvSpPr>
          <p:cNvPr id="1775" name="Google Shape;1775;p44"/>
          <p:cNvSpPr txBox="1">
            <a:spLocks noGrp="1"/>
          </p:cNvSpPr>
          <p:nvPr>
            <p:ph type="subTitle" idx="19"/>
          </p:nvPr>
        </p:nvSpPr>
        <p:spPr>
          <a:xfrm>
            <a:off x="5900408" y="3620029"/>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sz="800" b="1" i="0" dirty="0">
                <a:solidFill>
                  <a:schemeClr val="bg1"/>
                </a:solidFill>
                <a:effectLst/>
                <a:latin typeface="Open Sans" panose="020B0606030504020204" pitchFamily="34" charset="0"/>
              </a:rPr>
              <a:t>public static int </a:t>
            </a:r>
            <a:r>
              <a:rPr lang="en-US" sz="800" b="1" i="0" dirty="0" err="1">
                <a:solidFill>
                  <a:schemeClr val="bg1"/>
                </a:solidFill>
                <a:effectLst/>
                <a:latin typeface="Open Sans" panose="020B0606030504020204" pitchFamily="34" charset="0"/>
              </a:rPr>
              <a:t>getLoginTimeout</a:t>
            </a:r>
            <a:r>
              <a:rPr lang="en-US" sz="800" b="1" i="0" dirty="0">
                <a:solidFill>
                  <a:schemeClr val="bg1"/>
                </a:solidFill>
                <a:effectLst/>
                <a:latin typeface="Open Sans" panose="020B0606030504020204" pitchFamily="34" charset="0"/>
              </a:rPr>
              <a:t>()</a:t>
            </a:r>
            <a:endParaRPr sz="800" dirty="0">
              <a:solidFill>
                <a:schemeClr val="bg1"/>
              </a:solidFill>
            </a:endParaRPr>
          </a:p>
        </p:txBody>
      </p:sp>
      <p:sp>
        <p:nvSpPr>
          <p:cNvPr id="1776" name="Google Shape;1776;p44"/>
          <p:cNvSpPr txBox="1">
            <a:spLocks noGrp="1"/>
          </p:cNvSpPr>
          <p:nvPr>
            <p:ph type="subTitle" idx="20"/>
          </p:nvPr>
        </p:nvSpPr>
        <p:spPr>
          <a:xfrm>
            <a:off x="5922700" y="3956103"/>
            <a:ext cx="2946980" cy="54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vi-VN" sz="1100" b="0" i="0" dirty="0">
                <a:solidFill>
                  <a:schemeClr val="bg1"/>
                </a:solidFill>
                <a:effectLst/>
                <a:latin typeface="Open Sans" panose="020B0606030504020204" pitchFamily="34" charset="0"/>
              </a:rPr>
              <a:t>Phương thức này lấy thời gian (bằng giây) tối đa mà một driver sẽ đợi trong khi cố gắng đăng nhập vào một Database.</a:t>
            </a:r>
            <a:endParaRPr sz="1100" dirty="0">
              <a:solidFill>
                <a:schemeClr val="bg1"/>
              </a:solidFill>
            </a:endParaRPr>
          </a:p>
        </p:txBody>
      </p:sp>
      <p:grpSp>
        <p:nvGrpSpPr>
          <p:cNvPr id="1777" name="Google Shape;1777;p44"/>
          <p:cNvGrpSpPr/>
          <p:nvPr/>
        </p:nvGrpSpPr>
        <p:grpSpPr>
          <a:xfrm>
            <a:off x="7391908" y="722871"/>
            <a:ext cx="793256" cy="182899"/>
            <a:chOff x="2685575" y="2835950"/>
            <a:chExt cx="433000" cy="99825"/>
          </a:xfrm>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1610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58"/>
                                        </p:tgtEl>
                                        <p:attrNameLst>
                                          <p:attrName>style.visibility</p:attrName>
                                        </p:attrNameLst>
                                      </p:cBhvr>
                                      <p:to>
                                        <p:strVal val="visible"/>
                                      </p:to>
                                    </p:set>
                                    <p:animEffect transition="in" filter="circle(in)">
                                      <p:cBhvr>
                                        <p:cTn id="7" dur="1000"/>
                                        <p:tgtEl>
                                          <p:spTgt spid="17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53"/>
                                        </p:tgtEl>
                                        <p:attrNameLst>
                                          <p:attrName>style.visibility</p:attrName>
                                        </p:attrNameLst>
                                      </p:cBhvr>
                                      <p:to>
                                        <p:strVal val="visible"/>
                                      </p:to>
                                    </p:set>
                                    <p:animEffect transition="in" filter="barn(inVertical)">
                                      <p:cBhvr>
                                        <p:cTn id="12" dur="500"/>
                                        <p:tgtEl>
                                          <p:spTgt spid="175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54"/>
                                        </p:tgtEl>
                                        <p:attrNameLst>
                                          <p:attrName>style.visibility</p:attrName>
                                        </p:attrNameLst>
                                      </p:cBhvr>
                                      <p:to>
                                        <p:strVal val="visible"/>
                                      </p:to>
                                    </p:set>
                                    <p:animEffect transition="in" filter="barn(inVertical)">
                                      <p:cBhvr>
                                        <p:cTn id="15" dur="500"/>
                                        <p:tgtEl>
                                          <p:spTgt spid="175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56"/>
                                        </p:tgtEl>
                                        <p:attrNameLst>
                                          <p:attrName>style.visibility</p:attrName>
                                        </p:attrNameLst>
                                      </p:cBhvr>
                                      <p:to>
                                        <p:strVal val="visible"/>
                                      </p:to>
                                    </p:set>
                                    <p:animEffect transition="in" filter="barn(inVertical)">
                                      <p:cBhvr>
                                        <p:cTn id="18" dur="500"/>
                                        <p:tgtEl>
                                          <p:spTgt spid="175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60">
                                            <p:txEl>
                                              <p:pRg st="0" end="0"/>
                                            </p:txEl>
                                          </p:spTgt>
                                        </p:tgtEl>
                                        <p:attrNameLst>
                                          <p:attrName>style.visibility</p:attrName>
                                        </p:attrNameLst>
                                      </p:cBhvr>
                                      <p:to>
                                        <p:strVal val="visible"/>
                                      </p:to>
                                    </p:set>
                                    <p:animEffect transition="in" filter="barn(inVertical)">
                                      <p:cBhvr>
                                        <p:cTn id="21" dur="500"/>
                                        <p:tgtEl>
                                          <p:spTgt spid="1760">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61">
                                            <p:txEl>
                                              <p:pRg st="0" end="0"/>
                                            </p:txEl>
                                          </p:spTgt>
                                        </p:tgtEl>
                                        <p:attrNameLst>
                                          <p:attrName>style.visibility</p:attrName>
                                        </p:attrNameLst>
                                      </p:cBhvr>
                                      <p:to>
                                        <p:strVal val="visible"/>
                                      </p:to>
                                    </p:set>
                                    <p:animEffect transition="in" filter="barn(inVertical)">
                                      <p:cBhvr>
                                        <p:cTn id="24" dur="500"/>
                                        <p:tgtEl>
                                          <p:spTgt spid="1761">
                                            <p:txEl>
                                              <p:pRg st="0" end="0"/>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63">
                                            <p:txEl>
                                              <p:pRg st="0" end="0"/>
                                            </p:txEl>
                                          </p:spTgt>
                                        </p:tgtEl>
                                        <p:attrNameLst>
                                          <p:attrName>style.visibility</p:attrName>
                                        </p:attrNameLst>
                                      </p:cBhvr>
                                      <p:to>
                                        <p:strVal val="visible"/>
                                      </p:to>
                                    </p:set>
                                    <p:animEffect transition="in" filter="barn(inVertical)">
                                      <p:cBhvr>
                                        <p:cTn id="27" dur="500"/>
                                        <p:tgtEl>
                                          <p:spTgt spid="1763">
                                            <p:txEl>
                                              <p:pRg st="0" end="0"/>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64">
                                            <p:txEl>
                                              <p:pRg st="0" end="0"/>
                                            </p:txEl>
                                          </p:spTgt>
                                        </p:tgtEl>
                                        <p:attrNameLst>
                                          <p:attrName>style.visibility</p:attrName>
                                        </p:attrNameLst>
                                      </p:cBhvr>
                                      <p:to>
                                        <p:strVal val="visible"/>
                                      </p:to>
                                    </p:set>
                                    <p:animEffect transition="in" filter="barn(inVertical)">
                                      <p:cBhvr>
                                        <p:cTn id="30" dur="500"/>
                                        <p:tgtEl>
                                          <p:spTgt spid="1764">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766">
                                            <p:txEl>
                                              <p:pRg st="0" end="0"/>
                                            </p:txEl>
                                          </p:spTgt>
                                        </p:tgtEl>
                                        <p:attrNameLst>
                                          <p:attrName>style.visibility</p:attrName>
                                        </p:attrNameLst>
                                      </p:cBhvr>
                                      <p:to>
                                        <p:strVal val="visible"/>
                                      </p:to>
                                    </p:set>
                                    <p:animEffect transition="in" filter="barn(inVertical)">
                                      <p:cBhvr>
                                        <p:cTn id="33" dur="500"/>
                                        <p:tgtEl>
                                          <p:spTgt spid="1766">
                                            <p:txEl>
                                              <p:pRg st="0" end="0"/>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67">
                                            <p:txEl>
                                              <p:pRg st="0" end="0"/>
                                            </p:txEl>
                                          </p:spTgt>
                                        </p:tgtEl>
                                        <p:attrNameLst>
                                          <p:attrName>style.visibility</p:attrName>
                                        </p:attrNameLst>
                                      </p:cBhvr>
                                      <p:to>
                                        <p:strVal val="visible"/>
                                      </p:to>
                                    </p:set>
                                    <p:animEffect transition="in" filter="barn(inVertical)">
                                      <p:cBhvr>
                                        <p:cTn id="36" dur="500"/>
                                        <p:tgtEl>
                                          <p:spTgt spid="1767">
                                            <p:txEl>
                                              <p:pRg st="0" end="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768"/>
                                        </p:tgtEl>
                                        <p:attrNameLst>
                                          <p:attrName>style.visibility</p:attrName>
                                        </p:attrNameLst>
                                      </p:cBhvr>
                                      <p:to>
                                        <p:strVal val="visible"/>
                                      </p:to>
                                    </p:set>
                                    <p:animEffect transition="in" filter="barn(inVertical)">
                                      <p:cBhvr>
                                        <p:cTn id="39" dur="500"/>
                                        <p:tgtEl>
                                          <p:spTgt spid="176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769">
                                            <p:txEl>
                                              <p:pRg st="0" end="0"/>
                                            </p:txEl>
                                          </p:spTgt>
                                        </p:tgtEl>
                                        <p:attrNameLst>
                                          <p:attrName>style.visibility</p:attrName>
                                        </p:attrNameLst>
                                      </p:cBhvr>
                                      <p:to>
                                        <p:strVal val="visible"/>
                                      </p:to>
                                    </p:set>
                                    <p:animEffect transition="in" filter="barn(inVertical)">
                                      <p:cBhvr>
                                        <p:cTn id="42" dur="500"/>
                                        <p:tgtEl>
                                          <p:spTgt spid="1769">
                                            <p:txEl>
                                              <p:pRg st="0" end="0"/>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770">
                                            <p:txEl>
                                              <p:pRg st="0" end="0"/>
                                            </p:txEl>
                                          </p:spTgt>
                                        </p:tgtEl>
                                        <p:attrNameLst>
                                          <p:attrName>style.visibility</p:attrName>
                                        </p:attrNameLst>
                                      </p:cBhvr>
                                      <p:to>
                                        <p:strVal val="visible"/>
                                      </p:to>
                                    </p:set>
                                    <p:animEffect transition="in" filter="barn(inVertical)">
                                      <p:cBhvr>
                                        <p:cTn id="45" dur="500"/>
                                        <p:tgtEl>
                                          <p:spTgt spid="1770">
                                            <p:txEl>
                                              <p:pRg st="0" end="0"/>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771"/>
                                        </p:tgtEl>
                                        <p:attrNameLst>
                                          <p:attrName>style.visibility</p:attrName>
                                        </p:attrNameLst>
                                      </p:cBhvr>
                                      <p:to>
                                        <p:strVal val="visible"/>
                                      </p:to>
                                    </p:set>
                                    <p:animEffect transition="in" filter="barn(inVertical)">
                                      <p:cBhvr>
                                        <p:cTn id="48" dur="500"/>
                                        <p:tgtEl>
                                          <p:spTgt spid="1771"/>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772">
                                            <p:txEl>
                                              <p:pRg st="0" end="0"/>
                                            </p:txEl>
                                          </p:spTgt>
                                        </p:tgtEl>
                                        <p:attrNameLst>
                                          <p:attrName>style.visibility</p:attrName>
                                        </p:attrNameLst>
                                      </p:cBhvr>
                                      <p:to>
                                        <p:strVal val="visible"/>
                                      </p:to>
                                    </p:set>
                                    <p:animEffect transition="in" filter="barn(inVertical)">
                                      <p:cBhvr>
                                        <p:cTn id="51" dur="500"/>
                                        <p:tgtEl>
                                          <p:spTgt spid="1772">
                                            <p:txEl>
                                              <p:pRg st="0" end="0"/>
                                            </p:tx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73">
                                            <p:txEl>
                                              <p:pRg st="0" end="0"/>
                                            </p:txEl>
                                          </p:spTgt>
                                        </p:tgtEl>
                                        <p:attrNameLst>
                                          <p:attrName>style.visibility</p:attrName>
                                        </p:attrNameLst>
                                      </p:cBhvr>
                                      <p:to>
                                        <p:strVal val="visible"/>
                                      </p:to>
                                    </p:set>
                                    <p:animEffect transition="in" filter="barn(inVertical)">
                                      <p:cBhvr>
                                        <p:cTn id="54" dur="500"/>
                                        <p:tgtEl>
                                          <p:spTgt spid="1773">
                                            <p:txEl>
                                              <p:pRg st="0" end="0"/>
                                            </p:txEl>
                                          </p:spTgt>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774"/>
                                        </p:tgtEl>
                                        <p:attrNameLst>
                                          <p:attrName>style.visibility</p:attrName>
                                        </p:attrNameLst>
                                      </p:cBhvr>
                                      <p:to>
                                        <p:strVal val="visible"/>
                                      </p:to>
                                    </p:set>
                                    <p:animEffect transition="in" filter="barn(inVertical)">
                                      <p:cBhvr>
                                        <p:cTn id="57" dur="500"/>
                                        <p:tgtEl>
                                          <p:spTgt spid="1774"/>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775">
                                            <p:txEl>
                                              <p:pRg st="0" end="0"/>
                                            </p:txEl>
                                          </p:spTgt>
                                        </p:tgtEl>
                                        <p:attrNameLst>
                                          <p:attrName>style.visibility</p:attrName>
                                        </p:attrNameLst>
                                      </p:cBhvr>
                                      <p:to>
                                        <p:strVal val="visible"/>
                                      </p:to>
                                    </p:set>
                                    <p:animEffect transition="in" filter="barn(inVertical)">
                                      <p:cBhvr>
                                        <p:cTn id="60" dur="500"/>
                                        <p:tgtEl>
                                          <p:spTgt spid="1775">
                                            <p:txEl>
                                              <p:pRg st="0" end="0"/>
                                            </p:txEl>
                                          </p:spTgt>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776">
                                            <p:txEl>
                                              <p:pRg st="0" end="0"/>
                                            </p:txEl>
                                          </p:spTgt>
                                        </p:tgtEl>
                                        <p:attrNameLst>
                                          <p:attrName>style.visibility</p:attrName>
                                        </p:attrNameLst>
                                      </p:cBhvr>
                                      <p:to>
                                        <p:strVal val="visible"/>
                                      </p:to>
                                    </p:set>
                                    <p:animEffect transition="in" filter="barn(inVertical)">
                                      <p:cBhvr>
                                        <p:cTn id="63" dur="500"/>
                                        <p:tgtEl>
                                          <p:spTgt spid="17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 grpId="0" animBg="1"/>
      <p:bldP spid="1754" grpId="0" animBg="1"/>
      <p:bldP spid="1756" grpId="0" animBg="1"/>
      <p:bldP spid="1758" grpId="0"/>
      <p:bldP spid="1760" grpId="0" build="p"/>
      <p:bldP spid="1761" grpId="0" build="p"/>
      <p:bldP spid="1763" grpId="0" build="p"/>
      <p:bldP spid="1764" grpId="0" build="p"/>
      <p:bldP spid="1766" grpId="0" build="p"/>
      <p:bldP spid="1767" grpId="0" build="p"/>
      <p:bldP spid="1768" grpId="0"/>
      <p:bldP spid="1769" grpId="0" build="p"/>
      <p:bldP spid="1770" grpId="0" build="p"/>
      <p:bldP spid="1771" grpId="0"/>
      <p:bldP spid="1772" grpId="0" build="p"/>
      <p:bldP spid="1773" grpId="0" build="p"/>
      <p:bldP spid="1774" grpId="0"/>
      <p:bldP spid="1775" grpId="0" build="p"/>
      <p:bldP spid="177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70"/>
          <p:cNvSpPr txBox="1">
            <a:spLocks noGrp="1"/>
          </p:cNvSpPr>
          <p:nvPr>
            <p:ph type="subTitle" idx="1"/>
          </p:nvPr>
        </p:nvSpPr>
        <p:spPr>
          <a:xfrm flipH="1">
            <a:off x="1171821" y="1280706"/>
            <a:ext cx="2853812" cy="35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Trần Quang Khải</a:t>
            </a:r>
            <a:endParaRPr dirty="0"/>
          </a:p>
        </p:txBody>
      </p:sp>
      <p:sp>
        <p:nvSpPr>
          <p:cNvPr id="2755" name="Google Shape;2755;p70"/>
          <p:cNvSpPr txBox="1">
            <a:spLocks noGrp="1"/>
          </p:cNvSpPr>
          <p:nvPr>
            <p:ph type="subTitle" idx="3"/>
          </p:nvPr>
        </p:nvSpPr>
        <p:spPr>
          <a:xfrm>
            <a:off x="1122226" y="2692777"/>
            <a:ext cx="2347044" cy="35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Bùi Tiến Đạt</a:t>
            </a:r>
            <a:endParaRPr dirty="0"/>
          </a:p>
        </p:txBody>
      </p:sp>
      <p:sp>
        <p:nvSpPr>
          <p:cNvPr id="2757" name="Google Shape;2757;p70"/>
          <p:cNvSpPr txBox="1">
            <a:spLocks noGrp="1"/>
          </p:cNvSpPr>
          <p:nvPr>
            <p:ph type="subTitle" idx="5"/>
          </p:nvPr>
        </p:nvSpPr>
        <p:spPr>
          <a:xfrm flipH="1">
            <a:off x="1412914" y="1927341"/>
            <a:ext cx="3042831" cy="35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Nguyễn Trường Hùng</a:t>
            </a:r>
            <a:endParaRPr dirty="0"/>
          </a:p>
        </p:txBody>
      </p:sp>
      <p:grpSp>
        <p:nvGrpSpPr>
          <p:cNvPr id="2763" name="Google Shape;2763;p70"/>
          <p:cNvGrpSpPr/>
          <p:nvPr/>
        </p:nvGrpSpPr>
        <p:grpSpPr>
          <a:xfrm>
            <a:off x="6921858" y="775946"/>
            <a:ext cx="793256" cy="182899"/>
            <a:chOff x="2685575" y="2835950"/>
            <a:chExt cx="433000" cy="99825"/>
          </a:xfrm>
        </p:grpSpPr>
        <p:sp>
          <p:nvSpPr>
            <p:cNvPr id="2764" name="Google Shape;2764;p7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70"/>
          <p:cNvGrpSpPr/>
          <p:nvPr/>
        </p:nvGrpSpPr>
        <p:grpSpPr>
          <a:xfrm>
            <a:off x="4018339" y="-986753"/>
            <a:ext cx="2019176" cy="2019176"/>
            <a:chOff x="1943325" y="-220375"/>
            <a:chExt cx="1298672" cy="1298672"/>
          </a:xfrm>
        </p:grpSpPr>
        <p:sp>
          <p:nvSpPr>
            <p:cNvPr id="2769" name="Google Shape;2769;p7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680A65E5-FAE2-EFE4-3EC1-9094D8AA9FE2}"/>
              </a:ext>
            </a:extLst>
          </p:cNvPr>
          <p:cNvSpPr>
            <a:spLocks noGrp="1"/>
          </p:cNvSpPr>
          <p:nvPr>
            <p:ph type="title"/>
          </p:nvPr>
        </p:nvSpPr>
        <p:spPr/>
        <p:txBody>
          <a:bodyPr/>
          <a:lstStyle/>
          <a:p>
            <a:pPr algn="ctr"/>
            <a:r>
              <a:rPr lang="en-US" dirty="0" err="1"/>
              <a:t>Thành</a:t>
            </a:r>
            <a:r>
              <a:rPr lang="en-US" dirty="0"/>
              <a:t> </a:t>
            </a:r>
            <a:r>
              <a:rPr lang="en-US" dirty="0" err="1"/>
              <a:t>viên</a:t>
            </a:r>
            <a:r>
              <a:rPr lang="en-US" dirty="0"/>
              <a:t> </a:t>
            </a:r>
            <a:r>
              <a:rPr lang="en-US" dirty="0" err="1"/>
              <a:t>trong</a:t>
            </a:r>
            <a:r>
              <a:rPr lang="en-US" dirty="0"/>
              <a:t> </a:t>
            </a:r>
            <a:r>
              <a:rPr lang="en-US" dirty="0" err="1"/>
              <a:t>nhóm</a:t>
            </a:r>
            <a:endParaRPr lang="en-US" dirty="0"/>
          </a:p>
        </p:txBody>
      </p:sp>
      <p:sp>
        <p:nvSpPr>
          <p:cNvPr id="72" name="Google Shape;2755;p70">
            <a:extLst>
              <a:ext uri="{FF2B5EF4-FFF2-40B4-BE49-F238E27FC236}">
                <a16:creationId xmlns:a16="http://schemas.microsoft.com/office/drawing/2014/main" id="{2DAF94EF-989D-4DB8-04CD-E9B8F58665D3}"/>
              </a:ext>
            </a:extLst>
          </p:cNvPr>
          <p:cNvSpPr txBox="1">
            <a:spLocks/>
          </p:cNvSpPr>
          <p:nvPr/>
        </p:nvSpPr>
        <p:spPr>
          <a:xfrm>
            <a:off x="1295099" y="3507894"/>
            <a:ext cx="3565766" cy="35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r>
              <a:rPr lang="en-US" dirty="0" err="1"/>
              <a:t>Nguyễn</a:t>
            </a:r>
            <a:r>
              <a:rPr lang="en-US" dirty="0"/>
              <a:t> Lê Quang </a:t>
            </a:r>
            <a:r>
              <a:rPr lang="en-US" dirty="0" err="1"/>
              <a:t>Thuận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1000"/>
                                        <p:tgtEl>
                                          <p:spTgt spid="72"/>
                                        </p:tgtEl>
                                      </p:cBhvr>
                                    </p:animEffect>
                                    <p:anim calcmode="lin" valueType="num">
                                      <p:cBhvr>
                                        <p:cTn id="26" dur="1000" fill="hold"/>
                                        <p:tgtEl>
                                          <p:spTgt spid="72"/>
                                        </p:tgtEl>
                                        <p:attrNameLst>
                                          <p:attrName>ppt_x</p:attrName>
                                        </p:attrNameLst>
                                      </p:cBhvr>
                                      <p:tavLst>
                                        <p:tav tm="0">
                                          <p:val>
                                            <p:strVal val="#ppt_x"/>
                                          </p:val>
                                        </p:tav>
                                        <p:tav tm="100000">
                                          <p:val>
                                            <p:strVal val="#ppt_x"/>
                                          </p:val>
                                        </p:tav>
                                      </p:tavLst>
                                    </p:anim>
                                    <p:anim calcmode="lin" valueType="num">
                                      <p:cBhvr>
                                        <p:cTn id="27" dur="1000" fill="hold"/>
                                        <p:tgtEl>
                                          <p:spTgt spid="7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753">
                                            <p:txEl>
                                              <p:pRg st="0" end="0"/>
                                            </p:txEl>
                                          </p:spTgt>
                                        </p:tgtEl>
                                        <p:attrNameLst>
                                          <p:attrName>style.visibility</p:attrName>
                                        </p:attrNameLst>
                                      </p:cBhvr>
                                      <p:to>
                                        <p:strVal val="visible"/>
                                      </p:to>
                                    </p:set>
                                    <p:animEffect transition="in" filter="fade">
                                      <p:cBhvr>
                                        <p:cTn id="30" dur="1000"/>
                                        <p:tgtEl>
                                          <p:spTgt spid="2753">
                                            <p:txEl>
                                              <p:pRg st="0" end="0"/>
                                            </p:txEl>
                                          </p:spTgt>
                                        </p:tgtEl>
                                      </p:cBhvr>
                                    </p:animEffect>
                                    <p:anim calcmode="lin" valueType="num">
                                      <p:cBhvr>
                                        <p:cTn id="31" dur="1000" fill="hold"/>
                                        <p:tgtEl>
                                          <p:spTgt spid="2753">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753">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757">
                                            <p:txEl>
                                              <p:pRg st="0" end="0"/>
                                            </p:txEl>
                                          </p:spTgt>
                                        </p:tgtEl>
                                        <p:attrNameLst>
                                          <p:attrName>style.visibility</p:attrName>
                                        </p:attrNameLst>
                                      </p:cBhvr>
                                      <p:to>
                                        <p:strVal val="visible"/>
                                      </p:to>
                                    </p:set>
                                    <p:animEffect transition="in" filter="fade">
                                      <p:cBhvr>
                                        <p:cTn id="35" dur="1000"/>
                                        <p:tgtEl>
                                          <p:spTgt spid="2757">
                                            <p:txEl>
                                              <p:pRg st="0" end="0"/>
                                            </p:txEl>
                                          </p:spTgt>
                                        </p:tgtEl>
                                      </p:cBhvr>
                                    </p:animEffect>
                                    <p:anim calcmode="lin" valueType="num">
                                      <p:cBhvr>
                                        <p:cTn id="36" dur="1000" fill="hold"/>
                                        <p:tgtEl>
                                          <p:spTgt spid="275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757">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755">
                                            <p:txEl>
                                              <p:pRg st="0" end="0"/>
                                            </p:txEl>
                                          </p:spTgt>
                                        </p:tgtEl>
                                        <p:attrNameLst>
                                          <p:attrName>style.visibility</p:attrName>
                                        </p:attrNameLst>
                                      </p:cBhvr>
                                      <p:to>
                                        <p:strVal val="visible"/>
                                      </p:to>
                                    </p:set>
                                    <p:animEffect transition="in" filter="fade">
                                      <p:cBhvr>
                                        <p:cTn id="40" dur="1000"/>
                                        <p:tgtEl>
                                          <p:spTgt spid="2755">
                                            <p:txEl>
                                              <p:pRg st="0" end="0"/>
                                            </p:txEl>
                                          </p:spTgt>
                                        </p:tgtEl>
                                      </p:cBhvr>
                                    </p:animEffect>
                                    <p:anim calcmode="lin" valueType="num">
                                      <p:cBhvr>
                                        <p:cTn id="41" dur="1000" fill="hold"/>
                                        <p:tgtEl>
                                          <p:spTgt spid="2755">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75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3" grpId="0" build="p"/>
      <p:bldP spid="2755" grpId="0" build="p"/>
      <p:bldP spid="2757" grpId="0" build="p"/>
      <p:bldP spid="3" grpId="0"/>
      <p:bldP spid="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5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n-US" dirty="0"/>
              <a:t>Connection Interface </a:t>
            </a:r>
            <a:r>
              <a:rPr lang="en-US" dirty="0" err="1"/>
              <a:t>trong</a:t>
            </a:r>
            <a:r>
              <a:rPr lang="en-US" dirty="0"/>
              <a:t> JDBC</a:t>
            </a:r>
          </a:p>
        </p:txBody>
      </p:sp>
      <p:sp>
        <p:nvSpPr>
          <p:cNvPr id="1933" name="Google Shape;1933;p52"/>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p>
            <a:pPr marL="0" lvl="0" indent="0" algn="ctr">
              <a:buNone/>
            </a:pPr>
            <a:r>
              <a:rPr lang="vi-VN" dirty="0"/>
              <a:t>Đối tượng Connection biểu diễn ngữ cảnh giao tiếp. Đối tượng của Connection có thể được sử dụng để lấy đối tượng của Statement và DatabaseMetaData. Connection Interface cung cấp nhiều phương thức để quản lý giao tác như commit(), rollback(), …</a:t>
            </a:r>
            <a:endParaRPr dirty="0">
              <a:solidFill>
                <a:schemeClr val="bg1"/>
              </a:solidFill>
            </a:endParaRPr>
          </a:p>
        </p:txBody>
      </p:sp>
      <p:grpSp>
        <p:nvGrpSpPr>
          <p:cNvPr id="1934" name="Google Shape;1934;p52"/>
          <p:cNvGrpSpPr/>
          <p:nvPr/>
        </p:nvGrpSpPr>
        <p:grpSpPr>
          <a:xfrm>
            <a:off x="5770608" y="2836321"/>
            <a:ext cx="793256" cy="182899"/>
            <a:chOff x="2685575" y="2835950"/>
            <a:chExt cx="433000" cy="99825"/>
          </a:xfrm>
        </p:grpSpPr>
        <p:sp>
          <p:nvSpPr>
            <p:cNvPr id="1935" name="Google Shape;1935;p5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9" name="Google Shape;1939;p52"/>
          <p:cNvSpPr/>
          <p:nvPr/>
        </p:nvSpPr>
        <p:spPr>
          <a:xfrm flipH="1">
            <a:off x="7150660" y="262218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64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32"/>
                                        </p:tgtEl>
                                        <p:attrNameLst>
                                          <p:attrName>style.visibility</p:attrName>
                                        </p:attrNameLst>
                                      </p:cBhvr>
                                      <p:to>
                                        <p:strVal val="visible"/>
                                      </p:to>
                                    </p:set>
                                    <p:animEffect transition="in" filter="wheel(1)">
                                      <p:cBhvr>
                                        <p:cTn id="7" dur="2000"/>
                                        <p:tgtEl>
                                          <p:spTgt spid="193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33">
                                            <p:txEl>
                                              <p:pRg st="0" end="0"/>
                                            </p:txEl>
                                          </p:spTgt>
                                        </p:tgtEl>
                                        <p:attrNameLst>
                                          <p:attrName>style.visibility</p:attrName>
                                        </p:attrNameLst>
                                      </p:cBhvr>
                                      <p:to>
                                        <p:strVal val="visible"/>
                                      </p:to>
                                    </p:set>
                                    <p:animEffect transition="in" filter="fade">
                                      <p:cBhvr>
                                        <p:cTn id="12" dur="1000"/>
                                        <p:tgtEl>
                                          <p:spTgt spid="1933">
                                            <p:txEl>
                                              <p:pRg st="0" end="0"/>
                                            </p:txEl>
                                          </p:spTgt>
                                        </p:tgtEl>
                                      </p:cBhvr>
                                    </p:animEffect>
                                    <p:anim calcmode="lin" valueType="num">
                                      <p:cBhvr>
                                        <p:cTn id="13" dur="1000" fill="hold"/>
                                        <p:tgtEl>
                                          <p:spTgt spid="193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 grpId="0"/>
      <p:bldP spid="193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4" name="Google Shape;1754;p44"/>
          <p:cNvSpPr/>
          <p:nvPr/>
        </p:nvSpPr>
        <p:spPr>
          <a:xfrm>
            <a:off x="5330239" y="34276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44"/>
          <p:cNvSpPr/>
          <p:nvPr/>
        </p:nvSpPr>
        <p:spPr>
          <a:xfrm>
            <a:off x="624401" y="339830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5188994" y="144581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520057" y="146479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Một số phương thức phổ biến</a:t>
            </a:r>
            <a:endParaRPr dirty="0"/>
          </a:p>
        </p:txBody>
      </p:sp>
      <p:sp>
        <p:nvSpPr>
          <p:cNvPr id="1759" name="Google Shape;1759;p44"/>
          <p:cNvSpPr txBox="1">
            <a:spLocks noGrp="1"/>
          </p:cNvSpPr>
          <p:nvPr>
            <p:ph type="title"/>
          </p:nvPr>
        </p:nvSpPr>
        <p:spPr>
          <a:xfrm>
            <a:off x="386966" y="1403525"/>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01</a:t>
            </a:r>
            <a:endParaRPr dirty="0"/>
          </a:p>
        </p:txBody>
      </p:sp>
      <p:sp>
        <p:nvSpPr>
          <p:cNvPr id="1760" name="Google Shape;1760;p44"/>
          <p:cNvSpPr txBox="1">
            <a:spLocks noGrp="1"/>
          </p:cNvSpPr>
          <p:nvPr>
            <p:ph type="subTitle" idx="1"/>
          </p:nvPr>
        </p:nvSpPr>
        <p:spPr>
          <a:xfrm>
            <a:off x="1088590" y="1513034"/>
            <a:ext cx="3834221"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 public Statement </a:t>
            </a:r>
            <a:r>
              <a:rPr lang="en-US" sz="900" b="1" dirty="0" err="1"/>
              <a:t>createStatement</a:t>
            </a:r>
            <a:r>
              <a:rPr lang="en-US" sz="900" b="1" dirty="0"/>
              <a:t>()</a:t>
            </a:r>
            <a:endParaRPr sz="900" dirty="0">
              <a:solidFill>
                <a:schemeClr val="bg1"/>
              </a:solidFill>
            </a:endParaRPr>
          </a:p>
        </p:txBody>
      </p:sp>
      <p:sp>
        <p:nvSpPr>
          <p:cNvPr id="1761" name="Google Shape;1761;p44"/>
          <p:cNvSpPr txBox="1">
            <a:spLocks noGrp="1"/>
          </p:cNvSpPr>
          <p:nvPr>
            <p:ph type="subTitle" idx="2"/>
          </p:nvPr>
        </p:nvSpPr>
        <p:spPr>
          <a:xfrm>
            <a:off x="1067177" y="1806751"/>
            <a:ext cx="3581023"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Phương thức này tạo đối tượng Statement để thực thi các truy vấn SQL.</a:t>
            </a:r>
            <a:endParaRPr sz="1100" dirty="0">
              <a:solidFill>
                <a:schemeClr val="bg1"/>
              </a:solidFill>
            </a:endParaRPr>
          </a:p>
        </p:txBody>
      </p:sp>
      <p:sp>
        <p:nvSpPr>
          <p:cNvPr id="1762" name="Google Shape;1762;p44"/>
          <p:cNvSpPr txBox="1">
            <a:spLocks noGrp="1"/>
          </p:cNvSpPr>
          <p:nvPr>
            <p:ph type="title" idx="3"/>
          </p:nvPr>
        </p:nvSpPr>
        <p:spPr>
          <a:xfrm>
            <a:off x="491309" y="3337142"/>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02</a:t>
            </a:r>
            <a:endParaRPr dirty="0"/>
          </a:p>
        </p:txBody>
      </p:sp>
      <p:sp>
        <p:nvSpPr>
          <p:cNvPr id="1763" name="Google Shape;1763;p44"/>
          <p:cNvSpPr txBox="1">
            <a:spLocks noGrp="1"/>
          </p:cNvSpPr>
          <p:nvPr>
            <p:ph type="subTitle" idx="4"/>
          </p:nvPr>
        </p:nvSpPr>
        <p:spPr>
          <a:xfrm>
            <a:off x="1112688" y="3280996"/>
            <a:ext cx="3695527" cy="354600"/>
          </a:xfrm>
          <a:prstGeom prst="rect">
            <a:avLst/>
          </a:prstGeom>
        </p:spPr>
        <p:txBody>
          <a:bodyPr spcFirstLastPara="1" wrap="square" lIns="91425" tIns="0" rIns="91425" bIns="91425" anchor="t" anchorCtr="0">
            <a:noAutofit/>
          </a:bodyPr>
          <a:lstStyle/>
          <a:p>
            <a:r>
              <a:rPr lang="en-US" sz="900" b="1" dirty="0"/>
              <a:t>public Statement </a:t>
            </a:r>
            <a:r>
              <a:rPr lang="en-US" sz="900" b="1" dirty="0" err="1"/>
              <a:t>createStatement</a:t>
            </a:r>
            <a:r>
              <a:rPr lang="en-US" sz="900" b="1" dirty="0"/>
              <a:t>(int </a:t>
            </a:r>
            <a:r>
              <a:rPr lang="en-US" sz="900" b="1" dirty="0" err="1"/>
              <a:t>resultSetType,int</a:t>
            </a:r>
            <a:r>
              <a:rPr lang="en-US" sz="900" b="1" dirty="0"/>
              <a:t> </a:t>
            </a:r>
            <a:r>
              <a:rPr lang="en-US" sz="900" b="1" dirty="0" err="1"/>
              <a:t>resultSetConcurrency</a:t>
            </a:r>
            <a:r>
              <a:rPr lang="en-US" sz="900" b="1" dirty="0"/>
              <a:t>) throws </a:t>
            </a:r>
            <a:r>
              <a:rPr lang="en-US" sz="900" b="1" dirty="0" err="1"/>
              <a:t>SQLException</a:t>
            </a:r>
            <a:endParaRPr lang="en-US" sz="900" dirty="0"/>
          </a:p>
          <a:p>
            <a:r>
              <a:rPr lang="en-US" sz="900" dirty="0"/>
              <a:t/>
            </a:r>
            <a:br>
              <a:rPr lang="en-US" sz="900" dirty="0"/>
            </a:br>
            <a:endParaRPr sz="900" dirty="0">
              <a:solidFill>
                <a:schemeClr val="bg1"/>
              </a:solidFill>
            </a:endParaRPr>
          </a:p>
        </p:txBody>
      </p:sp>
      <p:sp>
        <p:nvSpPr>
          <p:cNvPr id="1764" name="Google Shape;1764;p44"/>
          <p:cNvSpPr txBox="1">
            <a:spLocks noGrp="1"/>
          </p:cNvSpPr>
          <p:nvPr>
            <p:ph type="subTitle" idx="5"/>
          </p:nvPr>
        </p:nvSpPr>
        <p:spPr>
          <a:xfrm>
            <a:off x="974391" y="3896477"/>
            <a:ext cx="3766593" cy="547200"/>
          </a:xfrm>
          <a:prstGeom prst="rect">
            <a:avLst/>
          </a:prstGeom>
        </p:spPr>
        <p:txBody>
          <a:bodyPr spcFirstLastPara="1" wrap="square" lIns="91425" tIns="0" rIns="91425" bIns="91425" anchor="t" anchorCtr="0">
            <a:noAutofit/>
          </a:bodyPr>
          <a:lstStyle/>
          <a:p>
            <a:pPr algn="ctr"/>
            <a:r>
              <a:rPr lang="vi-VN" sz="1100" dirty="0"/>
              <a:t>Phương thức này tạo một đối tượng Statement mà sẽ tạo các đối tượng ResultSet với type và concurrency đã cung cấp.</a:t>
            </a:r>
          </a:p>
          <a:p>
            <a:pPr algn="ctr"/>
            <a:r>
              <a:rPr lang="vi-VN" sz="1100" dirty="0"/>
              <a:t/>
            </a:r>
            <a:br>
              <a:rPr lang="vi-VN" sz="1100" dirty="0"/>
            </a:br>
            <a:endParaRPr sz="1100" dirty="0">
              <a:solidFill>
                <a:schemeClr val="bg1"/>
              </a:solidFill>
            </a:endParaRPr>
          </a:p>
        </p:txBody>
      </p:sp>
      <p:sp>
        <p:nvSpPr>
          <p:cNvPr id="1768" name="Google Shape;1768;p44"/>
          <p:cNvSpPr txBox="1">
            <a:spLocks noGrp="1"/>
          </p:cNvSpPr>
          <p:nvPr>
            <p:ph type="title" idx="9"/>
          </p:nvPr>
        </p:nvSpPr>
        <p:spPr>
          <a:xfrm>
            <a:off x="5064056" y="137596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9" name="Google Shape;1769;p44"/>
          <p:cNvSpPr txBox="1">
            <a:spLocks noGrp="1"/>
          </p:cNvSpPr>
          <p:nvPr>
            <p:ph type="subTitle" idx="13"/>
          </p:nvPr>
        </p:nvSpPr>
        <p:spPr>
          <a:xfrm>
            <a:off x="5338667" y="1504159"/>
            <a:ext cx="3736753" cy="514926"/>
          </a:xfrm>
          <a:prstGeom prst="rect">
            <a:avLst/>
          </a:prstGeom>
        </p:spPr>
        <p:txBody>
          <a:bodyPr spcFirstLastPara="1" wrap="square" lIns="91425" tIns="0" rIns="91425" bIns="91425" anchor="t" anchorCtr="0">
            <a:noAutofit/>
          </a:bodyPr>
          <a:lstStyle/>
          <a:p>
            <a:pPr marL="457200" lvl="1" indent="0">
              <a:spcAft>
                <a:spcPts val="1200"/>
              </a:spcAft>
            </a:pPr>
            <a:r>
              <a:rPr lang="en-US" sz="900" b="1" dirty="0"/>
              <a:t>public void commit() throws </a:t>
            </a:r>
            <a:r>
              <a:rPr lang="en-US" sz="900" b="1" dirty="0" err="1"/>
              <a:t>SQLException</a:t>
            </a:r>
            <a:r>
              <a:rPr lang="en-US" sz="900" b="1" i="0" dirty="0" err="1">
                <a:solidFill>
                  <a:schemeClr val="bg1"/>
                </a:solidFill>
                <a:effectLst/>
                <a:latin typeface="Open Sans" panose="020B0606030504020204" pitchFamily="34" charset="0"/>
              </a:rPr>
              <a:t>public</a:t>
            </a:r>
            <a:r>
              <a:rPr lang="en-US" sz="900" b="1" i="0" dirty="0">
                <a:solidFill>
                  <a:schemeClr val="bg1"/>
                </a:solidFill>
                <a:effectLst/>
                <a:latin typeface="Open Sans" panose="020B0606030504020204" pitchFamily="34" charset="0"/>
              </a:rPr>
              <a:t> static Connection </a:t>
            </a:r>
            <a:r>
              <a:rPr lang="en-US" sz="900" b="1" i="0" dirty="0" err="1">
                <a:solidFill>
                  <a:schemeClr val="bg1"/>
                </a:solidFill>
                <a:effectLst/>
                <a:latin typeface="Open Sans" panose="020B0606030504020204" pitchFamily="34" charset="0"/>
              </a:rPr>
              <a:t>getConnection</a:t>
            </a:r>
            <a:r>
              <a:rPr lang="en-US" sz="900" b="1" i="0" dirty="0">
                <a:solidFill>
                  <a:schemeClr val="bg1"/>
                </a:solidFill>
                <a:effectLst/>
                <a:latin typeface="Open Sans" panose="020B0606030504020204" pitchFamily="34" charset="0"/>
              </a:rPr>
              <a:t>(String </a:t>
            </a:r>
            <a:r>
              <a:rPr lang="en-US" sz="900" b="1" i="0" dirty="0" err="1">
                <a:solidFill>
                  <a:schemeClr val="bg1"/>
                </a:solidFill>
                <a:effectLst/>
                <a:latin typeface="Open Sans" panose="020B0606030504020204" pitchFamily="34" charset="0"/>
              </a:rPr>
              <a:t>url,String</a:t>
            </a:r>
            <a:r>
              <a:rPr lang="en-US" sz="900" b="1" i="0" dirty="0">
                <a:solidFill>
                  <a:schemeClr val="bg1"/>
                </a:solidFill>
                <a:effectLst/>
                <a:latin typeface="Open Sans" panose="020B0606030504020204" pitchFamily="34" charset="0"/>
              </a:rPr>
              <a:t> </a:t>
            </a:r>
            <a:r>
              <a:rPr lang="en-US" sz="900" b="1" i="0" dirty="0" err="1">
                <a:solidFill>
                  <a:schemeClr val="bg1"/>
                </a:solidFill>
                <a:effectLst/>
                <a:latin typeface="Open Sans" panose="020B0606030504020204" pitchFamily="34" charset="0"/>
              </a:rPr>
              <a:t>userName,String</a:t>
            </a:r>
            <a:r>
              <a:rPr lang="en-US" sz="900" b="1" i="0" dirty="0">
                <a:solidFill>
                  <a:schemeClr val="bg1"/>
                </a:solidFill>
                <a:effectLst/>
                <a:latin typeface="Open Sans" panose="020B0606030504020204" pitchFamily="34" charset="0"/>
              </a:rPr>
              <a:t> password)</a:t>
            </a:r>
            <a:endParaRPr sz="900" dirty="0">
              <a:solidFill>
                <a:schemeClr val="bg1"/>
              </a:solidFill>
            </a:endParaRPr>
          </a:p>
        </p:txBody>
      </p:sp>
      <p:sp>
        <p:nvSpPr>
          <p:cNvPr id="1770" name="Google Shape;1770;p44"/>
          <p:cNvSpPr txBox="1">
            <a:spLocks noGrp="1"/>
          </p:cNvSpPr>
          <p:nvPr>
            <p:ph type="subTitle" idx="14"/>
          </p:nvPr>
        </p:nvSpPr>
        <p:spPr>
          <a:xfrm>
            <a:off x="5651209" y="2151549"/>
            <a:ext cx="3340267"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Phương thức này lưu các thay đổi đã được thực hiện trước đó. Phương thức này nên chỉ được sử dụng khi chế độ auto-commit đã bị vô hiệu hóa.</a:t>
            </a:r>
            <a:endParaRPr sz="1100" dirty="0">
              <a:solidFill>
                <a:schemeClr val="bg1"/>
              </a:solidFill>
            </a:endParaRPr>
          </a:p>
        </p:txBody>
      </p:sp>
      <p:sp>
        <p:nvSpPr>
          <p:cNvPr id="1771" name="Google Shape;1771;p44"/>
          <p:cNvSpPr txBox="1">
            <a:spLocks noGrp="1"/>
          </p:cNvSpPr>
          <p:nvPr>
            <p:ph type="title" idx="15"/>
          </p:nvPr>
        </p:nvSpPr>
        <p:spPr>
          <a:xfrm>
            <a:off x="5180004" y="3381156"/>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04</a:t>
            </a:r>
            <a:endParaRPr dirty="0"/>
          </a:p>
        </p:txBody>
      </p:sp>
      <p:sp>
        <p:nvSpPr>
          <p:cNvPr id="1772" name="Google Shape;1772;p44"/>
          <p:cNvSpPr txBox="1">
            <a:spLocks noGrp="1"/>
          </p:cNvSpPr>
          <p:nvPr>
            <p:ph type="subTitle" idx="16"/>
          </p:nvPr>
        </p:nvSpPr>
        <p:spPr>
          <a:xfrm>
            <a:off x="6005170" y="3489483"/>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void close()</a:t>
            </a:r>
            <a:endParaRPr sz="900" dirty="0">
              <a:solidFill>
                <a:schemeClr val="bg1"/>
              </a:solidFill>
            </a:endParaRPr>
          </a:p>
        </p:txBody>
      </p:sp>
      <p:sp>
        <p:nvSpPr>
          <p:cNvPr id="1773" name="Google Shape;1773;p44"/>
          <p:cNvSpPr txBox="1">
            <a:spLocks noGrp="1"/>
          </p:cNvSpPr>
          <p:nvPr>
            <p:ph type="subTitle" idx="17"/>
          </p:nvPr>
        </p:nvSpPr>
        <p:spPr>
          <a:xfrm>
            <a:off x="5651208" y="3787220"/>
            <a:ext cx="3340267"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Phương thức này đóng kết nối và giải phóng resource ngay lập tức</a:t>
            </a:r>
            <a:r>
              <a:rPr lang="en-US" sz="1100" dirty="0"/>
              <a:t>.</a:t>
            </a:r>
            <a:endParaRPr sz="1100" dirty="0">
              <a:solidFill>
                <a:schemeClr val="bg1"/>
              </a:solidFill>
            </a:endParaRPr>
          </a:p>
        </p:txBody>
      </p:sp>
      <p:grpSp>
        <p:nvGrpSpPr>
          <p:cNvPr id="1777" name="Google Shape;1777;p44"/>
          <p:cNvGrpSpPr/>
          <p:nvPr/>
        </p:nvGrpSpPr>
        <p:grpSpPr>
          <a:xfrm>
            <a:off x="7391908" y="722871"/>
            <a:ext cx="793256" cy="182899"/>
            <a:chOff x="2685575" y="2835950"/>
            <a:chExt cx="433000" cy="99825"/>
          </a:xfrm>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760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58"/>
                                        </p:tgtEl>
                                        <p:attrNameLst>
                                          <p:attrName>style.visibility</p:attrName>
                                        </p:attrNameLst>
                                      </p:cBhvr>
                                      <p:to>
                                        <p:strVal val="visible"/>
                                      </p:to>
                                    </p:set>
                                    <p:animEffect transition="in" filter="circle(in)">
                                      <p:cBhvr>
                                        <p:cTn id="7" dur="2000"/>
                                        <p:tgtEl>
                                          <p:spTgt spid="17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4"/>
                                        </p:tgtEl>
                                        <p:attrNameLst>
                                          <p:attrName>style.visibility</p:attrName>
                                        </p:attrNameLst>
                                      </p:cBhvr>
                                      <p:to>
                                        <p:strVal val="visible"/>
                                      </p:to>
                                    </p:set>
                                    <p:animEffect transition="in" filter="wipe(down)">
                                      <p:cBhvr>
                                        <p:cTn id="12" dur="500"/>
                                        <p:tgtEl>
                                          <p:spTgt spid="175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56"/>
                                        </p:tgtEl>
                                        <p:attrNameLst>
                                          <p:attrName>style.visibility</p:attrName>
                                        </p:attrNameLst>
                                      </p:cBhvr>
                                      <p:to>
                                        <p:strVal val="visible"/>
                                      </p:to>
                                    </p:set>
                                    <p:animEffect transition="in" filter="barn(inVertical)">
                                      <p:cBhvr>
                                        <p:cTn id="15" dur="500"/>
                                        <p:tgtEl>
                                          <p:spTgt spid="175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60">
                                            <p:txEl>
                                              <p:pRg st="0" end="0"/>
                                            </p:txEl>
                                          </p:spTgt>
                                        </p:tgtEl>
                                        <p:attrNameLst>
                                          <p:attrName>style.visibility</p:attrName>
                                        </p:attrNameLst>
                                      </p:cBhvr>
                                      <p:to>
                                        <p:strVal val="visible"/>
                                      </p:to>
                                    </p:set>
                                    <p:animEffect transition="in" filter="wipe(down)">
                                      <p:cBhvr>
                                        <p:cTn id="18" dur="500"/>
                                        <p:tgtEl>
                                          <p:spTgt spid="1760">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61">
                                            <p:txEl>
                                              <p:pRg st="0" end="0"/>
                                            </p:txEl>
                                          </p:spTgt>
                                        </p:tgtEl>
                                        <p:attrNameLst>
                                          <p:attrName>style.visibility</p:attrName>
                                        </p:attrNameLst>
                                      </p:cBhvr>
                                      <p:to>
                                        <p:strVal val="visible"/>
                                      </p:to>
                                    </p:set>
                                    <p:animEffect transition="in" filter="wipe(down)">
                                      <p:cBhvr>
                                        <p:cTn id="21" dur="500"/>
                                        <p:tgtEl>
                                          <p:spTgt spid="1761">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63">
                                            <p:txEl>
                                              <p:pRg st="0" end="0"/>
                                            </p:txEl>
                                          </p:spTgt>
                                        </p:tgtEl>
                                        <p:attrNameLst>
                                          <p:attrName>style.visibility</p:attrName>
                                        </p:attrNameLst>
                                      </p:cBhvr>
                                      <p:to>
                                        <p:strVal val="visible"/>
                                      </p:to>
                                    </p:set>
                                    <p:animEffect transition="in" filter="wipe(down)">
                                      <p:cBhvr>
                                        <p:cTn id="24" dur="500"/>
                                        <p:tgtEl>
                                          <p:spTgt spid="1763">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763">
                                            <p:txEl>
                                              <p:pRg st="1" end="1"/>
                                            </p:txEl>
                                          </p:spTgt>
                                        </p:tgtEl>
                                        <p:attrNameLst>
                                          <p:attrName>style.visibility</p:attrName>
                                        </p:attrNameLst>
                                      </p:cBhvr>
                                      <p:to>
                                        <p:strVal val="visible"/>
                                      </p:to>
                                    </p:set>
                                    <p:animEffect transition="in" filter="wipe(down)">
                                      <p:cBhvr>
                                        <p:cTn id="27" dur="500"/>
                                        <p:tgtEl>
                                          <p:spTgt spid="1763">
                                            <p:txEl>
                                              <p:pRg st="1" end="1"/>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64">
                                            <p:txEl>
                                              <p:pRg st="0" end="0"/>
                                            </p:txEl>
                                          </p:spTgt>
                                        </p:tgtEl>
                                        <p:attrNameLst>
                                          <p:attrName>style.visibility</p:attrName>
                                        </p:attrNameLst>
                                      </p:cBhvr>
                                      <p:to>
                                        <p:strVal val="visible"/>
                                      </p:to>
                                    </p:set>
                                    <p:animEffect transition="in" filter="barn(inVertical)">
                                      <p:cBhvr>
                                        <p:cTn id="30" dur="500"/>
                                        <p:tgtEl>
                                          <p:spTgt spid="1764">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764">
                                            <p:txEl>
                                              <p:pRg st="1" end="1"/>
                                            </p:txEl>
                                          </p:spTgt>
                                        </p:tgtEl>
                                        <p:attrNameLst>
                                          <p:attrName>style.visibility</p:attrName>
                                        </p:attrNameLst>
                                      </p:cBhvr>
                                      <p:to>
                                        <p:strVal val="visible"/>
                                      </p:to>
                                    </p:set>
                                    <p:animEffect transition="in" filter="barn(inVertical)">
                                      <p:cBhvr>
                                        <p:cTn id="33" dur="500"/>
                                        <p:tgtEl>
                                          <p:spTgt spid="1764">
                                            <p:txEl>
                                              <p:pRg st="1" end="1"/>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68"/>
                                        </p:tgtEl>
                                        <p:attrNameLst>
                                          <p:attrName>style.visibility</p:attrName>
                                        </p:attrNameLst>
                                      </p:cBhvr>
                                      <p:to>
                                        <p:strVal val="visible"/>
                                      </p:to>
                                    </p:set>
                                    <p:animEffect transition="in" filter="barn(inVertical)">
                                      <p:cBhvr>
                                        <p:cTn id="36" dur="500"/>
                                        <p:tgtEl>
                                          <p:spTgt spid="176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769">
                                            <p:txEl>
                                              <p:pRg st="0" end="0"/>
                                            </p:txEl>
                                          </p:spTgt>
                                        </p:tgtEl>
                                        <p:attrNameLst>
                                          <p:attrName>style.visibility</p:attrName>
                                        </p:attrNameLst>
                                      </p:cBhvr>
                                      <p:to>
                                        <p:strVal val="visible"/>
                                      </p:to>
                                    </p:set>
                                    <p:animEffect transition="in" filter="barn(inVertical)">
                                      <p:cBhvr>
                                        <p:cTn id="39" dur="500"/>
                                        <p:tgtEl>
                                          <p:spTgt spid="1769">
                                            <p:txEl>
                                              <p:pRg st="0" end="0"/>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770">
                                            <p:txEl>
                                              <p:pRg st="0" end="0"/>
                                            </p:txEl>
                                          </p:spTgt>
                                        </p:tgtEl>
                                        <p:attrNameLst>
                                          <p:attrName>style.visibility</p:attrName>
                                        </p:attrNameLst>
                                      </p:cBhvr>
                                      <p:to>
                                        <p:strVal val="visible"/>
                                      </p:to>
                                    </p:set>
                                    <p:animEffect transition="in" filter="barn(inVertical)">
                                      <p:cBhvr>
                                        <p:cTn id="42" dur="500"/>
                                        <p:tgtEl>
                                          <p:spTgt spid="1770">
                                            <p:txEl>
                                              <p:pRg st="0" end="0"/>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71"/>
                                        </p:tgtEl>
                                        <p:attrNameLst>
                                          <p:attrName>style.visibility</p:attrName>
                                        </p:attrNameLst>
                                      </p:cBhvr>
                                      <p:to>
                                        <p:strVal val="visible"/>
                                      </p:to>
                                    </p:set>
                                    <p:animEffect transition="in" filter="wipe(down)">
                                      <p:cBhvr>
                                        <p:cTn id="45" dur="500"/>
                                        <p:tgtEl>
                                          <p:spTgt spid="1771"/>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772">
                                            <p:txEl>
                                              <p:pRg st="0" end="0"/>
                                            </p:txEl>
                                          </p:spTgt>
                                        </p:tgtEl>
                                        <p:attrNameLst>
                                          <p:attrName>style.visibility</p:attrName>
                                        </p:attrNameLst>
                                      </p:cBhvr>
                                      <p:to>
                                        <p:strVal val="visible"/>
                                      </p:to>
                                    </p:set>
                                    <p:animEffect transition="in" filter="barn(inVertical)">
                                      <p:cBhvr>
                                        <p:cTn id="48" dur="500"/>
                                        <p:tgtEl>
                                          <p:spTgt spid="1772">
                                            <p:txEl>
                                              <p:pRg st="0" end="0"/>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773">
                                            <p:txEl>
                                              <p:pRg st="0" end="0"/>
                                            </p:txEl>
                                          </p:spTgt>
                                        </p:tgtEl>
                                        <p:attrNameLst>
                                          <p:attrName>style.visibility</p:attrName>
                                        </p:attrNameLst>
                                      </p:cBhvr>
                                      <p:to>
                                        <p:strVal val="visible"/>
                                      </p:to>
                                    </p:set>
                                    <p:animEffect transition="in" filter="barn(inVertical)">
                                      <p:cBhvr>
                                        <p:cTn id="51" dur="500"/>
                                        <p:tgtEl>
                                          <p:spTgt spid="1773">
                                            <p:txEl>
                                              <p:pRg st="0" end="0"/>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755"/>
                                        </p:tgtEl>
                                        <p:attrNameLst>
                                          <p:attrName>style.visibility</p:attrName>
                                        </p:attrNameLst>
                                      </p:cBhvr>
                                      <p:to>
                                        <p:strVal val="visible"/>
                                      </p:to>
                                    </p:set>
                                    <p:animEffect transition="in" filter="wipe(down)">
                                      <p:cBhvr>
                                        <p:cTn id="54" dur="500"/>
                                        <p:tgtEl>
                                          <p:spTgt spid="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 grpId="0" animBg="1"/>
      <p:bldP spid="1755" grpId="0" animBg="1"/>
      <p:bldP spid="1756" grpId="0" animBg="1"/>
      <p:bldP spid="1758" grpId="0"/>
      <p:bldP spid="1760" grpId="0" build="p"/>
      <p:bldP spid="1761" grpId="0" build="p"/>
      <p:bldP spid="1763" grpId="0" build="p"/>
      <p:bldP spid="1764" grpId="0" build="p"/>
      <p:bldP spid="1768" grpId="0"/>
      <p:bldP spid="1769" grpId="0" build="p"/>
      <p:bldP spid="1770" grpId="0" build="p"/>
      <p:bldP spid="1771" grpId="0"/>
      <p:bldP spid="1772" grpId="0" build="p"/>
      <p:bldP spid="177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5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n-US" dirty="0"/>
              <a:t>Statement Interface </a:t>
            </a:r>
            <a:r>
              <a:rPr lang="en-US" dirty="0" err="1"/>
              <a:t>trong</a:t>
            </a:r>
            <a:r>
              <a:rPr lang="en-US" dirty="0"/>
              <a:t> JDBC</a:t>
            </a:r>
          </a:p>
        </p:txBody>
      </p:sp>
      <p:sp>
        <p:nvSpPr>
          <p:cNvPr id="1933" name="Google Shape;1933;p52"/>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p>
            <a:pPr marL="0" lvl="0" indent="0" algn="ctr">
              <a:buNone/>
            </a:pPr>
            <a:r>
              <a:rPr lang="vi-VN" dirty="0"/>
              <a:t> Interface này cung cấp nhiều phương thức để thực thi các truy vấn với cơ sở dữ liệu và trả về kết quả mà nó tạo ra.</a:t>
            </a:r>
            <a:endParaRPr dirty="0">
              <a:solidFill>
                <a:schemeClr val="bg1"/>
              </a:solidFill>
            </a:endParaRPr>
          </a:p>
        </p:txBody>
      </p:sp>
      <p:grpSp>
        <p:nvGrpSpPr>
          <p:cNvPr id="1934" name="Google Shape;1934;p52"/>
          <p:cNvGrpSpPr/>
          <p:nvPr/>
        </p:nvGrpSpPr>
        <p:grpSpPr>
          <a:xfrm>
            <a:off x="5770608" y="2836321"/>
            <a:ext cx="793256" cy="182899"/>
            <a:chOff x="2685575" y="2835950"/>
            <a:chExt cx="433000" cy="99825"/>
          </a:xfrm>
        </p:grpSpPr>
        <p:sp>
          <p:nvSpPr>
            <p:cNvPr id="1935" name="Google Shape;1935;p5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9" name="Google Shape;1939;p52"/>
          <p:cNvSpPr/>
          <p:nvPr/>
        </p:nvSpPr>
        <p:spPr>
          <a:xfrm flipH="1">
            <a:off x="7150660" y="262218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081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32"/>
                                        </p:tgtEl>
                                        <p:attrNameLst>
                                          <p:attrName>style.visibility</p:attrName>
                                        </p:attrNameLst>
                                      </p:cBhvr>
                                      <p:to>
                                        <p:strVal val="visible"/>
                                      </p:to>
                                    </p:set>
                                    <p:animEffect transition="in" filter="wheel(1)">
                                      <p:cBhvr>
                                        <p:cTn id="7" dur="2000"/>
                                        <p:tgtEl>
                                          <p:spTgt spid="193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33">
                                            <p:txEl>
                                              <p:pRg st="0" end="0"/>
                                            </p:txEl>
                                          </p:spTgt>
                                        </p:tgtEl>
                                        <p:attrNameLst>
                                          <p:attrName>style.visibility</p:attrName>
                                        </p:attrNameLst>
                                      </p:cBhvr>
                                      <p:to>
                                        <p:strVal val="visible"/>
                                      </p:to>
                                    </p:set>
                                    <p:animEffect transition="in" filter="fade">
                                      <p:cBhvr>
                                        <p:cTn id="12" dur="1000"/>
                                        <p:tgtEl>
                                          <p:spTgt spid="1933">
                                            <p:txEl>
                                              <p:pRg st="0" end="0"/>
                                            </p:txEl>
                                          </p:spTgt>
                                        </p:tgtEl>
                                      </p:cBhvr>
                                    </p:animEffect>
                                    <p:anim calcmode="lin" valueType="num">
                                      <p:cBhvr>
                                        <p:cTn id="13" dur="1000" fill="hold"/>
                                        <p:tgtEl>
                                          <p:spTgt spid="193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 grpId="0"/>
      <p:bldP spid="193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4" name="Google Shape;1754;p44"/>
          <p:cNvSpPr/>
          <p:nvPr/>
        </p:nvSpPr>
        <p:spPr>
          <a:xfrm>
            <a:off x="5330239" y="34276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44"/>
          <p:cNvSpPr/>
          <p:nvPr/>
        </p:nvSpPr>
        <p:spPr>
          <a:xfrm>
            <a:off x="624401" y="339830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5188994" y="144581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520057" y="146479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Một số phương thức phổ biến</a:t>
            </a:r>
            <a:endParaRPr dirty="0"/>
          </a:p>
        </p:txBody>
      </p:sp>
      <p:sp>
        <p:nvSpPr>
          <p:cNvPr id="1759" name="Google Shape;1759;p44"/>
          <p:cNvSpPr txBox="1">
            <a:spLocks noGrp="1"/>
          </p:cNvSpPr>
          <p:nvPr>
            <p:ph type="title"/>
          </p:nvPr>
        </p:nvSpPr>
        <p:spPr>
          <a:xfrm>
            <a:off x="386966" y="1403525"/>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01</a:t>
            </a:r>
            <a:endParaRPr dirty="0"/>
          </a:p>
        </p:txBody>
      </p:sp>
      <p:sp>
        <p:nvSpPr>
          <p:cNvPr id="1760" name="Google Shape;1760;p44"/>
          <p:cNvSpPr txBox="1">
            <a:spLocks noGrp="1"/>
          </p:cNvSpPr>
          <p:nvPr>
            <p:ph type="subTitle" idx="1"/>
          </p:nvPr>
        </p:nvSpPr>
        <p:spPr>
          <a:xfrm>
            <a:off x="1088590" y="1513034"/>
            <a:ext cx="3834221"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a:t>
            </a:r>
            <a:r>
              <a:rPr lang="en-US" sz="900" b="1" dirty="0" err="1"/>
              <a:t>ResultSet</a:t>
            </a:r>
            <a:r>
              <a:rPr lang="en-US" sz="900" b="1" dirty="0"/>
              <a:t> </a:t>
            </a:r>
            <a:r>
              <a:rPr lang="en-US" sz="900" b="1" dirty="0" err="1"/>
              <a:t>executeQuery</a:t>
            </a:r>
            <a:r>
              <a:rPr lang="en-US" sz="900" b="1" dirty="0"/>
              <a:t>(String </a:t>
            </a:r>
            <a:r>
              <a:rPr lang="en-US" sz="900" b="1" dirty="0" err="1"/>
              <a:t>sql</a:t>
            </a:r>
            <a:r>
              <a:rPr lang="en-US" sz="900" b="1" dirty="0"/>
              <a:t>)</a:t>
            </a:r>
            <a:endParaRPr sz="900" dirty="0">
              <a:solidFill>
                <a:schemeClr val="bg1"/>
              </a:solidFill>
            </a:endParaRPr>
          </a:p>
        </p:txBody>
      </p:sp>
      <p:sp>
        <p:nvSpPr>
          <p:cNvPr id="1761" name="Google Shape;1761;p44"/>
          <p:cNvSpPr txBox="1">
            <a:spLocks noGrp="1"/>
          </p:cNvSpPr>
          <p:nvPr>
            <p:ph type="subTitle" idx="2"/>
          </p:nvPr>
        </p:nvSpPr>
        <p:spPr>
          <a:xfrm>
            <a:off x="781348" y="1818162"/>
            <a:ext cx="3894789" cy="547200"/>
          </a:xfrm>
          <a:prstGeom prst="rect">
            <a:avLst/>
          </a:prstGeom>
        </p:spPr>
        <p:txBody>
          <a:bodyPr spcFirstLastPara="1" wrap="square" lIns="91425" tIns="0" rIns="91425" bIns="91425" anchor="t" anchorCtr="0">
            <a:noAutofit/>
          </a:bodyPr>
          <a:lstStyle/>
          <a:p>
            <a:pPr algn="ctr"/>
            <a:r>
              <a:rPr lang="vi-VN" sz="1100" dirty="0"/>
              <a:t>Phương thức này không thể được gọi trên một đối tượng PreparedStatement hoặc CallableStatement.</a:t>
            </a:r>
          </a:p>
        </p:txBody>
      </p:sp>
      <p:sp>
        <p:nvSpPr>
          <p:cNvPr id="1762" name="Google Shape;1762;p44"/>
          <p:cNvSpPr txBox="1">
            <a:spLocks noGrp="1"/>
          </p:cNvSpPr>
          <p:nvPr>
            <p:ph type="title" idx="3"/>
          </p:nvPr>
        </p:nvSpPr>
        <p:spPr>
          <a:xfrm>
            <a:off x="491309" y="3337142"/>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02</a:t>
            </a:r>
            <a:endParaRPr dirty="0"/>
          </a:p>
        </p:txBody>
      </p:sp>
      <p:sp>
        <p:nvSpPr>
          <p:cNvPr id="1763" name="Google Shape;1763;p44"/>
          <p:cNvSpPr txBox="1">
            <a:spLocks noGrp="1"/>
          </p:cNvSpPr>
          <p:nvPr>
            <p:ph type="subTitle" idx="4"/>
          </p:nvPr>
        </p:nvSpPr>
        <p:spPr>
          <a:xfrm>
            <a:off x="1173653" y="3320137"/>
            <a:ext cx="3695527" cy="354600"/>
          </a:xfrm>
          <a:prstGeom prst="rect">
            <a:avLst/>
          </a:prstGeom>
        </p:spPr>
        <p:txBody>
          <a:bodyPr spcFirstLastPara="1" wrap="square" lIns="91425" tIns="0" rIns="91425" bIns="91425" anchor="t" anchorCtr="0">
            <a:noAutofit/>
          </a:bodyPr>
          <a:lstStyle/>
          <a:p>
            <a:r>
              <a:rPr lang="en-US" sz="900" b="1" dirty="0"/>
              <a:t>public int </a:t>
            </a:r>
            <a:r>
              <a:rPr lang="en-US" sz="900" b="1" dirty="0" err="1"/>
              <a:t>executeUpdate</a:t>
            </a:r>
            <a:r>
              <a:rPr lang="en-US" sz="900" b="1" dirty="0"/>
              <a:t>(String </a:t>
            </a:r>
            <a:r>
              <a:rPr lang="en-US" sz="900" b="1" dirty="0" err="1"/>
              <a:t>sql</a:t>
            </a:r>
            <a:r>
              <a:rPr lang="en-US" sz="900" b="1" dirty="0"/>
              <a:t>)</a:t>
            </a:r>
            <a:r>
              <a:rPr lang="en-US" sz="900" dirty="0"/>
              <a:t/>
            </a:r>
            <a:br>
              <a:rPr lang="en-US" sz="900" dirty="0"/>
            </a:br>
            <a:endParaRPr sz="900" dirty="0">
              <a:solidFill>
                <a:schemeClr val="bg1"/>
              </a:solidFill>
            </a:endParaRPr>
          </a:p>
        </p:txBody>
      </p:sp>
      <p:sp>
        <p:nvSpPr>
          <p:cNvPr id="1764" name="Google Shape;1764;p44"/>
          <p:cNvSpPr txBox="1">
            <a:spLocks noGrp="1"/>
          </p:cNvSpPr>
          <p:nvPr>
            <p:ph type="subTitle" idx="5"/>
          </p:nvPr>
        </p:nvSpPr>
        <p:spPr>
          <a:xfrm>
            <a:off x="1075574" y="3740156"/>
            <a:ext cx="3340267" cy="547200"/>
          </a:xfrm>
          <a:prstGeom prst="rect">
            <a:avLst/>
          </a:prstGeom>
        </p:spPr>
        <p:txBody>
          <a:bodyPr spcFirstLastPara="1" wrap="square" lIns="91425" tIns="0" rIns="91425" bIns="91425" anchor="t" anchorCtr="0">
            <a:noAutofit/>
          </a:bodyPr>
          <a:lstStyle/>
          <a:p>
            <a:pPr algn="ctr"/>
            <a:r>
              <a:rPr lang="vi-VN" sz="1100" dirty="0"/>
              <a:t>Phương thức này không thể được gọi trên một đối tượng PreparedStatement hoặc CallableStatement.</a:t>
            </a:r>
          </a:p>
          <a:p>
            <a:pPr algn="ctr"/>
            <a:r>
              <a:rPr lang="vi-VN" sz="1100" dirty="0"/>
              <a:t/>
            </a:r>
            <a:br>
              <a:rPr lang="vi-VN" sz="1100" dirty="0"/>
            </a:br>
            <a:endParaRPr sz="1100" dirty="0">
              <a:solidFill>
                <a:schemeClr val="bg1"/>
              </a:solidFill>
            </a:endParaRPr>
          </a:p>
        </p:txBody>
      </p:sp>
      <p:sp>
        <p:nvSpPr>
          <p:cNvPr id="1768" name="Google Shape;1768;p44"/>
          <p:cNvSpPr txBox="1">
            <a:spLocks noGrp="1"/>
          </p:cNvSpPr>
          <p:nvPr>
            <p:ph type="title" idx="9"/>
          </p:nvPr>
        </p:nvSpPr>
        <p:spPr>
          <a:xfrm>
            <a:off x="5064056" y="137596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9" name="Google Shape;1769;p44"/>
          <p:cNvSpPr txBox="1">
            <a:spLocks noGrp="1"/>
          </p:cNvSpPr>
          <p:nvPr>
            <p:ph type="subTitle" idx="13"/>
          </p:nvPr>
        </p:nvSpPr>
        <p:spPr>
          <a:xfrm>
            <a:off x="5338667" y="1504159"/>
            <a:ext cx="3736753" cy="514926"/>
          </a:xfrm>
          <a:prstGeom prst="rect">
            <a:avLst/>
          </a:prstGeom>
        </p:spPr>
        <p:txBody>
          <a:bodyPr spcFirstLastPara="1" wrap="square" lIns="91425" tIns="0" rIns="91425" bIns="91425" anchor="t" anchorCtr="0">
            <a:noAutofit/>
          </a:bodyPr>
          <a:lstStyle/>
          <a:p>
            <a:pPr marL="457200" lvl="1" indent="0">
              <a:spcAft>
                <a:spcPts val="1200"/>
              </a:spcAft>
            </a:pPr>
            <a:r>
              <a:rPr lang="en-US" sz="900" b="1" dirty="0"/>
              <a:t>public </a:t>
            </a:r>
            <a:r>
              <a:rPr lang="en-US" sz="900" b="1" dirty="0" err="1"/>
              <a:t>boolean</a:t>
            </a:r>
            <a:r>
              <a:rPr lang="en-US" sz="900" b="1" dirty="0"/>
              <a:t> execute(String </a:t>
            </a:r>
            <a:r>
              <a:rPr lang="en-US" sz="900" b="1" dirty="0" err="1"/>
              <a:t>sql</a:t>
            </a:r>
            <a:r>
              <a:rPr lang="en-US" sz="900" b="1" dirty="0"/>
              <a:t>)</a:t>
            </a:r>
            <a:endParaRPr sz="900" dirty="0">
              <a:solidFill>
                <a:schemeClr val="bg1"/>
              </a:solidFill>
            </a:endParaRPr>
          </a:p>
        </p:txBody>
      </p:sp>
      <p:sp>
        <p:nvSpPr>
          <p:cNvPr id="1770" name="Google Shape;1770;p44"/>
          <p:cNvSpPr txBox="1">
            <a:spLocks noGrp="1"/>
          </p:cNvSpPr>
          <p:nvPr>
            <p:ph type="subTitle" idx="14"/>
          </p:nvPr>
        </p:nvSpPr>
        <p:spPr>
          <a:xfrm>
            <a:off x="5590854" y="1993636"/>
            <a:ext cx="3340267"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Phương thức này không thể được gọi trên một đối tượng PreparedStatement hoặc CallableStatement.</a:t>
            </a:r>
            <a:endParaRPr sz="1100" dirty="0">
              <a:solidFill>
                <a:schemeClr val="bg1"/>
              </a:solidFill>
            </a:endParaRPr>
          </a:p>
        </p:txBody>
      </p:sp>
      <p:sp>
        <p:nvSpPr>
          <p:cNvPr id="1771" name="Google Shape;1771;p44"/>
          <p:cNvSpPr txBox="1">
            <a:spLocks noGrp="1"/>
          </p:cNvSpPr>
          <p:nvPr>
            <p:ph type="title" idx="15"/>
          </p:nvPr>
        </p:nvSpPr>
        <p:spPr>
          <a:xfrm>
            <a:off x="5180004" y="3381156"/>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04</a:t>
            </a:r>
            <a:endParaRPr dirty="0"/>
          </a:p>
        </p:txBody>
      </p:sp>
      <p:sp>
        <p:nvSpPr>
          <p:cNvPr id="1772" name="Google Shape;1772;p44"/>
          <p:cNvSpPr txBox="1">
            <a:spLocks noGrp="1"/>
          </p:cNvSpPr>
          <p:nvPr>
            <p:ph type="subTitle" idx="16"/>
          </p:nvPr>
        </p:nvSpPr>
        <p:spPr>
          <a:xfrm>
            <a:off x="6005170" y="3489483"/>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void close() throws </a:t>
            </a:r>
            <a:r>
              <a:rPr lang="en-US" sz="900" b="1" dirty="0" err="1"/>
              <a:t>SQLException</a:t>
            </a:r>
            <a:endParaRPr sz="900" dirty="0">
              <a:solidFill>
                <a:schemeClr val="bg1"/>
              </a:solidFill>
            </a:endParaRPr>
          </a:p>
        </p:txBody>
      </p:sp>
      <p:sp>
        <p:nvSpPr>
          <p:cNvPr id="1773" name="Google Shape;1773;p44"/>
          <p:cNvSpPr txBox="1">
            <a:spLocks noGrp="1"/>
          </p:cNvSpPr>
          <p:nvPr>
            <p:ph type="subTitle" idx="17"/>
          </p:nvPr>
        </p:nvSpPr>
        <p:spPr>
          <a:xfrm>
            <a:off x="5651208" y="3787220"/>
            <a:ext cx="3340267"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Đóng đối tượng Statement và giải phóng resource ngay lập tức</a:t>
            </a:r>
            <a:endParaRPr sz="1100" dirty="0">
              <a:solidFill>
                <a:schemeClr val="bg1"/>
              </a:solidFill>
            </a:endParaRPr>
          </a:p>
        </p:txBody>
      </p:sp>
      <p:grpSp>
        <p:nvGrpSpPr>
          <p:cNvPr id="1777" name="Google Shape;1777;p44"/>
          <p:cNvGrpSpPr/>
          <p:nvPr/>
        </p:nvGrpSpPr>
        <p:grpSpPr>
          <a:xfrm>
            <a:off x="7391908" y="722871"/>
            <a:ext cx="793256" cy="182899"/>
            <a:chOff x="2685575" y="2835950"/>
            <a:chExt cx="433000" cy="99825"/>
          </a:xfrm>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90080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58"/>
                                        </p:tgtEl>
                                        <p:attrNameLst>
                                          <p:attrName>style.visibility</p:attrName>
                                        </p:attrNameLst>
                                      </p:cBhvr>
                                      <p:to>
                                        <p:strVal val="visible"/>
                                      </p:to>
                                    </p:set>
                                    <p:animEffect transition="in" filter="circle(in)">
                                      <p:cBhvr>
                                        <p:cTn id="7" dur="2000"/>
                                        <p:tgtEl>
                                          <p:spTgt spid="17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4"/>
                                        </p:tgtEl>
                                        <p:attrNameLst>
                                          <p:attrName>style.visibility</p:attrName>
                                        </p:attrNameLst>
                                      </p:cBhvr>
                                      <p:to>
                                        <p:strVal val="visible"/>
                                      </p:to>
                                    </p:set>
                                    <p:animEffect transition="in" filter="wipe(down)">
                                      <p:cBhvr>
                                        <p:cTn id="12" dur="500"/>
                                        <p:tgtEl>
                                          <p:spTgt spid="175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56"/>
                                        </p:tgtEl>
                                        <p:attrNameLst>
                                          <p:attrName>style.visibility</p:attrName>
                                        </p:attrNameLst>
                                      </p:cBhvr>
                                      <p:to>
                                        <p:strVal val="visible"/>
                                      </p:to>
                                    </p:set>
                                    <p:animEffect transition="in" filter="barn(inVertical)">
                                      <p:cBhvr>
                                        <p:cTn id="15" dur="500"/>
                                        <p:tgtEl>
                                          <p:spTgt spid="175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60">
                                            <p:txEl>
                                              <p:pRg st="0" end="0"/>
                                            </p:txEl>
                                          </p:spTgt>
                                        </p:tgtEl>
                                        <p:attrNameLst>
                                          <p:attrName>style.visibility</p:attrName>
                                        </p:attrNameLst>
                                      </p:cBhvr>
                                      <p:to>
                                        <p:strVal val="visible"/>
                                      </p:to>
                                    </p:set>
                                    <p:animEffect transition="in" filter="wipe(down)">
                                      <p:cBhvr>
                                        <p:cTn id="18" dur="500"/>
                                        <p:tgtEl>
                                          <p:spTgt spid="1760">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61">
                                            <p:txEl>
                                              <p:pRg st="0" end="0"/>
                                            </p:txEl>
                                          </p:spTgt>
                                        </p:tgtEl>
                                        <p:attrNameLst>
                                          <p:attrName>style.visibility</p:attrName>
                                        </p:attrNameLst>
                                      </p:cBhvr>
                                      <p:to>
                                        <p:strVal val="visible"/>
                                      </p:to>
                                    </p:set>
                                    <p:animEffect transition="in" filter="wipe(down)">
                                      <p:cBhvr>
                                        <p:cTn id="21" dur="500"/>
                                        <p:tgtEl>
                                          <p:spTgt spid="1761">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63">
                                            <p:txEl>
                                              <p:pRg st="0" end="0"/>
                                            </p:txEl>
                                          </p:spTgt>
                                        </p:tgtEl>
                                        <p:attrNameLst>
                                          <p:attrName>style.visibility</p:attrName>
                                        </p:attrNameLst>
                                      </p:cBhvr>
                                      <p:to>
                                        <p:strVal val="visible"/>
                                      </p:to>
                                    </p:set>
                                    <p:animEffect transition="in" filter="wipe(down)">
                                      <p:cBhvr>
                                        <p:cTn id="24" dur="500"/>
                                        <p:tgtEl>
                                          <p:spTgt spid="1763">
                                            <p:txEl>
                                              <p:pRg st="0" end="0"/>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64">
                                            <p:txEl>
                                              <p:pRg st="0" end="0"/>
                                            </p:txEl>
                                          </p:spTgt>
                                        </p:tgtEl>
                                        <p:attrNameLst>
                                          <p:attrName>style.visibility</p:attrName>
                                        </p:attrNameLst>
                                      </p:cBhvr>
                                      <p:to>
                                        <p:strVal val="visible"/>
                                      </p:to>
                                    </p:set>
                                    <p:animEffect transition="in" filter="barn(inVertical)">
                                      <p:cBhvr>
                                        <p:cTn id="27" dur="500"/>
                                        <p:tgtEl>
                                          <p:spTgt spid="1764">
                                            <p:txEl>
                                              <p:pRg st="0" end="0"/>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64">
                                            <p:txEl>
                                              <p:pRg st="1" end="1"/>
                                            </p:txEl>
                                          </p:spTgt>
                                        </p:tgtEl>
                                        <p:attrNameLst>
                                          <p:attrName>style.visibility</p:attrName>
                                        </p:attrNameLst>
                                      </p:cBhvr>
                                      <p:to>
                                        <p:strVal val="visible"/>
                                      </p:to>
                                    </p:set>
                                    <p:animEffect transition="in" filter="barn(inVertical)">
                                      <p:cBhvr>
                                        <p:cTn id="30" dur="500"/>
                                        <p:tgtEl>
                                          <p:spTgt spid="1764">
                                            <p:txEl>
                                              <p:pRg st="1" end="1"/>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768"/>
                                        </p:tgtEl>
                                        <p:attrNameLst>
                                          <p:attrName>style.visibility</p:attrName>
                                        </p:attrNameLst>
                                      </p:cBhvr>
                                      <p:to>
                                        <p:strVal val="visible"/>
                                      </p:to>
                                    </p:set>
                                    <p:animEffect transition="in" filter="barn(inVertical)">
                                      <p:cBhvr>
                                        <p:cTn id="33" dur="500"/>
                                        <p:tgtEl>
                                          <p:spTgt spid="176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69">
                                            <p:txEl>
                                              <p:pRg st="0" end="0"/>
                                            </p:txEl>
                                          </p:spTgt>
                                        </p:tgtEl>
                                        <p:attrNameLst>
                                          <p:attrName>style.visibility</p:attrName>
                                        </p:attrNameLst>
                                      </p:cBhvr>
                                      <p:to>
                                        <p:strVal val="visible"/>
                                      </p:to>
                                    </p:set>
                                    <p:animEffect transition="in" filter="barn(inVertical)">
                                      <p:cBhvr>
                                        <p:cTn id="36" dur="500"/>
                                        <p:tgtEl>
                                          <p:spTgt spid="1769">
                                            <p:txEl>
                                              <p:pRg st="0" end="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770">
                                            <p:txEl>
                                              <p:pRg st="0" end="0"/>
                                            </p:txEl>
                                          </p:spTgt>
                                        </p:tgtEl>
                                        <p:attrNameLst>
                                          <p:attrName>style.visibility</p:attrName>
                                        </p:attrNameLst>
                                      </p:cBhvr>
                                      <p:to>
                                        <p:strVal val="visible"/>
                                      </p:to>
                                    </p:set>
                                    <p:animEffect transition="in" filter="barn(inVertical)">
                                      <p:cBhvr>
                                        <p:cTn id="39" dur="500"/>
                                        <p:tgtEl>
                                          <p:spTgt spid="1770">
                                            <p:txEl>
                                              <p:pRg st="0" end="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771"/>
                                        </p:tgtEl>
                                        <p:attrNameLst>
                                          <p:attrName>style.visibility</p:attrName>
                                        </p:attrNameLst>
                                      </p:cBhvr>
                                      <p:to>
                                        <p:strVal val="visible"/>
                                      </p:to>
                                    </p:set>
                                    <p:animEffect transition="in" filter="wipe(down)">
                                      <p:cBhvr>
                                        <p:cTn id="42" dur="500"/>
                                        <p:tgtEl>
                                          <p:spTgt spid="1771"/>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772">
                                            <p:txEl>
                                              <p:pRg st="0" end="0"/>
                                            </p:txEl>
                                          </p:spTgt>
                                        </p:tgtEl>
                                        <p:attrNameLst>
                                          <p:attrName>style.visibility</p:attrName>
                                        </p:attrNameLst>
                                      </p:cBhvr>
                                      <p:to>
                                        <p:strVal val="visible"/>
                                      </p:to>
                                    </p:set>
                                    <p:animEffect transition="in" filter="barn(inVertical)">
                                      <p:cBhvr>
                                        <p:cTn id="45" dur="500"/>
                                        <p:tgtEl>
                                          <p:spTgt spid="1772">
                                            <p:txEl>
                                              <p:pRg st="0" end="0"/>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773">
                                            <p:txEl>
                                              <p:pRg st="0" end="0"/>
                                            </p:txEl>
                                          </p:spTgt>
                                        </p:tgtEl>
                                        <p:attrNameLst>
                                          <p:attrName>style.visibility</p:attrName>
                                        </p:attrNameLst>
                                      </p:cBhvr>
                                      <p:to>
                                        <p:strVal val="visible"/>
                                      </p:to>
                                    </p:set>
                                    <p:animEffect transition="in" filter="barn(inVertical)">
                                      <p:cBhvr>
                                        <p:cTn id="48" dur="500"/>
                                        <p:tgtEl>
                                          <p:spTgt spid="1773">
                                            <p:txEl>
                                              <p:pRg st="0" end="0"/>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755"/>
                                        </p:tgtEl>
                                        <p:attrNameLst>
                                          <p:attrName>style.visibility</p:attrName>
                                        </p:attrNameLst>
                                      </p:cBhvr>
                                      <p:to>
                                        <p:strVal val="visible"/>
                                      </p:to>
                                    </p:set>
                                    <p:animEffect transition="in" filter="wipe(down)">
                                      <p:cBhvr>
                                        <p:cTn id="51" dur="500"/>
                                        <p:tgtEl>
                                          <p:spTgt spid="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 grpId="0" animBg="1"/>
      <p:bldP spid="1755" grpId="0" animBg="1"/>
      <p:bldP spid="1756" grpId="0" animBg="1"/>
      <p:bldP spid="1758" grpId="0"/>
      <p:bldP spid="1760" grpId="0" build="p"/>
      <p:bldP spid="1761" grpId="0" build="p"/>
      <p:bldP spid="1763" grpId="0" build="p"/>
      <p:bldP spid="1764" grpId="0" build="p"/>
      <p:bldP spid="1768" grpId="0"/>
      <p:bldP spid="1769" grpId="0" build="p"/>
      <p:bldP spid="1770" grpId="0" build="p"/>
      <p:bldP spid="1771" grpId="0"/>
      <p:bldP spid="1772" grpId="0" build="p"/>
      <p:bldP spid="177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52"/>
          <p:cNvSpPr txBox="1">
            <a:spLocks noGrp="1"/>
          </p:cNvSpPr>
          <p:nvPr>
            <p:ph type="title"/>
          </p:nvPr>
        </p:nvSpPr>
        <p:spPr>
          <a:xfrm>
            <a:off x="453000" y="461420"/>
            <a:ext cx="8238000" cy="420600"/>
          </a:xfrm>
          <a:prstGeom prst="rect">
            <a:avLst/>
          </a:prstGeom>
        </p:spPr>
        <p:txBody>
          <a:bodyPr spcFirstLastPara="1" wrap="square" lIns="91425" tIns="0" rIns="91425" bIns="91425" anchor="t" anchorCtr="0">
            <a:noAutofit/>
          </a:bodyPr>
          <a:lstStyle/>
          <a:p>
            <a:r>
              <a:rPr lang="en-US" dirty="0" err="1"/>
              <a:t>PreparedStatement</a:t>
            </a:r>
            <a:r>
              <a:rPr lang="en-US" dirty="0"/>
              <a:t> Interface </a:t>
            </a:r>
            <a:r>
              <a:rPr lang="en-US" dirty="0" err="1"/>
              <a:t>trong</a:t>
            </a:r>
            <a:r>
              <a:rPr lang="en-US" dirty="0"/>
              <a:t> JDBC</a:t>
            </a:r>
          </a:p>
        </p:txBody>
      </p:sp>
      <p:sp>
        <p:nvSpPr>
          <p:cNvPr id="1933" name="Google Shape;1933;p52"/>
          <p:cNvSpPr txBox="1">
            <a:spLocks noGrp="1"/>
          </p:cNvSpPr>
          <p:nvPr>
            <p:ph type="body" idx="1"/>
          </p:nvPr>
        </p:nvSpPr>
        <p:spPr>
          <a:xfrm>
            <a:off x="1000020" y="1448438"/>
            <a:ext cx="6702000" cy="2347500"/>
          </a:xfrm>
          <a:prstGeom prst="rect">
            <a:avLst/>
          </a:prstGeom>
        </p:spPr>
        <p:txBody>
          <a:bodyPr spcFirstLastPara="1" wrap="square" lIns="91425" tIns="91425" rIns="91425" bIns="91425" anchor="t" anchorCtr="0">
            <a:noAutofit/>
          </a:bodyPr>
          <a:lstStyle/>
          <a:p>
            <a:pPr marL="0" lvl="0" indent="0" algn="ctr">
              <a:buNone/>
            </a:pPr>
            <a:r>
              <a:rPr lang="vi-VN" dirty="0"/>
              <a:t>PreparedStatement Interface là một interface con của Statement. Nó được sử dụng để thực thi các truy vấn được tham số hóa</a:t>
            </a:r>
            <a:r>
              <a:rPr lang="en-US" dirty="0"/>
              <a:t>. </a:t>
            </a:r>
            <a:r>
              <a:rPr lang="en-US" dirty="0" err="1"/>
              <a:t>Ví</a:t>
            </a:r>
            <a:r>
              <a:rPr lang="en-US" dirty="0"/>
              <a:t> </a:t>
            </a:r>
            <a:r>
              <a:rPr lang="en-US" dirty="0" err="1"/>
              <a:t>dụ</a:t>
            </a:r>
            <a:r>
              <a:rPr lang="en-US" dirty="0"/>
              <a:t> </a:t>
            </a:r>
            <a:r>
              <a:rPr lang="en-US" dirty="0" err="1"/>
              <a:t>câu</a:t>
            </a:r>
            <a:r>
              <a:rPr lang="en-US" dirty="0"/>
              <a:t> </a:t>
            </a:r>
            <a:r>
              <a:rPr lang="en-US" dirty="0" err="1"/>
              <a:t>lệnh</a:t>
            </a:r>
            <a:r>
              <a:rPr lang="en-US" dirty="0"/>
              <a:t> </a:t>
            </a:r>
            <a:r>
              <a:rPr lang="en-US" dirty="0" err="1"/>
              <a:t>sau</a:t>
            </a:r>
            <a:r>
              <a:rPr lang="en-US" dirty="0"/>
              <a:t>:</a:t>
            </a:r>
            <a:endParaRPr lang="vi-VN" dirty="0"/>
          </a:p>
          <a:p>
            <a:pPr marL="0" lvl="0" indent="0" algn="ctr">
              <a:buNone/>
            </a:pPr>
            <a:endParaRPr lang="en-US" dirty="0"/>
          </a:p>
          <a:p>
            <a:pPr marL="0" lvl="0" indent="0" algn="ctr">
              <a:buNone/>
            </a:pPr>
            <a:r>
              <a:rPr lang="vi-VN" dirty="0"/>
              <a:t>String sql="INSERT INTO ten_bang values(?,?,?)"; </a:t>
            </a:r>
            <a:endParaRPr lang="en-US" dirty="0"/>
          </a:p>
          <a:p>
            <a:pPr marL="0" lvl="0" indent="0" algn="ctr">
              <a:buNone/>
            </a:pPr>
            <a:endParaRPr lang="en-US" dirty="0">
              <a:solidFill>
                <a:schemeClr val="bg1"/>
              </a:solidFill>
            </a:endParaRPr>
          </a:p>
          <a:p>
            <a:pPr marL="0" lvl="0" indent="0" algn="ctr">
              <a:buNone/>
            </a:pPr>
            <a:r>
              <a:rPr lang="vi-VN" b="1" dirty="0"/>
              <a:t>Lợi thế</a:t>
            </a:r>
            <a:r>
              <a:rPr lang="vi-VN" dirty="0"/>
              <a:t> của PreparedStatement: Sử dụng PreparedStatement giúp tăng hiệu suất, bởi vì truy vấn của bạn sẽ được biên dịch chỉ một lần.</a:t>
            </a:r>
            <a:endParaRPr dirty="0">
              <a:solidFill>
                <a:schemeClr val="bg1"/>
              </a:solidFill>
            </a:endParaRPr>
          </a:p>
        </p:txBody>
      </p:sp>
      <p:grpSp>
        <p:nvGrpSpPr>
          <p:cNvPr id="1934" name="Google Shape;1934;p52"/>
          <p:cNvGrpSpPr/>
          <p:nvPr/>
        </p:nvGrpSpPr>
        <p:grpSpPr>
          <a:xfrm>
            <a:off x="6570708" y="3704488"/>
            <a:ext cx="793256" cy="182899"/>
            <a:chOff x="2685575" y="2835950"/>
            <a:chExt cx="433000" cy="99825"/>
          </a:xfrm>
        </p:grpSpPr>
        <p:sp>
          <p:nvSpPr>
            <p:cNvPr id="1935" name="Google Shape;1935;p5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9" name="Google Shape;1939;p52"/>
          <p:cNvSpPr/>
          <p:nvPr/>
        </p:nvSpPr>
        <p:spPr>
          <a:xfrm flipH="1">
            <a:off x="7524040" y="25717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96947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32"/>
                                        </p:tgtEl>
                                        <p:attrNameLst>
                                          <p:attrName>style.visibility</p:attrName>
                                        </p:attrNameLst>
                                      </p:cBhvr>
                                      <p:to>
                                        <p:strVal val="visible"/>
                                      </p:to>
                                    </p:set>
                                    <p:animEffect transition="in" filter="wheel(1)">
                                      <p:cBhvr>
                                        <p:cTn id="7" dur="2000"/>
                                        <p:tgtEl>
                                          <p:spTgt spid="193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33">
                                            <p:txEl>
                                              <p:pRg st="0" end="0"/>
                                            </p:txEl>
                                          </p:spTgt>
                                        </p:tgtEl>
                                        <p:attrNameLst>
                                          <p:attrName>style.visibility</p:attrName>
                                        </p:attrNameLst>
                                      </p:cBhvr>
                                      <p:to>
                                        <p:strVal val="visible"/>
                                      </p:to>
                                    </p:set>
                                    <p:animEffect transition="in" filter="fade">
                                      <p:cBhvr>
                                        <p:cTn id="12" dur="1000"/>
                                        <p:tgtEl>
                                          <p:spTgt spid="1933">
                                            <p:txEl>
                                              <p:pRg st="0" end="0"/>
                                            </p:txEl>
                                          </p:spTgt>
                                        </p:tgtEl>
                                      </p:cBhvr>
                                    </p:animEffect>
                                    <p:anim calcmode="lin" valueType="num">
                                      <p:cBhvr>
                                        <p:cTn id="13" dur="1000" fill="hold"/>
                                        <p:tgtEl>
                                          <p:spTgt spid="193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33">
                                            <p:txEl>
                                              <p:pRg st="2" end="2"/>
                                            </p:txEl>
                                          </p:spTgt>
                                        </p:tgtEl>
                                        <p:attrNameLst>
                                          <p:attrName>style.visibility</p:attrName>
                                        </p:attrNameLst>
                                      </p:cBhvr>
                                      <p:to>
                                        <p:strVal val="visible"/>
                                      </p:to>
                                    </p:set>
                                    <p:animEffect transition="in" filter="fade">
                                      <p:cBhvr>
                                        <p:cTn id="19" dur="1000"/>
                                        <p:tgtEl>
                                          <p:spTgt spid="1933">
                                            <p:txEl>
                                              <p:pRg st="2" end="2"/>
                                            </p:txEl>
                                          </p:spTgt>
                                        </p:tgtEl>
                                      </p:cBhvr>
                                    </p:animEffect>
                                    <p:anim calcmode="lin" valueType="num">
                                      <p:cBhvr>
                                        <p:cTn id="20" dur="1000" fill="hold"/>
                                        <p:tgtEl>
                                          <p:spTgt spid="193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3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33">
                                            <p:txEl>
                                              <p:pRg st="4" end="4"/>
                                            </p:txEl>
                                          </p:spTgt>
                                        </p:tgtEl>
                                        <p:attrNameLst>
                                          <p:attrName>style.visibility</p:attrName>
                                        </p:attrNameLst>
                                      </p:cBhvr>
                                      <p:to>
                                        <p:strVal val="visible"/>
                                      </p:to>
                                    </p:set>
                                    <p:animEffect transition="in" filter="fade">
                                      <p:cBhvr>
                                        <p:cTn id="26" dur="1000"/>
                                        <p:tgtEl>
                                          <p:spTgt spid="1933">
                                            <p:txEl>
                                              <p:pRg st="4" end="4"/>
                                            </p:txEl>
                                          </p:spTgt>
                                        </p:tgtEl>
                                      </p:cBhvr>
                                    </p:animEffect>
                                    <p:anim calcmode="lin" valueType="num">
                                      <p:cBhvr>
                                        <p:cTn id="27" dur="1000" fill="hold"/>
                                        <p:tgtEl>
                                          <p:spTgt spid="193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93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 grpId="0"/>
      <p:bldP spid="193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44"/>
          <p:cNvSpPr/>
          <p:nvPr/>
        </p:nvSpPr>
        <p:spPr>
          <a:xfrm>
            <a:off x="561732" y="367540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5234091" y="36949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44"/>
          <p:cNvSpPr/>
          <p:nvPr/>
        </p:nvSpPr>
        <p:spPr>
          <a:xfrm>
            <a:off x="5220834" y="254046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505184" y="256015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5188994" y="144581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520057" y="146479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Một số phương thức phổ biến</a:t>
            </a:r>
            <a:endParaRPr dirty="0"/>
          </a:p>
        </p:txBody>
      </p:sp>
      <p:sp>
        <p:nvSpPr>
          <p:cNvPr id="1759" name="Google Shape;1759;p44"/>
          <p:cNvSpPr txBox="1">
            <a:spLocks noGrp="1"/>
          </p:cNvSpPr>
          <p:nvPr>
            <p:ph type="title"/>
          </p:nvPr>
        </p:nvSpPr>
        <p:spPr>
          <a:xfrm>
            <a:off x="386966" y="1403525"/>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01</a:t>
            </a:r>
            <a:endParaRPr dirty="0"/>
          </a:p>
        </p:txBody>
      </p:sp>
      <p:sp>
        <p:nvSpPr>
          <p:cNvPr id="1760" name="Google Shape;1760;p44"/>
          <p:cNvSpPr txBox="1">
            <a:spLocks noGrp="1"/>
          </p:cNvSpPr>
          <p:nvPr>
            <p:ph type="subTitle" idx="1"/>
          </p:nvPr>
        </p:nvSpPr>
        <p:spPr>
          <a:xfrm>
            <a:off x="1088590" y="1513034"/>
            <a:ext cx="3834221"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void </a:t>
            </a:r>
            <a:r>
              <a:rPr lang="en-US" sz="900" b="1" dirty="0" err="1"/>
              <a:t>setInt</a:t>
            </a:r>
            <a:r>
              <a:rPr lang="en-US" sz="900" b="1" dirty="0"/>
              <a:t>(int </a:t>
            </a:r>
            <a:r>
              <a:rPr lang="en-US" sz="900" b="1" dirty="0" err="1"/>
              <a:t>paramIndex</a:t>
            </a:r>
            <a:r>
              <a:rPr lang="en-US" sz="900" b="1" dirty="0"/>
              <a:t>, int </a:t>
            </a:r>
            <a:r>
              <a:rPr lang="en-US" sz="900" b="1" dirty="0" err="1"/>
              <a:t>giaTri</a:t>
            </a:r>
            <a:r>
              <a:rPr lang="en-US" sz="900" b="1" dirty="0"/>
              <a:t>)</a:t>
            </a:r>
            <a:endParaRPr sz="900" dirty="0">
              <a:solidFill>
                <a:schemeClr val="bg1"/>
              </a:solidFill>
            </a:endParaRPr>
          </a:p>
        </p:txBody>
      </p:sp>
      <p:sp>
        <p:nvSpPr>
          <p:cNvPr id="1761" name="Google Shape;1761;p44"/>
          <p:cNvSpPr txBox="1">
            <a:spLocks noGrp="1"/>
          </p:cNvSpPr>
          <p:nvPr>
            <p:ph type="subTitle" idx="2"/>
          </p:nvPr>
        </p:nvSpPr>
        <p:spPr>
          <a:xfrm>
            <a:off x="1020011" y="1817945"/>
            <a:ext cx="3716384"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en-US" sz="1100" dirty="0"/>
              <a:t> Driver </a:t>
            </a:r>
            <a:r>
              <a:rPr lang="en-US" sz="1100" dirty="0" err="1"/>
              <a:t>sẽ</a:t>
            </a:r>
            <a:r>
              <a:rPr lang="en-US" sz="1100" dirty="0"/>
              <a:t> </a:t>
            </a:r>
            <a:r>
              <a:rPr lang="en-US" sz="1100" dirty="0" err="1"/>
              <a:t>chuyển</a:t>
            </a:r>
            <a:r>
              <a:rPr lang="en-US" sz="1100" dirty="0"/>
              <a:t> </a:t>
            </a:r>
            <a:r>
              <a:rPr lang="en-US" sz="1100" dirty="0" err="1"/>
              <a:t>đổi</a:t>
            </a:r>
            <a:r>
              <a:rPr lang="en-US" sz="1100" dirty="0"/>
              <a:t> </a:t>
            </a:r>
            <a:r>
              <a:rPr lang="en-US" sz="1100" dirty="0" err="1"/>
              <a:t>giá</a:t>
            </a:r>
            <a:r>
              <a:rPr lang="en-US" sz="1100" dirty="0"/>
              <a:t> </a:t>
            </a:r>
            <a:r>
              <a:rPr lang="en-US" sz="1100" dirty="0" err="1"/>
              <a:t>trị</a:t>
            </a:r>
            <a:r>
              <a:rPr lang="en-US" sz="1100" dirty="0"/>
              <a:t> </a:t>
            </a:r>
            <a:r>
              <a:rPr lang="en-US" sz="1100" dirty="0" err="1"/>
              <a:t>kiểu</a:t>
            </a:r>
            <a:r>
              <a:rPr lang="en-US" sz="1100" dirty="0"/>
              <a:t> int </a:t>
            </a:r>
            <a:r>
              <a:rPr lang="en-US" sz="1100" dirty="0" err="1"/>
              <a:t>trong</a:t>
            </a:r>
            <a:r>
              <a:rPr lang="en-US" sz="1100" dirty="0"/>
              <a:t> java </a:t>
            </a:r>
            <a:r>
              <a:rPr lang="en-US" sz="1100" dirty="0" err="1"/>
              <a:t>thành</a:t>
            </a:r>
            <a:r>
              <a:rPr lang="en-US" sz="1100" dirty="0"/>
              <a:t> </a:t>
            </a:r>
            <a:r>
              <a:rPr lang="en-US" sz="1100" dirty="0" err="1"/>
              <a:t>một</a:t>
            </a:r>
            <a:r>
              <a:rPr lang="en-US" sz="1100" dirty="0"/>
              <a:t> </a:t>
            </a:r>
            <a:r>
              <a:rPr lang="en-US" sz="1100" dirty="0" err="1"/>
              <a:t>giá</a:t>
            </a:r>
            <a:r>
              <a:rPr lang="en-US" sz="1100" dirty="0"/>
              <a:t> </a:t>
            </a:r>
            <a:r>
              <a:rPr lang="en-US" sz="1100" dirty="0" err="1"/>
              <a:t>trị</a:t>
            </a:r>
            <a:r>
              <a:rPr lang="en-US" sz="1100" dirty="0"/>
              <a:t> </a:t>
            </a:r>
            <a:r>
              <a:rPr lang="en-US" sz="1100" dirty="0" err="1"/>
              <a:t>nguyên</a:t>
            </a:r>
            <a:r>
              <a:rPr lang="en-US" sz="1100" dirty="0"/>
              <a:t> </a:t>
            </a:r>
            <a:r>
              <a:rPr lang="en-US" sz="1100" dirty="0" err="1"/>
              <a:t>trong</a:t>
            </a:r>
            <a:r>
              <a:rPr lang="en-US" sz="1100" dirty="0"/>
              <a:t> SQL </a:t>
            </a:r>
            <a:r>
              <a:rPr lang="en-US" sz="1100" dirty="0" err="1"/>
              <a:t>khi</a:t>
            </a:r>
            <a:r>
              <a:rPr lang="en-US" sz="1100" dirty="0"/>
              <a:t> </a:t>
            </a:r>
            <a:r>
              <a:rPr lang="en-US" sz="1100" dirty="0" err="1"/>
              <a:t>nó</a:t>
            </a:r>
            <a:r>
              <a:rPr lang="en-US" sz="1100" dirty="0"/>
              <a:t> </a:t>
            </a:r>
            <a:r>
              <a:rPr lang="en-US" sz="1100" dirty="0" err="1"/>
              <a:t>gửi</a:t>
            </a:r>
            <a:r>
              <a:rPr lang="en-US" sz="1100" dirty="0"/>
              <a:t> </a:t>
            </a:r>
            <a:r>
              <a:rPr lang="en-US" sz="1100" dirty="0" err="1"/>
              <a:t>giá</a:t>
            </a:r>
            <a:r>
              <a:rPr lang="en-US" sz="1100" dirty="0"/>
              <a:t> </a:t>
            </a:r>
            <a:r>
              <a:rPr lang="en-US" sz="1100" dirty="0" err="1"/>
              <a:t>trị</a:t>
            </a:r>
            <a:r>
              <a:rPr lang="en-US" sz="1100" dirty="0"/>
              <a:t> </a:t>
            </a:r>
            <a:r>
              <a:rPr lang="en-US" sz="1100" dirty="0" err="1"/>
              <a:t>tới</a:t>
            </a:r>
            <a:r>
              <a:rPr lang="en-US" sz="1100" dirty="0"/>
              <a:t> Database.</a:t>
            </a:r>
            <a:endParaRPr sz="1100" dirty="0">
              <a:solidFill>
                <a:schemeClr val="bg1"/>
              </a:solidFill>
            </a:endParaRPr>
          </a:p>
        </p:txBody>
      </p:sp>
      <p:sp>
        <p:nvSpPr>
          <p:cNvPr id="1762" name="Google Shape;1762;p44"/>
          <p:cNvSpPr txBox="1">
            <a:spLocks noGrp="1"/>
          </p:cNvSpPr>
          <p:nvPr>
            <p:ph type="title" idx="3"/>
          </p:nvPr>
        </p:nvSpPr>
        <p:spPr>
          <a:xfrm>
            <a:off x="350949" y="2486744"/>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02</a:t>
            </a:r>
            <a:endParaRPr dirty="0"/>
          </a:p>
        </p:txBody>
      </p:sp>
      <p:sp>
        <p:nvSpPr>
          <p:cNvPr id="1763" name="Google Shape;1763;p44"/>
          <p:cNvSpPr txBox="1">
            <a:spLocks noGrp="1"/>
          </p:cNvSpPr>
          <p:nvPr>
            <p:ph type="subTitle" idx="4"/>
          </p:nvPr>
        </p:nvSpPr>
        <p:spPr>
          <a:xfrm>
            <a:off x="1146640" y="2497420"/>
            <a:ext cx="3289648"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void </a:t>
            </a:r>
            <a:r>
              <a:rPr lang="en-US" sz="900" b="1" dirty="0" err="1"/>
              <a:t>setString</a:t>
            </a:r>
            <a:r>
              <a:rPr lang="en-US" sz="900" b="1" dirty="0"/>
              <a:t>(int </a:t>
            </a:r>
            <a:r>
              <a:rPr lang="en-US" sz="900" b="1" dirty="0" err="1"/>
              <a:t>paramIndex</a:t>
            </a:r>
            <a:r>
              <a:rPr lang="en-US" sz="900" b="1" dirty="0"/>
              <a:t>, String </a:t>
            </a:r>
            <a:r>
              <a:rPr lang="en-US" sz="900" b="1" dirty="0" err="1"/>
              <a:t>giaTri</a:t>
            </a:r>
            <a:r>
              <a:rPr lang="en-US" sz="900" b="1" dirty="0"/>
              <a:t>)</a:t>
            </a:r>
            <a:endParaRPr sz="900" dirty="0">
              <a:solidFill>
                <a:schemeClr val="bg1"/>
              </a:solidFill>
            </a:endParaRPr>
          </a:p>
        </p:txBody>
      </p:sp>
      <p:sp>
        <p:nvSpPr>
          <p:cNvPr id="1764" name="Google Shape;1764;p44"/>
          <p:cNvSpPr txBox="1">
            <a:spLocks noGrp="1"/>
          </p:cNvSpPr>
          <p:nvPr>
            <p:ph type="subTitle" idx="5"/>
          </p:nvPr>
        </p:nvSpPr>
        <p:spPr>
          <a:xfrm>
            <a:off x="1075574" y="2852015"/>
            <a:ext cx="4158517"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Thiết lập tham số đã cho thành giá trị String trong Java đã cung cấp. Driver chuyển đổi giá trị này thành một kiểu VARCHAR </a:t>
            </a:r>
            <a:endParaRPr sz="1100" dirty="0">
              <a:solidFill>
                <a:schemeClr val="bg1"/>
              </a:solidFill>
            </a:endParaRPr>
          </a:p>
        </p:txBody>
      </p:sp>
      <p:sp>
        <p:nvSpPr>
          <p:cNvPr id="1765" name="Google Shape;1765;p44"/>
          <p:cNvSpPr txBox="1">
            <a:spLocks noGrp="1"/>
          </p:cNvSpPr>
          <p:nvPr>
            <p:ph type="title" idx="6"/>
          </p:nvPr>
        </p:nvSpPr>
        <p:spPr>
          <a:xfrm>
            <a:off x="429467" y="361943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6" name="Google Shape;1766;p44"/>
          <p:cNvSpPr txBox="1">
            <a:spLocks noGrp="1"/>
          </p:cNvSpPr>
          <p:nvPr>
            <p:ph type="subTitle" idx="7"/>
          </p:nvPr>
        </p:nvSpPr>
        <p:spPr>
          <a:xfrm>
            <a:off x="1172648" y="3482066"/>
            <a:ext cx="3163131" cy="354600"/>
          </a:xfrm>
          <a:prstGeom prst="rect">
            <a:avLst/>
          </a:prstGeom>
        </p:spPr>
        <p:txBody>
          <a:bodyPr spcFirstLastPara="1" wrap="square" lIns="91425" tIns="0" rIns="91425" bIns="91425" anchor="t" anchorCtr="0">
            <a:noAutofit/>
          </a:bodyPr>
          <a:lstStyle/>
          <a:p>
            <a:pPr marL="0" lvl="0" indent="0">
              <a:spcAft>
                <a:spcPts val="1200"/>
              </a:spcAft>
            </a:pPr>
            <a:r>
              <a:rPr lang="en-US" sz="900" b="1" i="0" dirty="0">
                <a:solidFill>
                  <a:schemeClr val="bg1"/>
                </a:solidFill>
                <a:effectLst/>
                <a:latin typeface="Open Sans" panose="020B0606030504020204" pitchFamily="34" charset="0"/>
              </a:rPr>
              <a:t> </a:t>
            </a:r>
            <a:r>
              <a:rPr lang="en-US" sz="900" b="1" dirty="0"/>
              <a:t>public void </a:t>
            </a:r>
            <a:r>
              <a:rPr lang="en-US" sz="900" b="1" dirty="0" err="1"/>
              <a:t>setFloat</a:t>
            </a:r>
            <a:r>
              <a:rPr lang="en-US" sz="900" b="1" dirty="0"/>
              <a:t>(int </a:t>
            </a:r>
            <a:r>
              <a:rPr lang="en-US" sz="900" b="1" dirty="0" err="1"/>
              <a:t>paramIndex</a:t>
            </a:r>
            <a:r>
              <a:rPr lang="en-US" sz="900" b="1" dirty="0"/>
              <a:t>, float </a:t>
            </a:r>
            <a:r>
              <a:rPr lang="en-US" sz="900" b="1" dirty="0" err="1"/>
              <a:t>giaTri</a:t>
            </a:r>
            <a:r>
              <a:rPr lang="en-US" sz="900" b="1" dirty="0"/>
              <a:t>)</a:t>
            </a:r>
            <a:endParaRPr sz="900" dirty="0">
              <a:solidFill>
                <a:schemeClr val="bg1"/>
              </a:solidFill>
            </a:endParaRPr>
          </a:p>
        </p:txBody>
      </p:sp>
      <p:sp>
        <p:nvSpPr>
          <p:cNvPr id="1767" name="Google Shape;1767;p44"/>
          <p:cNvSpPr txBox="1">
            <a:spLocks noGrp="1"/>
          </p:cNvSpPr>
          <p:nvPr>
            <p:ph type="subTitle" idx="8"/>
          </p:nvPr>
        </p:nvSpPr>
        <p:spPr>
          <a:xfrm>
            <a:off x="1101774" y="3865990"/>
            <a:ext cx="3470225"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en-US" sz="1100" dirty="0"/>
              <a:t>Driver </a:t>
            </a:r>
            <a:r>
              <a:rPr lang="en-US" sz="1100" dirty="0" err="1"/>
              <a:t>chuyển</a:t>
            </a:r>
            <a:r>
              <a:rPr lang="en-US" sz="1100" dirty="0"/>
              <a:t> </a:t>
            </a:r>
            <a:r>
              <a:rPr lang="en-US" sz="1100" dirty="0" err="1"/>
              <a:t>đổi</a:t>
            </a:r>
            <a:r>
              <a:rPr lang="en-US" sz="1100" dirty="0"/>
              <a:t> </a:t>
            </a:r>
            <a:r>
              <a:rPr lang="en-US" sz="1100" dirty="0" err="1"/>
              <a:t>giá</a:t>
            </a:r>
            <a:r>
              <a:rPr lang="en-US" sz="1100" dirty="0"/>
              <a:t> </a:t>
            </a:r>
            <a:r>
              <a:rPr lang="en-US" sz="1100" dirty="0" err="1"/>
              <a:t>trị</a:t>
            </a:r>
            <a:r>
              <a:rPr lang="en-US" sz="1100" dirty="0"/>
              <a:t> </a:t>
            </a:r>
            <a:r>
              <a:rPr lang="en-US" sz="1100" dirty="0" err="1"/>
              <a:t>kiểu</a:t>
            </a:r>
            <a:r>
              <a:rPr lang="en-US" sz="1100" dirty="0"/>
              <a:t> float </a:t>
            </a:r>
            <a:r>
              <a:rPr lang="en-US" sz="1100" dirty="0" err="1"/>
              <a:t>trong</a:t>
            </a:r>
            <a:r>
              <a:rPr lang="en-US" sz="1100" dirty="0"/>
              <a:t> java </a:t>
            </a:r>
            <a:r>
              <a:rPr lang="en-US" sz="1100" dirty="0" err="1"/>
              <a:t>thành</a:t>
            </a:r>
            <a:r>
              <a:rPr lang="en-US" sz="1100" dirty="0"/>
              <a:t> </a:t>
            </a:r>
            <a:r>
              <a:rPr lang="en-US" sz="1100" dirty="0" err="1"/>
              <a:t>một</a:t>
            </a:r>
            <a:r>
              <a:rPr lang="en-US" sz="1100" dirty="0"/>
              <a:t> </a:t>
            </a:r>
            <a:r>
              <a:rPr lang="en-US" sz="1100" dirty="0" err="1"/>
              <a:t>giá</a:t>
            </a:r>
            <a:r>
              <a:rPr lang="en-US" sz="1100" dirty="0"/>
              <a:t> </a:t>
            </a:r>
            <a:r>
              <a:rPr lang="en-US" sz="1100" dirty="0" err="1"/>
              <a:t>trị</a:t>
            </a:r>
            <a:r>
              <a:rPr lang="en-US" sz="1100" dirty="0"/>
              <a:t> REAL </a:t>
            </a:r>
            <a:r>
              <a:rPr lang="en-US" sz="1100" dirty="0" err="1"/>
              <a:t>trong</a:t>
            </a:r>
            <a:r>
              <a:rPr lang="en-US" sz="1100" dirty="0"/>
              <a:t> SQL </a:t>
            </a:r>
            <a:r>
              <a:rPr lang="en-US" sz="1100" dirty="0" err="1"/>
              <a:t>khi</a:t>
            </a:r>
            <a:r>
              <a:rPr lang="en-US" sz="1100" dirty="0"/>
              <a:t> </a:t>
            </a:r>
            <a:r>
              <a:rPr lang="en-US" sz="1100" dirty="0" err="1"/>
              <a:t>nó</a:t>
            </a:r>
            <a:r>
              <a:rPr lang="en-US" sz="1100" dirty="0"/>
              <a:t> </a:t>
            </a:r>
            <a:r>
              <a:rPr lang="en-US" sz="1100" dirty="0" err="1"/>
              <a:t>gửi</a:t>
            </a:r>
            <a:r>
              <a:rPr lang="en-US" sz="1100" dirty="0"/>
              <a:t> </a:t>
            </a:r>
            <a:r>
              <a:rPr lang="en-US" sz="1100" dirty="0" err="1"/>
              <a:t>giá</a:t>
            </a:r>
            <a:r>
              <a:rPr lang="en-US" sz="1100" dirty="0"/>
              <a:t> </a:t>
            </a:r>
            <a:r>
              <a:rPr lang="en-US" sz="1100" dirty="0" err="1"/>
              <a:t>trị</a:t>
            </a:r>
            <a:r>
              <a:rPr lang="en-US" sz="1100" dirty="0"/>
              <a:t> </a:t>
            </a:r>
            <a:r>
              <a:rPr lang="en-US" sz="1100" dirty="0" err="1"/>
              <a:t>tới</a:t>
            </a:r>
            <a:r>
              <a:rPr lang="en-US" sz="1100" dirty="0"/>
              <a:t> Database.</a:t>
            </a:r>
            <a:endParaRPr sz="1100" dirty="0">
              <a:solidFill>
                <a:schemeClr val="bg1"/>
              </a:solidFill>
            </a:endParaRPr>
          </a:p>
        </p:txBody>
      </p:sp>
      <p:sp>
        <p:nvSpPr>
          <p:cNvPr id="1768" name="Google Shape;1768;p44"/>
          <p:cNvSpPr txBox="1">
            <a:spLocks noGrp="1"/>
          </p:cNvSpPr>
          <p:nvPr>
            <p:ph type="title" idx="9"/>
          </p:nvPr>
        </p:nvSpPr>
        <p:spPr>
          <a:xfrm>
            <a:off x="5064056" y="137596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04</a:t>
            </a:r>
            <a:endParaRPr dirty="0"/>
          </a:p>
        </p:txBody>
      </p:sp>
      <p:sp>
        <p:nvSpPr>
          <p:cNvPr id="1769" name="Google Shape;1769;p44"/>
          <p:cNvSpPr txBox="1">
            <a:spLocks noGrp="1"/>
          </p:cNvSpPr>
          <p:nvPr>
            <p:ph type="subTitle" idx="13"/>
          </p:nvPr>
        </p:nvSpPr>
        <p:spPr>
          <a:xfrm>
            <a:off x="5744510" y="1504159"/>
            <a:ext cx="3559510"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void </a:t>
            </a:r>
            <a:r>
              <a:rPr lang="en-US" sz="900" b="1" dirty="0" err="1"/>
              <a:t>setDouble</a:t>
            </a:r>
            <a:r>
              <a:rPr lang="en-US" sz="900" b="1" dirty="0"/>
              <a:t>(int </a:t>
            </a:r>
            <a:r>
              <a:rPr lang="en-US" sz="900" b="1" dirty="0" err="1"/>
              <a:t>paramIndex</a:t>
            </a:r>
            <a:r>
              <a:rPr lang="en-US" sz="900" b="1" dirty="0"/>
              <a:t>, double </a:t>
            </a:r>
            <a:r>
              <a:rPr lang="en-US" sz="900" b="1" dirty="0" err="1"/>
              <a:t>giaTri</a:t>
            </a:r>
            <a:r>
              <a:rPr lang="en-US" sz="900" b="1" dirty="0"/>
              <a:t>)</a:t>
            </a:r>
            <a:endParaRPr sz="900" dirty="0">
              <a:solidFill>
                <a:schemeClr val="bg1"/>
              </a:solidFill>
            </a:endParaRPr>
          </a:p>
        </p:txBody>
      </p:sp>
      <p:sp>
        <p:nvSpPr>
          <p:cNvPr id="1770" name="Google Shape;1770;p44"/>
          <p:cNvSpPr txBox="1">
            <a:spLocks noGrp="1"/>
          </p:cNvSpPr>
          <p:nvPr>
            <p:ph type="subTitle" idx="14"/>
          </p:nvPr>
        </p:nvSpPr>
        <p:spPr>
          <a:xfrm>
            <a:off x="5636092" y="1784853"/>
            <a:ext cx="3406126"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en-US" sz="1100" dirty="0"/>
              <a:t> Driver </a:t>
            </a:r>
            <a:r>
              <a:rPr lang="en-US" sz="1100" dirty="0" err="1"/>
              <a:t>chuyển</a:t>
            </a:r>
            <a:r>
              <a:rPr lang="en-US" sz="1100" dirty="0"/>
              <a:t> </a:t>
            </a:r>
            <a:r>
              <a:rPr lang="en-US" sz="1100" dirty="0" err="1"/>
              <a:t>đổi</a:t>
            </a:r>
            <a:r>
              <a:rPr lang="en-US" sz="1100" dirty="0"/>
              <a:t> </a:t>
            </a:r>
            <a:r>
              <a:rPr lang="en-US" sz="1100" dirty="0" err="1"/>
              <a:t>giá</a:t>
            </a:r>
            <a:r>
              <a:rPr lang="en-US" sz="1100" dirty="0"/>
              <a:t> </a:t>
            </a:r>
            <a:r>
              <a:rPr lang="en-US" sz="1100" dirty="0" err="1"/>
              <a:t>trị</a:t>
            </a:r>
            <a:r>
              <a:rPr lang="en-US" sz="1100" dirty="0"/>
              <a:t> double </a:t>
            </a:r>
            <a:r>
              <a:rPr lang="en-US" sz="1100" dirty="0" err="1"/>
              <a:t>trong</a:t>
            </a:r>
            <a:r>
              <a:rPr lang="en-US" sz="1100" dirty="0"/>
              <a:t> java </a:t>
            </a:r>
            <a:r>
              <a:rPr lang="en-US" sz="1100" dirty="0" err="1"/>
              <a:t>thành</a:t>
            </a:r>
            <a:r>
              <a:rPr lang="en-US" sz="1100" dirty="0"/>
              <a:t> </a:t>
            </a:r>
            <a:r>
              <a:rPr lang="en-US" sz="1100" dirty="0" err="1"/>
              <a:t>một</a:t>
            </a:r>
            <a:r>
              <a:rPr lang="en-US" sz="1100" dirty="0"/>
              <a:t> </a:t>
            </a:r>
            <a:r>
              <a:rPr lang="en-US" sz="1100" dirty="0" err="1"/>
              <a:t>giá</a:t>
            </a:r>
            <a:r>
              <a:rPr lang="en-US" sz="1100" dirty="0"/>
              <a:t> </a:t>
            </a:r>
            <a:r>
              <a:rPr lang="en-US" sz="1100" dirty="0" err="1"/>
              <a:t>trị</a:t>
            </a:r>
            <a:r>
              <a:rPr lang="en-US" sz="1100" dirty="0"/>
              <a:t> DOUBLE </a:t>
            </a:r>
            <a:r>
              <a:rPr lang="en-US" sz="1100" dirty="0" err="1"/>
              <a:t>trong</a:t>
            </a:r>
            <a:r>
              <a:rPr lang="en-US" sz="1100" dirty="0"/>
              <a:t> SQL </a:t>
            </a:r>
            <a:r>
              <a:rPr lang="en-US" sz="1100" dirty="0" err="1"/>
              <a:t>khi</a:t>
            </a:r>
            <a:r>
              <a:rPr lang="en-US" sz="1100" dirty="0"/>
              <a:t> </a:t>
            </a:r>
            <a:r>
              <a:rPr lang="en-US" sz="1100" dirty="0" err="1"/>
              <a:t>nó</a:t>
            </a:r>
            <a:r>
              <a:rPr lang="en-US" sz="1100" dirty="0"/>
              <a:t> </a:t>
            </a:r>
            <a:r>
              <a:rPr lang="en-US" sz="1100" dirty="0" err="1"/>
              <a:t>gửi</a:t>
            </a:r>
            <a:r>
              <a:rPr lang="en-US" sz="1100" dirty="0"/>
              <a:t> </a:t>
            </a:r>
            <a:r>
              <a:rPr lang="en-US" sz="1100" dirty="0" err="1"/>
              <a:t>giá</a:t>
            </a:r>
            <a:r>
              <a:rPr lang="en-US" sz="1100" dirty="0"/>
              <a:t> </a:t>
            </a:r>
            <a:r>
              <a:rPr lang="en-US" sz="1100" dirty="0" err="1"/>
              <a:t>trị</a:t>
            </a:r>
            <a:r>
              <a:rPr lang="en-US" sz="1100" dirty="0"/>
              <a:t> </a:t>
            </a:r>
            <a:r>
              <a:rPr lang="en-US" sz="1100" dirty="0" err="1"/>
              <a:t>tới</a:t>
            </a:r>
            <a:r>
              <a:rPr lang="en-US" sz="1100" dirty="0"/>
              <a:t> Database. </a:t>
            </a:r>
            <a:endParaRPr sz="1100" dirty="0">
              <a:solidFill>
                <a:schemeClr val="bg1"/>
              </a:solidFill>
            </a:endParaRPr>
          </a:p>
        </p:txBody>
      </p:sp>
      <p:sp>
        <p:nvSpPr>
          <p:cNvPr id="1771" name="Google Shape;1771;p44"/>
          <p:cNvSpPr txBox="1">
            <a:spLocks noGrp="1"/>
          </p:cNvSpPr>
          <p:nvPr>
            <p:ph type="title" idx="15"/>
          </p:nvPr>
        </p:nvSpPr>
        <p:spPr>
          <a:xfrm>
            <a:off x="5101000" y="246487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05</a:t>
            </a:r>
            <a:endParaRPr dirty="0"/>
          </a:p>
        </p:txBody>
      </p:sp>
      <p:sp>
        <p:nvSpPr>
          <p:cNvPr id="1772" name="Google Shape;1772;p44"/>
          <p:cNvSpPr txBox="1">
            <a:spLocks noGrp="1"/>
          </p:cNvSpPr>
          <p:nvPr>
            <p:ph type="subTitle" idx="16"/>
          </p:nvPr>
        </p:nvSpPr>
        <p:spPr>
          <a:xfrm>
            <a:off x="5789608" y="2537790"/>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int </a:t>
            </a:r>
            <a:r>
              <a:rPr lang="en-US" sz="900" b="1" dirty="0" err="1"/>
              <a:t>executeUpdate</a:t>
            </a:r>
            <a:r>
              <a:rPr lang="en-US" sz="900" b="1" dirty="0"/>
              <a:t>()</a:t>
            </a:r>
            <a:endParaRPr sz="900" dirty="0">
              <a:solidFill>
                <a:schemeClr val="bg1"/>
              </a:solidFill>
            </a:endParaRPr>
          </a:p>
        </p:txBody>
      </p:sp>
      <p:sp>
        <p:nvSpPr>
          <p:cNvPr id="1773" name="Google Shape;1773;p44"/>
          <p:cNvSpPr txBox="1">
            <a:spLocks noGrp="1"/>
          </p:cNvSpPr>
          <p:nvPr>
            <p:ph type="subTitle" idx="17"/>
          </p:nvPr>
        </p:nvSpPr>
        <p:spPr>
          <a:xfrm>
            <a:off x="5741597" y="2834336"/>
            <a:ext cx="3300621"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Thực thi truy vấn SQL trong đối tượng PreparedStatement </a:t>
            </a:r>
            <a:endParaRPr sz="1100" dirty="0">
              <a:solidFill>
                <a:schemeClr val="bg1"/>
              </a:solidFill>
            </a:endParaRPr>
          </a:p>
        </p:txBody>
      </p:sp>
      <p:sp>
        <p:nvSpPr>
          <p:cNvPr id="1774" name="Google Shape;1774;p44"/>
          <p:cNvSpPr txBox="1">
            <a:spLocks noGrp="1"/>
          </p:cNvSpPr>
          <p:nvPr>
            <p:ph type="title" idx="18"/>
          </p:nvPr>
        </p:nvSpPr>
        <p:spPr>
          <a:xfrm>
            <a:off x="5078708" y="361943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06</a:t>
            </a:r>
            <a:endParaRPr dirty="0"/>
          </a:p>
        </p:txBody>
      </p:sp>
      <p:sp>
        <p:nvSpPr>
          <p:cNvPr id="1775" name="Google Shape;1775;p44"/>
          <p:cNvSpPr txBox="1">
            <a:spLocks noGrp="1"/>
          </p:cNvSpPr>
          <p:nvPr>
            <p:ph type="subTitle" idx="19"/>
          </p:nvPr>
        </p:nvSpPr>
        <p:spPr>
          <a:xfrm>
            <a:off x="5776351" y="3597956"/>
            <a:ext cx="3406126"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a:t>
            </a:r>
            <a:r>
              <a:rPr lang="en-US" sz="900" b="1" dirty="0" err="1"/>
              <a:t>ResultSet</a:t>
            </a:r>
            <a:r>
              <a:rPr lang="en-US" sz="900" b="1" dirty="0"/>
              <a:t> </a:t>
            </a:r>
            <a:r>
              <a:rPr lang="en-US" sz="900" b="1" dirty="0" err="1"/>
              <a:t>executeQuery</a:t>
            </a:r>
            <a:r>
              <a:rPr lang="en-US" sz="900" b="1" dirty="0"/>
              <a:t>() throws </a:t>
            </a:r>
            <a:r>
              <a:rPr lang="en-US" sz="900" b="1" dirty="0" err="1"/>
              <a:t>SQLException</a:t>
            </a:r>
            <a:endParaRPr sz="900" dirty="0">
              <a:solidFill>
                <a:schemeClr val="bg1"/>
              </a:solidFill>
            </a:endParaRPr>
          </a:p>
        </p:txBody>
      </p:sp>
      <p:sp>
        <p:nvSpPr>
          <p:cNvPr id="1776" name="Google Shape;1776;p44"/>
          <p:cNvSpPr txBox="1">
            <a:spLocks noGrp="1"/>
          </p:cNvSpPr>
          <p:nvPr>
            <p:ph type="subTitle" idx="20"/>
          </p:nvPr>
        </p:nvSpPr>
        <p:spPr>
          <a:xfrm>
            <a:off x="5922700" y="3956103"/>
            <a:ext cx="2946980"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Phương thức này ném ngoại lệ SQLException và SQLTimeoutException.</a:t>
            </a:r>
            <a:endParaRPr sz="1100" dirty="0">
              <a:solidFill>
                <a:schemeClr val="bg1"/>
              </a:solidFill>
            </a:endParaRPr>
          </a:p>
        </p:txBody>
      </p:sp>
      <p:grpSp>
        <p:nvGrpSpPr>
          <p:cNvPr id="1777" name="Google Shape;1777;p44"/>
          <p:cNvGrpSpPr/>
          <p:nvPr/>
        </p:nvGrpSpPr>
        <p:grpSpPr>
          <a:xfrm>
            <a:off x="7391908" y="722871"/>
            <a:ext cx="793256" cy="182899"/>
            <a:chOff x="2685575" y="2835950"/>
            <a:chExt cx="433000" cy="99825"/>
          </a:xfrm>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9446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58"/>
                                        </p:tgtEl>
                                        <p:attrNameLst>
                                          <p:attrName>style.visibility</p:attrName>
                                        </p:attrNameLst>
                                      </p:cBhvr>
                                      <p:to>
                                        <p:strVal val="visible"/>
                                      </p:to>
                                    </p:set>
                                    <p:animEffect transition="in" filter="circle(in)">
                                      <p:cBhvr>
                                        <p:cTn id="7" dur="1000"/>
                                        <p:tgtEl>
                                          <p:spTgt spid="17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53"/>
                                        </p:tgtEl>
                                        <p:attrNameLst>
                                          <p:attrName>style.visibility</p:attrName>
                                        </p:attrNameLst>
                                      </p:cBhvr>
                                      <p:to>
                                        <p:strVal val="visible"/>
                                      </p:to>
                                    </p:set>
                                    <p:animEffect transition="in" filter="barn(inVertical)">
                                      <p:cBhvr>
                                        <p:cTn id="12" dur="500"/>
                                        <p:tgtEl>
                                          <p:spTgt spid="175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54"/>
                                        </p:tgtEl>
                                        <p:attrNameLst>
                                          <p:attrName>style.visibility</p:attrName>
                                        </p:attrNameLst>
                                      </p:cBhvr>
                                      <p:to>
                                        <p:strVal val="visible"/>
                                      </p:to>
                                    </p:set>
                                    <p:animEffect transition="in" filter="barn(inVertical)">
                                      <p:cBhvr>
                                        <p:cTn id="15" dur="500"/>
                                        <p:tgtEl>
                                          <p:spTgt spid="175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56"/>
                                        </p:tgtEl>
                                        <p:attrNameLst>
                                          <p:attrName>style.visibility</p:attrName>
                                        </p:attrNameLst>
                                      </p:cBhvr>
                                      <p:to>
                                        <p:strVal val="visible"/>
                                      </p:to>
                                    </p:set>
                                    <p:animEffect transition="in" filter="barn(inVertical)">
                                      <p:cBhvr>
                                        <p:cTn id="18" dur="500"/>
                                        <p:tgtEl>
                                          <p:spTgt spid="175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60">
                                            <p:txEl>
                                              <p:pRg st="0" end="0"/>
                                            </p:txEl>
                                          </p:spTgt>
                                        </p:tgtEl>
                                        <p:attrNameLst>
                                          <p:attrName>style.visibility</p:attrName>
                                        </p:attrNameLst>
                                      </p:cBhvr>
                                      <p:to>
                                        <p:strVal val="visible"/>
                                      </p:to>
                                    </p:set>
                                    <p:animEffect transition="in" filter="barn(inVertical)">
                                      <p:cBhvr>
                                        <p:cTn id="21" dur="500"/>
                                        <p:tgtEl>
                                          <p:spTgt spid="1760">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61">
                                            <p:txEl>
                                              <p:pRg st="0" end="0"/>
                                            </p:txEl>
                                          </p:spTgt>
                                        </p:tgtEl>
                                        <p:attrNameLst>
                                          <p:attrName>style.visibility</p:attrName>
                                        </p:attrNameLst>
                                      </p:cBhvr>
                                      <p:to>
                                        <p:strVal val="visible"/>
                                      </p:to>
                                    </p:set>
                                    <p:animEffect transition="in" filter="barn(inVertical)">
                                      <p:cBhvr>
                                        <p:cTn id="24" dur="500"/>
                                        <p:tgtEl>
                                          <p:spTgt spid="1761">
                                            <p:txEl>
                                              <p:pRg st="0" end="0"/>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63">
                                            <p:txEl>
                                              <p:pRg st="0" end="0"/>
                                            </p:txEl>
                                          </p:spTgt>
                                        </p:tgtEl>
                                        <p:attrNameLst>
                                          <p:attrName>style.visibility</p:attrName>
                                        </p:attrNameLst>
                                      </p:cBhvr>
                                      <p:to>
                                        <p:strVal val="visible"/>
                                      </p:to>
                                    </p:set>
                                    <p:animEffect transition="in" filter="barn(inVertical)">
                                      <p:cBhvr>
                                        <p:cTn id="27" dur="500"/>
                                        <p:tgtEl>
                                          <p:spTgt spid="1763">
                                            <p:txEl>
                                              <p:pRg st="0" end="0"/>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64">
                                            <p:txEl>
                                              <p:pRg st="0" end="0"/>
                                            </p:txEl>
                                          </p:spTgt>
                                        </p:tgtEl>
                                        <p:attrNameLst>
                                          <p:attrName>style.visibility</p:attrName>
                                        </p:attrNameLst>
                                      </p:cBhvr>
                                      <p:to>
                                        <p:strVal val="visible"/>
                                      </p:to>
                                    </p:set>
                                    <p:animEffect transition="in" filter="barn(inVertical)">
                                      <p:cBhvr>
                                        <p:cTn id="30" dur="500"/>
                                        <p:tgtEl>
                                          <p:spTgt spid="1764">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766">
                                            <p:txEl>
                                              <p:pRg st="0" end="0"/>
                                            </p:txEl>
                                          </p:spTgt>
                                        </p:tgtEl>
                                        <p:attrNameLst>
                                          <p:attrName>style.visibility</p:attrName>
                                        </p:attrNameLst>
                                      </p:cBhvr>
                                      <p:to>
                                        <p:strVal val="visible"/>
                                      </p:to>
                                    </p:set>
                                    <p:animEffect transition="in" filter="barn(inVertical)">
                                      <p:cBhvr>
                                        <p:cTn id="33" dur="500"/>
                                        <p:tgtEl>
                                          <p:spTgt spid="1766">
                                            <p:txEl>
                                              <p:pRg st="0" end="0"/>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67">
                                            <p:txEl>
                                              <p:pRg st="0" end="0"/>
                                            </p:txEl>
                                          </p:spTgt>
                                        </p:tgtEl>
                                        <p:attrNameLst>
                                          <p:attrName>style.visibility</p:attrName>
                                        </p:attrNameLst>
                                      </p:cBhvr>
                                      <p:to>
                                        <p:strVal val="visible"/>
                                      </p:to>
                                    </p:set>
                                    <p:animEffect transition="in" filter="barn(inVertical)">
                                      <p:cBhvr>
                                        <p:cTn id="36" dur="500"/>
                                        <p:tgtEl>
                                          <p:spTgt spid="1767">
                                            <p:txEl>
                                              <p:pRg st="0" end="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768"/>
                                        </p:tgtEl>
                                        <p:attrNameLst>
                                          <p:attrName>style.visibility</p:attrName>
                                        </p:attrNameLst>
                                      </p:cBhvr>
                                      <p:to>
                                        <p:strVal val="visible"/>
                                      </p:to>
                                    </p:set>
                                    <p:animEffect transition="in" filter="barn(inVertical)">
                                      <p:cBhvr>
                                        <p:cTn id="39" dur="500"/>
                                        <p:tgtEl>
                                          <p:spTgt spid="176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769">
                                            <p:txEl>
                                              <p:pRg st="0" end="0"/>
                                            </p:txEl>
                                          </p:spTgt>
                                        </p:tgtEl>
                                        <p:attrNameLst>
                                          <p:attrName>style.visibility</p:attrName>
                                        </p:attrNameLst>
                                      </p:cBhvr>
                                      <p:to>
                                        <p:strVal val="visible"/>
                                      </p:to>
                                    </p:set>
                                    <p:animEffect transition="in" filter="barn(inVertical)">
                                      <p:cBhvr>
                                        <p:cTn id="42" dur="500"/>
                                        <p:tgtEl>
                                          <p:spTgt spid="1769">
                                            <p:txEl>
                                              <p:pRg st="0" end="0"/>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770">
                                            <p:txEl>
                                              <p:pRg st="0" end="0"/>
                                            </p:txEl>
                                          </p:spTgt>
                                        </p:tgtEl>
                                        <p:attrNameLst>
                                          <p:attrName>style.visibility</p:attrName>
                                        </p:attrNameLst>
                                      </p:cBhvr>
                                      <p:to>
                                        <p:strVal val="visible"/>
                                      </p:to>
                                    </p:set>
                                    <p:animEffect transition="in" filter="barn(inVertical)">
                                      <p:cBhvr>
                                        <p:cTn id="45" dur="500"/>
                                        <p:tgtEl>
                                          <p:spTgt spid="1770">
                                            <p:txEl>
                                              <p:pRg st="0" end="0"/>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771"/>
                                        </p:tgtEl>
                                        <p:attrNameLst>
                                          <p:attrName>style.visibility</p:attrName>
                                        </p:attrNameLst>
                                      </p:cBhvr>
                                      <p:to>
                                        <p:strVal val="visible"/>
                                      </p:to>
                                    </p:set>
                                    <p:animEffect transition="in" filter="barn(inVertical)">
                                      <p:cBhvr>
                                        <p:cTn id="48" dur="500"/>
                                        <p:tgtEl>
                                          <p:spTgt spid="1771"/>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772">
                                            <p:txEl>
                                              <p:pRg st="0" end="0"/>
                                            </p:txEl>
                                          </p:spTgt>
                                        </p:tgtEl>
                                        <p:attrNameLst>
                                          <p:attrName>style.visibility</p:attrName>
                                        </p:attrNameLst>
                                      </p:cBhvr>
                                      <p:to>
                                        <p:strVal val="visible"/>
                                      </p:to>
                                    </p:set>
                                    <p:animEffect transition="in" filter="barn(inVertical)">
                                      <p:cBhvr>
                                        <p:cTn id="51" dur="500"/>
                                        <p:tgtEl>
                                          <p:spTgt spid="1772">
                                            <p:txEl>
                                              <p:pRg st="0" end="0"/>
                                            </p:tx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73">
                                            <p:txEl>
                                              <p:pRg st="0" end="0"/>
                                            </p:txEl>
                                          </p:spTgt>
                                        </p:tgtEl>
                                        <p:attrNameLst>
                                          <p:attrName>style.visibility</p:attrName>
                                        </p:attrNameLst>
                                      </p:cBhvr>
                                      <p:to>
                                        <p:strVal val="visible"/>
                                      </p:to>
                                    </p:set>
                                    <p:animEffect transition="in" filter="barn(inVertical)">
                                      <p:cBhvr>
                                        <p:cTn id="54" dur="500"/>
                                        <p:tgtEl>
                                          <p:spTgt spid="1773">
                                            <p:txEl>
                                              <p:pRg st="0" end="0"/>
                                            </p:txEl>
                                          </p:spTgt>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774"/>
                                        </p:tgtEl>
                                        <p:attrNameLst>
                                          <p:attrName>style.visibility</p:attrName>
                                        </p:attrNameLst>
                                      </p:cBhvr>
                                      <p:to>
                                        <p:strVal val="visible"/>
                                      </p:to>
                                    </p:set>
                                    <p:animEffect transition="in" filter="barn(inVertical)">
                                      <p:cBhvr>
                                        <p:cTn id="57" dur="500"/>
                                        <p:tgtEl>
                                          <p:spTgt spid="1774"/>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775">
                                            <p:txEl>
                                              <p:pRg st="0" end="0"/>
                                            </p:txEl>
                                          </p:spTgt>
                                        </p:tgtEl>
                                        <p:attrNameLst>
                                          <p:attrName>style.visibility</p:attrName>
                                        </p:attrNameLst>
                                      </p:cBhvr>
                                      <p:to>
                                        <p:strVal val="visible"/>
                                      </p:to>
                                    </p:set>
                                    <p:animEffect transition="in" filter="barn(inVertical)">
                                      <p:cBhvr>
                                        <p:cTn id="60" dur="500"/>
                                        <p:tgtEl>
                                          <p:spTgt spid="1775">
                                            <p:txEl>
                                              <p:pRg st="0" end="0"/>
                                            </p:txEl>
                                          </p:spTgt>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776">
                                            <p:txEl>
                                              <p:pRg st="0" end="0"/>
                                            </p:txEl>
                                          </p:spTgt>
                                        </p:tgtEl>
                                        <p:attrNameLst>
                                          <p:attrName>style.visibility</p:attrName>
                                        </p:attrNameLst>
                                      </p:cBhvr>
                                      <p:to>
                                        <p:strVal val="visible"/>
                                      </p:to>
                                    </p:set>
                                    <p:animEffect transition="in" filter="barn(inVertical)">
                                      <p:cBhvr>
                                        <p:cTn id="63" dur="500"/>
                                        <p:tgtEl>
                                          <p:spTgt spid="17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 grpId="0" animBg="1"/>
      <p:bldP spid="1754" grpId="0" animBg="1"/>
      <p:bldP spid="1756" grpId="0" animBg="1"/>
      <p:bldP spid="1758" grpId="0"/>
      <p:bldP spid="1760" grpId="0" build="p"/>
      <p:bldP spid="1761" grpId="0" build="p"/>
      <p:bldP spid="1763" grpId="0" build="p"/>
      <p:bldP spid="1764" grpId="0" build="p"/>
      <p:bldP spid="1766" grpId="0" build="p"/>
      <p:bldP spid="1767" grpId="0" build="p"/>
      <p:bldP spid="1768" grpId="0"/>
      <p:bldP spid="1769" grpId="0" build="p"/>
      <p:bldP spid="1770" grpId="0" build="p"/>
      <p:bldP spid="1771" grpId="0"/>
      <p:bldP spid="1772" grpId="0" build="p"/>
      <p:bldP spid="1773" grpId="0" build="p"/>
      <p:bldP spid="1774" grpId="0"/>
      <p:bldP spid="1775" grpId="0" build="p"/>
      <p:bldP spid="177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52"/>
          <p:cNvSpPr txBox="1">
            <a:spLocks noGrp="1"/>
          </p:cNvSpPr>
          <p:nvPr>
            <p:ph type="title"/>
          </p:nvPr>
        </p:nvSpPr>
        <p:spPr>
          <a:xfrm>
            <a:off x="453000" y="461420"/>
            <a:ext cx="8238000" cy="420600"/>
          </a:xfrm>
          <a:prstGeom prst="rect">
            <a:avLst/>
          </a:prstGeom>
        </p:spPr>
        <p:txBody>
          <a:bodyPr spcFirstLastPara="1" wrap="square" lIns="91425" tIns="0" rIns="91425" bIns="91425" anchor="t" anchorCtr="0">
            <a:noAutofit/>
          </a:bodyPr>
          <a:lstStyle/>
          <a:p>
            <a:pPr algn="ctr"/>
            <a:r>
              <a:rPr lang="en-US" dirty="0" err="1"/>
              <a:t>ResultSet</a:t>
            </a:r>
            <a:r>
              <a:rPr lang="en-US" dirty="0"/>
              <a:t> Interface </a:t>
            </a:r>
            <a:r>
              <a:rPr lang="en-US" dirty="0" err="1"/>
              <a:t>trong</a:t>
            </a:r>
            <a:r>
              <a:rPr lang="en-US" dirty="0"/>
              <a:t> JDBC</a:t>
            </a:r>
          </a:p>
        </p:txBody>
      </p:sp>
      <p:sp>
        <p:nvSpPr>
          <p:cNvPr id="1933" name="Google Shape;1933;p52"/>
          <p:cNvSpPr txBox="1">
            <a:spLocks noGrp="1"/>
          </p:cNvSpPr>
          <p:nvPr>
            <p:ph type="body" idx="1"/>
          </p:nvPr>
        </p:nvSpPr>
        <p:spPr>
          <a:xfrm>
            <a:off x="1000020" y="1448438"/>
            <a:ext cx="6702000" cy="2347500"/>
          </a:xfrm>
          <a:prstGeom prst="rect">
            <a:avLst/>
          </a:prstGeom>
        </p:spPr>
        <p:txBody>
          <a:bodyPr spcFirstLastPara="1" wrap="square" lIns="91425" tIns="91425" rIns="91425" bIns="91425" anchor="t" anchorCtr="0">
            <a:noAutofit/>
          </a:bodyPr>
          <a:lstStyle/>
          <a:p>
            <a:pPr marL="0" lvl="0" indent="0" algn="ctr">
              <a:buNone/>
            </a:pPr>
            <a:r>
              <a:rPr lang="vi-VN" dirty="0"/>
              <a:t>ResultSet là một bảng dữ liệu mà biểu diễn tập kết quả từ cơ sở dữ liệu mà được trả về bởi các lệnh SQL. </a:t>
            </a:r>
            <a:endParaRPr dirty="0">
              <a:solidFill>
                <a:schemeClr val="bg1"/>
              </a:solidFill>
            </a:endParaRPr>
          </a:p>
        </p:txBody>
      </p:sp>
      <p:grpSp>
        <p:nvGrpSpPr>
          <p:cNvPr id="1934" name="Google Shape;1934;p52"/>
          <p:cNvGrpSpPr/>
          <p:nvPr/>
        </p:nvGrpSpPr>
        <p:grpSpPr>
          <a:xfrm>
            <a:off x="6570708" y="3704488"/>
            <a:ext cx="793256" cy="182899"/>
            <a:chOff x="2685575" y="2835950"/>
            <a:chExt cx="433000" cy="99825"/>
          </a:xfrm>
        </p:grpSpPr>
        <p:sp>
          <p:nvSpPr>
            <p:cNvPr id="1935" name="Google Shape;1935;p5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9" name="Google Shape;1939;p52"/>
          <p:cNvSpPr/>
          <p:nvPr/>
        </p:nvSpPr>
        <p:spPr>
          <a:xfrm flipH="1">
            <a:off x="7524040" y="25717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67628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32"/>
                                        </p:tgtEl>
                                        <p:attrNameLst>
                                          <p:attrName>style.visibility</p:attrName>
                                        </p:attrNameLst>
                                      </p:cBhvr>
                                      <p:to>
                                        <p:strVal val="visible"/>
                                      </p:to>
                                    </p:set>
                                    <p:animEffect transition="in" filter="wheel(1)">
                                      <p:cBhvr>
                                        <p:cTn id="7" dur="2000"/>
                                        <p:tgtEl>
                                          <p:spTgt spid="193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33">
                                            <p:txEl>
                                              <p:pRg st="0" end="0"/>
                                            </p:txEl>
                                          </p:spTgt>
                                        </p:tgtEl>
                                        <p:attrNameLst>
                                          <p:attrName>style.visibility</p:attrName>
                                        </p:attrNameLst>
                                      </p:cBhvr>
                                      <p:to>
                                        <p:strVal val="visible"/>
                                      </p:to>
                                    </p:set>
                                    <p:animEffect transition="in" filter="fade">
                                      <p:cBhvr>
                                        <p:cTn id="12" dur="1000"/>
                                        <p:tgtEl>
                                          <p:spTgt spid="1933">
                                            <p:txEl>
                                              <p:pRg st="0" end="0"/>
                                            </p:txEl>
                                          </p:spTgt>
                                        </p:tgtEl>
                                      </p:cBhvr>
                                    </p:animEffect>
                                    <p:anim calcmode="lin" valueType="num">
                                      <p:cBhvr>
                                        <p:cTn id="13" dur="1000" fill="hold"/>
                                        <p:tgtEl>
                                          <p:spTgt spid="193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 grpId="0"/>
      <p:bldP spid="193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44"/>
          <p:cNvSpPr/>
          <p:nvPr/>
        </p:nvSpPr>
        <p:spPr>
          <a:xfrm>
            <a:off x="561732" y="367540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5234091" y="36949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44"/>
          <p:cNvSpPr/>
          <p:nvPr/>
        </p:nvSpPr>
        <p:spPr>
          <a:xfrm>
            <a:off x="5220834" y="254046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505184" y="256015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5188994" y="144581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520057" y="146479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Một số phương thức phổ biến</a:t>
            </a:r>
            <a:endParaRPr dirty="0"/>
          </a:p>
        </p:txBody>
      </p:sp>
      <p:sp>
        <p:nvSpPr>
          <p:cNvPr id="1759" name="Google Shape;1759;p44"/>
          <p:cNvSpPr txBox="1">
            <a:spLocks noGrp="1"/>
          </p:cNvSpPr>
          <p:nvPr>
            <p:ph type="title"/>
          </p:nvPr>
        </p:nvSpPr>
        <p:spPr>
          <a:xfrm>
            <a:off x="386966" y="1403525"/>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01</a:t>
            </a:r>
            <a:endParaRPr dirty="0"/>
          </a:p>
        </p:txBody>
      </p:sp>
      <p:sp>
        <p:nvSpPr>
          <p:cNvPr id="1760" name="Google Shape;1760;p44"/>
          <p:cNvSpPr txBox="1">
            <a:spLocks noGrp="1"/>
          </p:cNvSpPr>
          <p:nvPr>
            <p:ph type="subTitle" idx="1"/>
          </p:nvPr>
        </p:nvSpPr>
        <p:spPr>
          <a:xfrm>
            <a:off x="1088590" y="1513034"/>
            <a:ext cx="3834221"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a:t>
            </a:r>
            <a:r>
              <a:rPr lang="en-US" sz="900" b="1" dirty="0" err="1"/>
              <a:t>boolean</a:t>
            </a:r>
            <a:r>
              <a:rPr lang="en-US" sz="900" b="1" dirty="0"/>
              <a:t> previous() throws </a:t>
            </a:r>
            <a:r>
              <a:rPr lang="en-US" sz="900" b="1" dirty="0" err="1"/>
              <a:t>SQLException</a:t>
            </a:r>
            <a:endParaRPr sz="900" dirty="0">
              <a:solidFill>
                <a:schemeClr val="bg1"/>
              </a:solidFill>
            </a:endParaRPr>
          </a:p>
        </p:txBody>
      </p:sp>
      <p:sp>
        <p:nvSpPr>
          <p:cNvPr id="1761" name="Google Shape;1761;p44"/>
          <p:cNvSpPr txBox="1">
            <a:spLocks noGrp="1"/>
          </p:cNvSpPr>
          <p:nvPr>
            <p:ph type="subTitle" idx="2"/>
          </p:nvPr>
        </p:nvSpPr>
        <p:spPr>
          <a:xfrm>
            <a:off x="1020011" y="1817945"/>
            <a:ext cx="3716384"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Di chuyển con trỏ tới hàng trước đó. Phương thức trả về false nếu không có hàng ở trước.</a:t>
            </a:r>
            <a:endParaRPr sz="1100" dirty="0">
              <a:solidFill>
                <a:schemeClr val="bg1"/>
              </a:solidFill>
            </a:endParaRPr>
          </a:p>
        </p:txBody>
      </p:sp>
      <p:sp>
        <p:nvSpPr>
          <p:cNvPr id="1762" name="Google Shape;1762;p44"/>
          <p:cNvSpPr txBox="1">
            <a:spLocks noGrp="1"/>
          </p:cNvSpPr>
          <p:nvPr>
            <p:ph type="title" idx="3"/>
          </p:nvPr>
        </p:nvSpPr>
        <p:spPr>
          <a:xfrm>
            <a:off x="350949" y="2486744"/>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02</a:t>
            </a:r>
            <a:endParaRPr dirty="0"/>
          </a:p>
        </p:txBody>
      </p:sp>
      <p:sp>
        <p:nvSpPr>
          <p:cNvPr id="1763" name="Google Shape;1763;p44"/>
          <p:cNvSpPr txBox="1">
            <a:spLocks noGrp="1"/>
          </p:cNvSpPr>
          <p:nvPr>
            <p:ph type="subTitle" idx="4"/>
          </p:nvPr>
        </p:nvSpPr>
        <p:spPr>
          <a:xfrm>
            <a:off x="1146640" y="2497420"/>
            <a:ext cx="3289648"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 public </a:t>
            </a:r>
            <a:r>
              <a:rPr lang="en-US" sz="900" b="1" dirty="0" err="1"/>
              <a:t>boolean</a:t>
            </a:r>
            <a:r>
              <a:rPr lang="en-US" sz="900" b="1" dirty="0"/>
              <a:t> next() throws </a:t>
            </a:r>
            <a:r>
              <a:rPr lang="en-US" sz="900" b="1" dirty="0" err="1"/>
              <a:t>SQLException</a:t>
            </a:r>
            <a:endParaRPr sz="900" dirty="0">
              <a:solidFill>
                <a:schemeClr val="bg1"/>
              </a:solidFill>
            </a:endParaRPr>
          </a:p>
        </p:txBody>
      </p:sp>
      <p:sp>
        <p:nvSpPr>
          <p:cNvPr id="1764" name="Google Shape;1764;p44"/>
          <p:cNvSpPr txBox="1">
            <a:spLocks noGrp="1"/>
          </p:cNvSpPr>
          <p:nvPr>
            <p:ph type="subTitle" idx="5"/>
          </p:nvPr>
        </p:nvSpPr>
        <p:spPr>
          <a:xfrm>
            <a:off x="1075574" y="2852015"/>
            <a:ext cx="4158517"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Di chuyển con trỏ tới hàng tiếp theo. Phương thức trả về false nếu không có hàng tiếp theo.</a:t>
            </a:r>
            <a:endParaRPr sz="1100" dirty="0">
              <a:solidFill>
                <a:schemeClr val="bg1"/>
              </a:solidFill>
            </a:endParaRPr>
          </a:p>
        </p:txBody>
      </p:sp>
      <p:sp>
        <p:nvSpPr>
          <p:cNvPr id="1765" name="Google Shape;1765;p44"/>
          <p:cNvSpPr txBox="1">
            <a:spLocks noGrp="1"/>
          </p:cNvSpPr>
          <p:nvPr>
            <p:ph type="title" idx="6"/>
          </p:nvPr>
        </p:nvSpPr>
        <p:spPr>
          <a:xfrm>
            <a:off x="429467" y="361943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6" name="Google Shape;1766;p44"/>
          <p:cNvSpPr txBox="1">
            <a:spLocks noGrp="1"/>
          </p:cNvSpPr>
          <p:nvPr>
            <p:ph type="subTitle" idx="7"/>
          </p:nvPr>
        </p:nvSpPr>
        <p:spPr>
          <a:xfrm>
            <a:off x="1172648" y="3482066"/>
            <a:ext cx="3163131"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int </a:t>
            </a:r>
            <a:r>
              <a:rPr lang="en-US" sz="900" b="1" dirty="0" err="1"/>
              <a:t>getInt</a:t>
            </a:r>
            <a:r>
              <a:rPr lang="en-US" sz="900" b="1" dirty="0"/>
              <a:t>(String </a:t>
            </a:r>
            <a:r>
              <a:rPr lang="en-US" sz="900" b="1" dirty="0" err="1"/>
              <a:t>ten_cot</a:t>
            </a:r>
            <a:r>
              <a:rPr lang="en-US" sz="900" b="1" dirty="0"/>
              <a:t>)</a:t>
            </a:r>
            <a:endParaRPr sz="900" dirty="0">
              <a:solidFill>
                <a:schemeClr val="bg1"/>
              </a:solidFill>
            </a:endParaRPr>
          </a:p>
        </p:txBody>
      </p:sp>
      <p:sp>
        <p:nvSpPr>
          <p:cNvPr id="1767" name="Google Shape;1767;p44"/>
          <p:cNvSpPr txBox="1">
            <a:spLocks noGrp="1"/>
          </p:cNvSpPr>
          <p:nvPr>
            <p:ph type="subTitle" idx="8"/>
          </p:nvPr>
        </p:nvSpPr>
        <p:spPr>
          <a:xfrm>
            <a:off x="1101774" y="3865990"/>
            <a:ext cx="3470225"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Trả về dữ liệu của tên cột đã cho của hàng hiện tại dưới dạng số nguyên.</a:t>
            </a:r>
            <a:endParaRPr sz="1100" dirty="0">
              <a:solidFill>
                <a:schemeClr val="bg1"/>
              </a:solidFill>
            </a:endParaRPr>
          </a:p>
        </p:txBody>
      </p:sp>
      <p:sp>
        <p:nvSpPr>
          <p:cNvPr id="1768" name="Google Shape;1768;p44"/>
          <p:cNvSpPr txBox="1">
            <a:spLocks noGrp="1"/>
          </p:cNvSpPr>
          <p:nvPr>
            <p:ph type="title" idx="9"/>
          </p:nvPr>
        </p:nvSpPr>
        <p:spPr>
          <a:xfrm>
            <a:off x="5064056" y="137596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04</a:t>
            </a:r>
            <a:endParaRPr dirty="0"/>
          </a:p>
        </p:txBody>
      </p:sp>
      <p:sp>
        <p:nvSpPr>
          <p:cNvPr id="1769" name="Google Shape;1769;p44"/>
          <p:cNvSpPr txBox="1">
            <a:spLocks noGrp="1"/>
          </p:cNvSpPr>
          <p:nvPr>
            <p:ph type="subTitle" idx="13"/>
          </p:nvPr>
        </p:nvSpPr>
        <p:spPr>
          <a:xfrm>
            <a:off x="5744510" y="1504159"/>
            <a:ext cx="3559510"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String </a:t>
            </a:r>
            <a:r>
              <a:rPr lang="en-US" sz="900" b="1" dirty="0" err="1"/>
              <a:t>getString</a:t>
            </a:r>
            <a:r>
              <a:rPr lang="en-US" sz="900" b="1" dirty="0"/>
              <a:t>(String </a:t>
            </a:r>
            <a:r>
              <a:rPr lang="en-US" sz="900" b="1" dirty="0" err="1"/>
              <a:t>ten_cot</a:t>
            </a:r>
            <a:r>
              <a:rPr lang="en-US" sz="900" b="1" dirty="0"/>
              <a:t>)</a:t>
            </a:r>
            <a:endParaRPr sz="900" dirty="0">
              <a:solidFill>
                <a:schemeClr val="bg1"/>
              </a:solidFill>
            </a:endParaRPr>
          </a:p>
        </p:txBody>
      </p:sp>
      <p:sp>
        <p:nvSpPr>
          <p:cNvPr id="1770" name="Google Shape;1770;p44"/>
          <p:cNvSpPr txBox="1">
            <a:spLocks noGrp="1"/>
          </p:cNvSpPr>
          <p:nvPr>
            <p:ph type="subTitle" idx="14"/>
          </p:nvPr>
        </p:nvSpPr>
        <p:spPr>
          <a:xfrm>
            <a:off x="5636092" y="1784853"/>
            <a:ext cx="3406126"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Trả về dữ liệu của tên cột đã cho của hàng hiện tại dưới dạng String.</a:t>
            </a:r>
            <a:endParaRPr sz="1100" dirty="0">
              <a:solidFill>
                <a:schemeClr val="bg1"/>
              </a:solidFill>
            </a:endParaRPr>
          </a:p>
        </p:txBody>
      </p:sp>
      <p:sp>
        <p:nvSpPr>
          <p:cNvPr id="1771" name="Google Shape;1771;p44"/>
          <p:cNvSpPr txBox="1">
            <a:spLocks noGrp="1"/>
          </p:cNvSpPr>
          <p:nvPr>
            <p:ph type="title" idx="15"/>
          </p:nvPr>
        </p:nvSpPr>
        <p:spPr>
          <a:xfrm>
            <a:off x="5101000" y="246487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05</a:t>
            </a:r>
            <a:endParaRPr dirty="0"/>
          </a:p>
        </p:txBody>
      </p:sp>
      <p:sp>
        <p:nvSpPr>
          <p:cNvPr id="1772" name="Google Shape;1772;p44"/>
          <p:cNvSpPr txBox="1">
            <a:spLocks noGrp="1"/>
          </p:cNvSpPr>
          <p:nvPr>
            <p:ph type="subTitle" idx="16"/>
          </p:nvPr>
        </p:nvSpPr>
        <p:spPr>
          <a:xfrm>
            <a:off x="5789608" y="2537790"/>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void </a:t>
            </a:r>
            <a:r>
              <a:rPr lang="en-US" sz="900" b="1" dirty="0" err="1"/>
              <a:t>updateInt</a:t>
            </a:r>
            <a:r>
              <a:rPr lang="en-US" sz="900" b="1" dirty="0"/>
              <a:t>(int </a:t>
            </a:r>
            <a:r>
              <a:rPr lang="en-US" sz="900" b="1" dirty="0" err="1"/>
              <a:t>ten_cot</a:t>
            </a:r>
            <a:r>
              <a:rPr lang="en-US" sz="900" b="1" dirty="0"/>
              <a:t>, int x) throws </a:t>
            </a:r>
            <a:r>
              <a:rPr lang="en-US" sz="900" b="1" dirty="0" err="1"/>
              <a:t>SQLException</a:t>
            </a:r>
            <a:endParaRPr sz="900" dirty="0">
              <a:solidFill>
                <a:schemeClr val="bg1"/>
              </a:solidFill>
            </a:endParaRPr>
          </a:p>
        </p:txBody>
      </p:sp>
      <p:sp>
        <p:nvSpPr>
          <p:cNvPr id="1773" name="Google Shape;1773;p44"/>
          <p:cNvSpPr txBox="1">
            <a:spLocks noGrp="1"/>
          </p:cNvSpPr>
          <p:nvPr>
            <p:ph type="subTitle" idx="17"/>
          </p:nvPr>
        </p:nvSpPr>
        <p:spPr>
          <a:xfrm>
            <a:off x="5744510" y="2951408"/>
            <a:ext cx="3300621"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Cập nhật giá trị của tên cột đã cho trong hàng hiện tại hoặc hàng đang được chèn tới giá trị nguyên </a:t>
            </a:r>
            <a:endParaRPr sz="1100" dirty="0">
              <a:solidFill>
                <a:schemeClr val="bg1"/>
              </a:solidFill>
            </a:endParaRPr>
          </a:p>
        </p:txBody>
      </p:sp>
      <p:sp>
        <p:nvSpPr>
          <p:cNvPr id="1774" name="Google Shape;1774;p44"/>
          <p:cNvSpPr txBox="1">
            <a:spLocks noGrp="1"/>
          </p:cNvSpPr>
          <p:nvPr>
            <p:ph type="title" idx="18"/>
          </p:nvPr>
        </p:nvSpPr>
        <p:spPr>
          <a:xfrm>
            <a:off x="5078708" y="3619431"/>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06</a:t>
            </a:r>
            <a:endParaRPr dirty="0"/>
          </a:p>
        </p:txBody>
      </p:sp>
      <p:sp>
        <p:nvSpPr>
          <p:cNvPr id="1775" name="Google Shape;1775;p44"/>
          <p:cNvSpPr txBox="1">
            <a:spLocks noGrp="1"/>
          </p:cNvSpPr>
          <p:nvPr>
            <p:ph type="subTitle" idx="19"/>
          </p:nvPr>
        </p:nvSpPr>
        <p:spPr>
          <a:xfrm>
            <a:off x="5776351" y="3597956"/>
            <a:ext cx="3406126" cy="354600"/>
          </a:xfrm>
          <a:prstGeom prst="rect">
            <a:avLst/>
          </a:prstGeom>
        </p:spPr>
        <p:txBody>
          <a:bodyPr spcFirstLastPara="1" wrap="square" lIns="91425" tIns="0" rIns="91425" bIns="91425" anchor="t" anchorCtr="0">
            <a:noAutofit/>
          </a:bodyPr>
          <a:lstStyle/>
          <a:p>
            <a:pPr marL="0" lvl="0" indent="0">
              <a:spcAft>
                <a:spcPts val="1200"/>
              </a:spcAft>
            </a:pPr>
            <a:r>
              <a:rPr lang="en-US" sz="900" b="1" dirty="0"/>
              <a:t>public void </a:t>
            </a:r>
            <a:r>
              <a:rPr lang="en-US" sz="900" b="1" dirty="0" err="1"/>
              <a:t>updateString</a:t>
            </a:r>
            <a:r>
              <a:rPr lang="en-US" sz="900" b="1" dirty="0"/>
              <a:t>(int </a:t>
            </a:r>
            <a:r>
              <a:rPr lang="en-US" sz="900" b="1" dirty="0" err="1"/>
              <a:t>ten_cot</a:t>
            </a:r>
            <a:r>
              <a:rPr lang="en-US" sz="900" b="1" dirty="0"/>
              <a:t>, String x)</a:t>
            </a:r>
            <a:endParaRPr sz="900" dirty="0">
              <a:solidFill>
                <a:schemeClr val="bg1"/>
              </a:solidFill>
            </a:endParaRPr>
          </a:p>
        </p:txBody>
      </p:sp>
      <p:sp>
        <p:nvSpPr>
          <p:cNvPr id="1776" name="Google Shape;1776;p44"/>
          <p:cNvSpPr txBox="1">
            <a:spLocks noGrp="1"/>
          </p:cNvSpPr>
          <p:nvPr>
            <p:ph type="subTitle" idx="20"/>
          </p:nvPr>
        </p:nvSpPr>
        <p:spPr>
          <a:xfrm>
            <a:off x="5922700" y="3956103"/>
            <a:ext cx="2946980" cy="547200"/>
          </a:xfrm>
          <a:prstGeom prst="rect">
            <a:avLst/>
          </a:prstGeom>
        </p:spPr>
        <p:txBody>
          <a:bodyPr spcFirstLastPara="1" wrap="square" lIns="91425" tIns="0" rIns="91425" bIns="91425" anchor="t" anchorCtr="0">
            <a:noAutofit/>
          </a:bodyPr>
          <a:lstStyle/>
          <a:p>
            <a:pPr marL="0" lvl="0" indent="0" algn="ctr">
              <a:buClr>
                <a:schemeClr val="dk1"/>
              </a:buClr>
              <a:buSzPts val="1100"/>
            </a:pPr>
            <a:r>
              <a:rPr lang="vi-VN" sz="1100" dirty="0"/>
              <a:t>Cập nhật giá trị của tên cột đã cho trong hàng hiện tại hoặc hàng đang được chèn tới giá trị x ở dạng chuỗi.</a:t>
            </a:r>
            <a:endParaRPr sz="1100" dirty="0">
              <a:solidFill>
                <a:schemeClr val="bg1"/>
              </a:solidFill>
            </a:endParaRPr>
          </a:p>
        </p:txBody>
      </p:sp>
      <p:grpSp>
        <p:nvGrpSpPr>
          <p:cNvPr id="1777" name="Google Shape;1777;p44"/>
          <p:cNvGrpSpPr/>
          <p:nvPr/>
        </p:nvGrpSpPr>
        <p:grpSpPr>
          <a:xfrm>
            <a:off x="7391908" y="722871"/>
            <a:ext cx="793256" cy="182899"/>
            <a:chOff x="2685575" y="2835950"/>
            <a:chExt cx="433000" cy="99825"/>
          </a:xfrm>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86D2B808-1527-1EBC-E3C1-FBC92C0F8BD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Open Sans" panose="020B0606030504020204" pitchFamily="34" charset="0"/>
                <a:cs typeface="Open Sans" panose="020B0606030504020204" pitchFamily="34" charset="0"/>
              </a:rPr>
              <a:t>public boolean previous() throws SQLException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13131"/>
                </a:solidFill>
                <a:effectLst/>
                <a:latin typeface="Open Sans" panose="020B0606030504020204" pitchFamily="34" charset="0"/>
                <a:cs typeface="Open Sans" panose="020B0606030504020204" pitchFamily="34" charset="0"/>
              </a:rPr>
              <a:t/>
            </a:r>
            <a:br>
              <a:rPr kumimoji="0" lang="en-US" altLang="en-US" sz="1200" b="0" i="0" u="none" strike="noStrike" cap="none" normalizeH="0" baseline="0">
                <a:ln>
                  <a:noFill/>
                </a:ln>
                <a:solidFill>
                  <a:srgbClr val="313131"/>
                </a:solidFill>
                <a:effectLst/>
                <a:latin typeface="Open Sans" panose="020B0606030504020204" pitchFamily="34" charset="0"/>
                <a:cs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4AB3CC6-258D-1CC5-7179-0CC75A9883F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Open Sans" panose="020B0606030504020204" pitchFamily="34" charset="0"/>
                <a:cs typeface="Open Sans" panose="020B0606030504020204" pitchFamily="34" charset="0"/>
              </a:rPr>
              <a:t>public boolean previous() throws SQLException</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13131"/>
                </a:solidFill>
                <a:effectLst/>
                <a:latin typeface="Open Sans" panose="020B0606030504020204" pitchFamily="34" charset="0"/>
                <a:cs typeface="Open Sans" panose="020B0606030504020204" pitchFamily="34" charset="0"/>
              </a:rPr>
              <a:t/>
            </a:r>
            <a:br>
              <a:rPr kumimoji="0" lang="en-US" altLang="en-US" sz="1200" b="0" i="0" u="none" strike="noStrike" cap="none" normalizeH="0" baseline="0">
                <a:ln>
                  <a:noFill/>
                </a:ln>
                <a:solidFill>
                  <a:srgbClr val="313131"/>
                </a:solidFill>
                <a:effectLst/>
                <a:latin typeface="Open Sans" panose="020B0606030504020204" pitchFamily="34" charset="0"/>
                <a:cs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233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58"/>
                                        </p:tgtEl>
                                        <p:attrNameLst>
                                          <p:attrName>style.visibility</p:attrName>
                                        </p:attrNameLst>
                                      </p:cBhvr>
                                      <p:to>
                                        <p:strVal val="visible"/>
                                      </p:to>
                                    </p:set>
                                    <p:animEffect transition="in" filter="circle(in)">
                                      <p:cBhvr>
                                        <p:cTn id="7" dur="1000"/>
                                        <p:tgtEl>
                                          <p:spTgt spid="17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53"/>
                                        </p:tgtEl>
                                        <p:attrNameLst>
                                          <p:attrName>style.visibility</p:attrName>
                                        </p:attrNameLst>
                                      </p:cBhvr>
                                      <p:to>
                                        <p:strVal val="visible"/>
                                      </p:to>
                                    </p:set>
                                    <p:animEffect transition="in" filter="barn(inVertical)">
                                      <p:cBhvr>
                                        <p:cTn id="12" dur="500"/>
                                        <p:tgtEl>
                                          <p:spTgt spid="175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54"/>
                                        </p:tgtEl>
                                        <p:attrNameLst>
                                          <p:attrName>style.visibility</p:attrName>
                                        </p:attrNameLst>
                                      </p:cBhvr>
                                      <p:to>
                                        <p:strVal val="visible"/>
                                      </p:to>
                                    </p:set>
                                    <p:animEffect transition="in" filter="barn(inVertical)">
                                      <p:cBhvr>
                                        <p:cTn id="15" dur="500"/>
                                        <p:tgtEl>
                                          <p:spTgt spid="175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56"/>
                                        </p:tgtEl>
                                        <p:attrNameLst>
                                          <p:attrName>style.visibility</p:attrName>
                                        </p:attrNameLst>
                                      </p:cBhvr>
                                      <p:to>
                                        <p:strVal val="visible"/>
                                      </p:to>
                                    </p:set>
                                    <p:animEffect transition="in" filter="barn(inVertical)">
                                      <p:cBhvr>
                                        <p:cTn id="18" dur="500"/>
                                        <p:tgtEl>
                                          <p:spTgt spid="175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60">
                                            <p:txEl>
                                              <p:pRg st="0" end="0"/>
                                            </p:txEl>
                                          </p:spTgt>
                                        </p:tgtEl>
                                        <p:attrNameLst>
                                          <p:attrName>style.visibility</p:attrName>
                                        </p:attrNameLst>
                                      </p:cBhvr>
                                      <p:to>
                                        <p:strVal val="visible"/>
                                      </p:to>
                                    </p:set>
                                    <p:animEffect transition="in" filter="barn(inVertical)">
                                      <p:cBhvr>
                                        <p:cTn id="21" dur="500"/>
                                        <p:tgtEl>
                                          <p:spTgt spid="1760">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61">
                                            <p:txEl>
                                              <p:pRg st="0" end="0"/>
                                            </p:txEl>
                                          </p:spTgt>
                                        </p:tgtEl>
                                        <p:attrNameLst>
                                          <p:attrName>style.visibility</p:attrName>
                                        </p:attrNameLst>
                                      </p:cBhvr>
                                      <p:to>
                                        <p:strVal val="visible"/>
                                      </p:to>
                                    </p:set>
                                    <p:animEffect transition="in" filter="barn(inVertical)">
                                      <p:cBhvr>
                                        <p:cTn id="24" dur="500"/>
                                        <p:tgtEl>
                                          <p:spTgt spid="1761">
                                            <p:txEl>
                                              <p:pRg st="0" end="0"/>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63">
                                            <p:txEl>
                                              <p:pRg st="0" end="0"/>
                                            </p:txEl>
                                          </p:spTgt>
                                        </p:tgtEl>
                                        <p:attrNameLst>
                                          <p:attrName>style.visibility</p:attrName>
                                        </p:attrNameLst>
                                      </p:cBhvr>
                                      <p:to>
                                        <p:strVal val="visible"/>
                                      </p:to>
                                    </p:set>
                                    <p:animEffect transition="in" filter="barn(inVertical)">
                                      <p:cBhvr>
                                        <p:cTn id="27" dur="500"/>
                                        <p:tgtEl>
                                          <p:spTgt spid="1763">
                                            <p:txEl>
                                              <p:pRg st="0" end="0"/>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64">
                                            <p:txEl>
                                              <p:pRg st="0" end="0"/>
                                            </p:txEl>
                                          </p:spTgt>
                                        </p:tgtEl>
                                        <p:attrNameLst>
                                          <p:attrName>style.visibility</p:attrName>
                                        </p:attrNameLst>
                                      </p:cBhvr>
                                      <p:to>
                                        <p:strVal val="visible"/>
                                      </p:to>
                                    </p:set>
                                    <p:animEffect transition="in" filter="barn(inVertical)">
                                      <p:cBhvr>
                                        <p:cTn id="30" dur="500"/>
                                        <p:tgtEl>
                                          <p:spTgt spid="1764">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766">
                                            <p:txEl>
                                              <p:pRg st="0" end="0"/>
                                            </p:txEl>
                                          </p:spTgt>
                                        </p:tgtEl>
                                        <p:attrNameLst>
                                          <p:attrName>style.visibility</p:attrName>
                                        </p:attrNameLst>
                                      </p:cBhvr>
                                      <p:to>
                                        <p:strVal val="visible"/>
                                      </p:to>
                                    </p:set>
                                    <p:animEffect transition="in" filter="barn(inVertical)">
                                      <p:cBhvr>
                                        <p:cTn id="33" dur="500"/>
                                        <p:tgtEl>
                                          <p:spTgt spid="1766">
                                            <p:txEl>
                                              <p:pRg st="0" end="0"/>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67">
                                            <p:txEl>
                                              <p:pRg st="0" end="0"/>
                                            </p:txEl>
                                          </p:spTgt>
                                        </p:tgtEl>
                                        <p:attrNameLst>
                                          <p:attrName>style.visibility</p:attrName>
                                        </p:attrNameLst>
                                      </p:cBhvr>
                                      <p:to>
                                        <p:strVal val="visible"/>
                                      </p:to>
                                    </p:set>
                                    <p:animEffect transition="in" filter="barn(inVertical)">
                                      <p:cBhvr>
                                        <p:cTn id="36" dur="500"/>
                                        <p:tgtEl>
                                          <p:spTgt spid="1767">
                                            <p:txEl>
                                              <p:pRg st="0" end="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768"/>
                                        </p:tgtEl>
                                        <p:attrNameLst>
                                          <p:attrName>style.visibility</p:attrName>
                                        </p:attrNameLst>
                                      </p:cBhvr>
                                      <p:to>
                                        <p:strVal val="visible"/>
                                      </p:to>
                                    </p:set>
                                    <p:animEffect transition="in" filter="barn(inVertical)">
                                      <p:cBhvr>
                                        <p:cTn id="39" dur="500"/>
                                        <p:tgtEl>
                                          <p:spTgt spid="176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769">
                                            <p:txEl>
                                              <p:pRg st="0" end="0"/>
                                            </p:txEl>
                                          </p:spTgt>
                                        </p:tgtEl>
                                        <p:attrNameLst>
                                          <p:attrName>style.visibility</p:attrName>
                                        </p:attrNameLst>
                                      </p:cBhvr>
                                      <p:to>
                                        <p:strVal val="visible"/>
                                      </p:to>
                                    </p:set>
                                    <p:animEffect transition="in" filter="barn(inVertical)">
                                      <p:cBhvr>
                                        <p:cTn id="42" dur="500"/>
                                        <p:tgtEl>
                                          <p:spTgt spid="1769">
                                            <p:txEl>
                                              <p:pRg st="0" end="0"/>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770">
                                            <p:txEl>
                                              <p:pRg st="0" end="0"/>
                                            </p:txEl>
                                          </p:spTgt>
                                        </p:tgtEl>
                                        <p:attrNameLst>
                                          <p:attrName>style.visibility</p:attrName>
                                        </p:attrNameLst>
                                      </p:cBhvr>
                                      <p:to>
                                        <p:strVal val="visible"/>
                                      </p:to>
                                    </p:set>
                                    <p:animEffect transition="in" filter="barn(inVertical)">
                                      <p:cBhvr>
                                        <p:cTn id="45" dur="500"/>
                                        <p:tgtEl>
                                          <p:spTgt spid="1770">
                                            <p:txEl>
                                              <p:pRg st="0" end="0"/>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771"/>
                                        </p:tgtEl>
                                        <p:attrNameLst>
                                          <p:attrName>style.visibility</p:attrName>
                                        </p:attrNameLst>
                                      </p:cBhvr>
                                      <p:to>
                                        <p:strVal val="visible"/>
                                      </p:to>
                                    </p:set>
                                    <p:animEffect transition="in" filter="barn(inVertical)">
                                      <p:cBhvr>
                                        <p:cTn id="48" dur="500"/>
                                        <p:tgtEl>
                                          <p:spTgt spid="1771"/>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772">
                                            <p:txEl>
                                              <p:pRg st="0" end="0"/>
                                            </p:txEl>
                                          </p:spTgt>
                                        </p:tgtEl>
                                        <p:attrNameLst>
                                          <p:attrName>style.visibility</p:attrName>
                                        </p:attrNameLst>
                                      </p:cBhvr>
                                      <p:to>
                                        <p:strVal val="visible"/>
                                      </p:to>
                                    </p:set>
                                    <p:animEffect transition="in" filter="barn(inVertical)">
                                      <p:cBhvr>
                                        <p:cTn id="51" dur="500"/>
                                        <p:tgtEl>
                                          <p:spTgt spid="1772">
                                            <p:txEl>
                                              <p:pRg st="0" end="0"/>
                                            </p:tx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73">
                                            <p:txEl>
                                              <p:pRg st="0" end="0"/>
                                            </p:txEl>
                                          </p:spTgt>
                                        </p:tgtEl>
                                        <p:attrNameLst>
                                          <p:attrName>style.visibility</p:attrName>
                                        </p:attrNameLst>
                                      </p:cBhvr>
                                      <p:to>
                                        <p:strVal val="visible"/>
                                      </p:to>
                                    </p:set>
                                    <p:animEffect transition="in" filter="barn(inVertical)">
                                      <p:cBhvr>
                                        <p:cTn id="54" dur="500"/>
                                        <p:tgtEl>
                                          <p:spTgt spid="1773">
                                            <p:txEl>
                                              <p:pRg st="0" end="0"/>
                                            </p:txEl>
                                          </p:spTgt>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774"/>
                                        </p:tgtEl>
                                        <p:attrNameLst>
                                          <p:attrName>style.visibility</p:attrName>
                                        </p:attrNameLst>
                                      </p:cBhvr>
                                      <p:to>
                                        <p:strVal val="visible"/>
                                      </p:to>
                                    </p:set>
                                    <p:animEffect transition="in" filter="barn(inVertical)">
                                      <p:cBhvr>
                                        <p:cTn id="57" dur="500"/>
                                        <p:tgtEl>
                                          <p:spTgt spid="1774"/>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775">
                                            <p:txEl>
                                              <p:pRg st="0" end="0"/>
                                            </p:txEl>
                                          </p:spTgt>
                                        </p:tgtEl>
                                        <p:attrNameLst>
                                          <p:attrName>style.visibility</p:attrName>
                                        </p:attrNameLst>
                                      </p:cBhvr>
                                      <p:to>
                                        <p:strVal val="visible"/>
                                      </p:to>
                                    </p:set>
                                    <p:animEffect transition="in" filter="barn(inVertical)">
                                      <p:cBhvr>
                                        <p:cTn id="60" dur="500"/>
                                        <p:tgtEl>
                                          <p:spTgt spid="1775">
                                            <p:txEl>
                                              <p:pRg st="0" end="0"/>
                                            </p:txEl>
                                          </p:spTgt>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776">
                                            <p:txEl>
                                              <p:pRg st="0" end="0"/>
                                            </p:txEl>
                                          </p:spTgt>
                                        </p:tgtEl>
                                        <p:attrNameLst>
                                          <p:attrName>style.visibility</p:attrName>
                                        </p:attrNameLst>
                                      </p:cBhvr>
                                      <p:to>
                                        <p:strVal val="visible"/>
                                      </p:to>
                                    </p:set>
                                    <p:animEffect transition="in" filter="barn(inVertical)">
                                      <p:cBhvr>
                                        <p:cTn id="63" dur="500"/>
                                        <p:tgtEl>
                                          <p:spTgt spid="17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 grpId="0" animBg="1"/>
      <p:bldP spid="1754" grpId="0" animBg="1"/>
      <p:bldP spid="1756" grpId="0" animBg="1"/>
      <p:bldP spid="1758" grpId="0"/>
      <p:bldP spid="1760" grpId="0" build="p"/>
      <p:bldP spid="1761" grpId="0" build="p"/>
      <p:bldP spid="1763" grpId="0" build="p"/>
      <p:bldP spid="1764" grpId="0" build="p"/>
      <p:bldP spid="1766" grpId="0" build="p"/>
      <p:bldP spid="1767" grpId="0" build="p"/>
      <p:bldP spid="1768" grpId="0"/>
      <p:bldP spid="1769" grpId="0" build="p"/>
      <p:bldP spid="1770" grpId="0" build="p"/>
      <p:bldP spid="1771" grpId="0"/>
      <p:bldP spid="1772" grpId="0" build="p"/>
      <p:bldP spid="1773" grpId="0" build="p"/>
      <p:bldP spid="1774" grpId="0"/>
      <p:bldP spid="1775" grpId="0" build="p"/>
      <p:bldP spid="177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grpSp>
        <p:nvGrpSpPr>
          <p:cNvPr id="2214" name="Google Shape;2214;p58"/>
          <p:cNvGrpSpPr/>
          <p:nvPr/>
        </p:nvGrpSpPr>
        <p:grpSpPr>
          <a:xfrm>
            <a:off x="2290890" y="573334"/>
            <a:ext cx="1965289" cy="517060"/>
            <a:chOff x="3539975" y="3523525"/>
            <a:chExt cx="745925" cy="196250"/>
          </a:xfrm>
        </p:grpSpPr>
        <p:sp>
          <p:nvSpPr>
            <p:cNvPr id="2215" name="Google Shape;2215;p5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1" name="Google Shape;2231;p5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solidFill>
                  <a:schemeClr val="dk2"/>
                </a:solidFill>
              </a:rPr>
              <a:t>Đặt câu hỏi</a:t>
            </a:r>
            <a:endParaRPr dirty="0">
              <a:solidFill>
                <a:schemeClr val="dk2"/>
              </a:solidFill>
            </a:endParaRPr>
          </a:p>
        </p:txBody>
      </p:sp>
      <p:cxnSp>
        <p:nvCxnSpPr>
          <p:cNvPr id="2232" name="Google Shape;2232;p58"/>
          <p:cNvCxnSpPr/>
          <p:nvPr/>
        </p:nvCxnSpPr>
        <p:spPr>
          <a:xfrm>
            <a:off x="3340884" y="36548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2233" name="Google Shape;2233;p58"/>
          <p:cNvGrpSpPr/>
          <p:nvPr/>
        </p:nvGrpSpPr>
        <p:grpSpPr>
          <a:xfrm>
            <a:off x="5633458" y="-1519770"/>
            <a:ext cx="2795003" cy="2795003"/>
            <a:chOff x="1943325" y="-220375"/>
            <a:chExt cx="1298672" cy="1298672"/>
          </a:xfrm>
        </p:grpSpPr>
        <p:sp>
          <p:nvSpPr>
            <p:cNvPr id="2234" name="Google Shape;2234;p5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2" name="Google Shape;2282;p58"/>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3" name="Google Shape;2283;p58"/>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31"/>
                                        </p:tgtEl>
                                        <p:attrNameLst>
                                          <p:attrName>style.visibility</p:attrName>
                                        </p:attrNameLst>
                                      </p:cBhvr>
                                      <p:to>
                                        <p:strVal val="visible"/>
                                      </p:to>
                                    </p:set>
                                    <p:animEffect transition="in" filter="wheel(1)">
                                      <p:cBhvr>
                                        <p:cTn id="7" dur="1000"/>
                                        <p:tgtEl>
                                          <p:spTgt spid="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7"/>
        <p:cNvGrpSpPr/>
        <p:nvPr/>
      </p:nvGrpSpPr>
      <p:grpSpPr>
        <a:xfrm>
          <a:off x="0" y="0"/>
          <a:ext cx="0" cy="0"/>
          <a:chOff x="0" y="0"/>
          <a:chExt cx="0" cy="0"/>
        </a:xfrm>
      </p:grpSpPr>
      <p:sp>
        <p:nvSpPr>
          <p:cNvPr id="2288" name="Google Shape;2288;p59"/>
          <p:cNvSpPr txBox="1">
            <a:spLocks noGrp="1"/>
          </p:cNvSpPr>
          <p:nvPr>
            <p:ph type="body" idx="1"/>
          </p:nvPr>
        </p:nvSpPr>
        <p:spPr>
          <a:xfrm>
            <a:off x="1096549" y="1135950"/>
            <a:ext cx="7168769"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Cảm ơn các bạn đã lắng nghe phần trình bày của nhóm</a:t>
            </a:r>
            <a:endParaRPr dirty="0"/>
          </a:p>
        </p:txBody>
      </p:sp>
      <p:grpSp>
        <p:nvGrpSpPr>
          <p:cNvPr id="2289" name="Google Shape;2289;p59"/>
          <p:cNvGrpSpPr/>
          <p:nvPr/>
        </p:nvGrpSpPr>
        <p:grpSpPr>
          <a:xfrm>
            <a:off x="8366565" y="3429220"/>
            <a:ext cx="1965289" cy="517060"/>
            <a:chOff x="3539975" y="3523525"/>
            <a:chExt cx="745925" cy="196250"/>
          </a:xfrm>
        </p:grpSpPr>
        <p:sp>
          <p:nvSpPr>
            <p:cNvPr id="2290" name="Google Shape;2290;p5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6" name="Google Shape;2306;p59"/>
          <p:cNvSpPr/>
          <p:nvPr/>
        </p:nvSpPr>
        <p:spPr>
          <a:xfrm>
            <a:off x="798875" y="26524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7" name="Google Shape;2307;p59"/>
          <p:cNvGrpSpPr/>
          <p:nvPr/>
        </p:nvGrpSpPr>
        <p:grpSpPr>
          <a:xfrm>
            <a:off x="2864283" y="2877996"/>
            <a:ext cx="793256" cy="182899"/>
            <a:chOff x="2685575" y="2835950"/>
            <a:chExt cx="433000" cy="99825"/>
          </a:xfrm>
        </p:grpSpPr>
        <p:sp>
          <p:nvSpPr>
            <p:cNvPr id="2308" name="Google Shape;2308;p5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88">
                                            <p:txEl>
                                              <p:pRg st="0" end="0"/>
                                            </p:txEl>
                                          </p:spTgt>
                                        </p:tgtEl>
                                        <p:attrNameLst>
                                          <p:attrName>style.visibility</p:attrName>
                                        </p:attrNameLst>
                                      </p:cBhvr>
                                      <p:to>
                                        <p:strVal val="visible"/>
                                      </p:to>
                                    </p:set>
                                    <p:anim calcmode="lin" valueType="num">
                                      <p:cBhvr>
                                        <p:cTn id="7" dur="1000" fill="hold"/>
                                        <p:tgtEl>
                                          <p:spTgt spid="228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288">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22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45"/>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Nhóm 4</a:t>
            </a:r>
            <a:endParaRPr dirty="0"/>
          </a:p>
        </p:txBody>
      </p:sp>
      <p:sp>
        <p:nvSpPr>
          <p:cNvPr id="1787" name="Google Shape;1787;p45"/>
          <p:cNvSpPr txBox="1">
            <a:spLocks noGrp="1"/>
          </p:cNvSpPr>
          <p:nvPr>
            <p:ph type="subTitle" idx="1"/>
          </p:nvPr>
        </p:nvSpPr>
        <p:spPr>
          <a:xfrm>
            <a:off x="993098" y="2512384"/>
            <a:ext cx="4256400" cy="773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Buổi thuyết trình xin được phép bắt đầu</a:t>
            </a:r>
            <a:endParaRPr dirty="0"/>
          </a:p>
        </p:txBody>
      </p:sp>
      <p:pic>
        <p:nvPicPr>
          <p:cNvPr id="1788" name="Google Shape;1788;p45"/>
          <p:cNvPicPr preferRelativeResize="0"/>
          <p:nvPr/>
        </p:nvPicPr>
        <p:blipFill>
          <a:blip r:embed="rId3">
            <a:alphaModFix/>
          </a:blip>
          <a:stretch>
            <a:fillRect/>
          </a:stretch>
        </p:blipFill>
        <p:spPr>
          <a:xfrm>
            <a:off x="5636825" y="1087913"/>
            <a:ext cx="4256400" cy="31071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86"/>
                                        </p:tgtEl>
                                        <p:attrNameLst>
                                          <p:attrName>style.visibility</p:attrName>
                                        </p:attrNameLst>
                                      </p:cBhvr>
                                      <p:to>
                                        <p:strVal val="visible"/>
                                      </p:to>
                                    </p:set>
                                    <p:animEffect transition="in" filter="fade">
                                      <p:cBhvr>
                                        <p:cTn id="7" dur="1000"/>
                                        <p:tgtEl>
                                          <p:spTgt spid="1786"/>
                                        </p:tgtEl>
                                      </p:cBhvr>
                                    </p:animEffect>
                                    <p:anim calcmode="lin" valueType="num">
                                      <p:cBhvr>
                                        <p:cTn id="8" dur="1000" fill="hold"/>
                                        <p:tgtEl>
                                          <p:spTgt spid="1786"/>
                                        </p:tgtEl>
                                        <p:attrNameLst>
                                          <p:attrName>ppt_x</p:attrName>
                                        </p:attrNameLst>
                                      </p:cBhvr>
                                      <p:tavLst>
                                        <p:tav tm="0">
                                          <p:val>
                                            <p:strVal val="#ppt_x"/>
                                          </p:val>
                                        </p:tav>
                                        <p:tav tm="100000">
                                          <p:val>
                                            <p:strVal val="#ppt_x"/>
                                          </p:val>
                                        </p:tav>
                                      </p:tavLst>
                                    </p:anim>
                                    <p:anim calcmode="lin" valueType="num">
                                      <p:cBhvr>
                                        <p:cTn id="9" dur="1000" fill="hold"/>
                                        <p:tgtEl>
                                          <p:spTgt spid="17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87">
                                            <p:txEl>
                                              <p:pRg st="0" end="0"/>
                                            </p:txEl>
                                          </p:spTgt>
                                        </p:tgtEl>
                                        <p:attrNameLst>
                                          <p:attrName>style.visibility</p:attrName>
                                        </p:attrNameLst>
                                      </p:cBhvr>
                                      <p:to>
                                        <p:strVal val="visible"/>
                                      </p:to>
                                    </p:set>
                                    <p:animEffect transition="in" filter="fade">
                                      <p:cBhvr>
                                        <p:cTn id="14" dur="1000"/>
                                        <p:tgtEl>
                                          <p:spTgt spid="1787">
                                            <p:txEl>
                                              <p:pRg st="0" end="0"/>
                                            </p:txEl>
                                          </p:spTgt>
                                        </p:tgtEl>
                                      </p:cBhvr>
                                    </p:animEffect>
                                    <p:anim calcmode="lin" valueType="num">
                                      <p:cBhvr>
                                        <p:cTn id="15" dur="1000" fill="hold"/>
                                        <p:tgtEl>
                                          <p:spTgt spid="178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8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 grpId="0"/>
      <p:bldP spid="17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46"/>
          <p:cNvSpPr txBox="1">
            <a:spLocks noGrp="1"/>
          </p:cNvSpPr>
          <p:nvPr>
            <p:ph type="title"/>
          </p:nvPr>
        </p:nvSpPr>
        <p:spPr>
          <a:xfrm>
            <a:off x="650081" y="2623376"/>
            <a:ext cx="7415213"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Tầm quan trọng của cơ sở dữ liệu</a:t>
            </a:r>
            <a:endParaRPr sz="6000" dirty="0"/>
          </a:p>
        </p:txBody>
      </p:sp>
      <p:sp>
        <p:nvSpPr>
          <p:cNvPr id="1794" name="Google Shape;1794;p46"/>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01</a:t>
            </a:r>
            <a:endParaRPr dirty="0"/>
          </a:p>
        </p:txBody>
      </p:sp>
      <p:sp>
        <p:nvSpPr>
          <p:cNvPr id="1795" name="Google Shape;1795;p46"/>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t>Các bạn chú ý lắng nghe</a:t>
            </a:r>
            <a:endParaRPr dirty="0"/>
          </a:p>
        </p:txBody>
      </p:sp>
      <p:grpSp>
        <p:nvGrpSpPr>
          <p:cNvPr id="1796" name="Google Shape;1796;p46"/>
          <p:cNvGrpSpPr/>
          <p:nvPr/>
        </p:nvGrpSpPr>
        <p:grpSpPr>
          <a:xfrm flipH="1">
            <a:off x="2124013" y="1936921"/>
            <a:ext cx="793256" cy="182899"/>
            <a:chOff x="2685575" y="2835950"/>
            <a:chExt cx="433000" cy="99825"/>
          </a:xfrm>
        </p:grpSpPr>
        <p:sp>
          <p:nvSpPr>
            <p:cNvPr id="1797" name="Google Shape;1797;p4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1" name="Google Shape;1801;p46"/>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46"/>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94"/>
                                        </p:tgtEl>
                                        <p:attrNameLst>
                                          <p:attrName>style.visibility</p:attrName>
                                        </p:attrNameLst>
                                      </p:cBhvr>
                                      <p:to>
                                        <p:strVal val="visible"/>
                                      </p:to>
                                    </p:set>
                                    <p:anim calcmode="lin" valueType="num">
                                      <p:cBhvr>
                                        <p:cTn id="7" dur="1000" fill="hold"/>
                                        <p:tgtEl>
                                          <p:spTgt spid="1794"/>
                                        </p:tgtEl>
                                        <p:attrNameLst>
                                          <p:attrName>ppt_w</p:attrName>
                                        </p:attrNameLst>
                                      </p:cBhvr>
                                      <p:tavLst>
                                        <p:tav tm="0">
                                          <p:val>
                                            <p:strVal val="#ppt_w*0.70"/>
                                          </p:val>
                                        </p:tav>
                                        <p:tav tm="100000">
                                          <p:val>
                                            <p:strVal val="#ppt_w"/>
                                          </p:val>
                                        </p:tav>
                                      </p:tavLst>
                                    </p:anim>
                                    <p:anim calcmode="lin" valueType="num">
                                      <p:cBhvr>
                                        <p:cTn id="8" dur="1000" fill="hold"/>
                                        <p:tgtEl>
                                          <p:spTgt spid="1794"/>
                                        </p:tgtEl>
                                        <p:attrNameLst>
                                          <p:attrName>ppt_h</p:attrName>
                                        </p:attrNameLst>
                                      </p:cBhvr>
                                      <p:tavLst>
                                        <p:tav tm="0">
                                          <p:val>
                                            <p:strVal val="#ppt_h"/>
                                          </p:val>
                                        </p:tav>
                                        <p:tav tm="100000">
                                          <p:val>
                                            <p:strVal val="#ppt_h"/>
                                          </p:val>
                                        </p:tav>
                                      </p:tavLst>
                                    </p:anim>
                                    <p:animEffect transition="in" filter="fade">
                                      <p:cBhvr>
                                        <p:cTn id="9" dur="1000"/>
                                        <p:tgtEl>
                                          <p:spTgt spid="179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93"/>
                                        </p:tgtEl>
                                        <p:attrNameLst>
                                          <p:attrName>style.visibility</p:attrName>
                                        </p:attrNameLst>
                                      </p:cBhvr>
                                      <p:to>
                                        <p:strVal val="visible"/>
                                      </p:to>
                                    </p:set>
                                    <p:animEffect transition="in" filter="fade">
                                      <p:cBhvr>
                                        <p:cTn id="14" dur="1000"/>
                                        <p:tgtEl>
                                          <p:spTgt spid="1793"/>
                                        </p:tgtEl>
                                      </p:cBhvr>
                                    </p:animEffect>
                                    <p:anim calcmode="lin" valueType="num">
                                      <p:cBhvr>
                                        <p:cTn id="15" dur="1000" fill="hold"/>
                                        <p:tgtEl>
                                          <p:spTgt spid="1793"/>
                                        </p:tgtEl>
                                        <p:attrNameLst>
                                          <p:attrName>ppt_x</p:attrName>
                                        </p:attrNameLst>
                                      </p:cBhvr>
                                      <p:tavLst>
                                        <p:tav tm="0">
                                          <p:val>
                                            <p:strVal val="#ppt_x"/>
                                          </p:val>
                                        </p:tav>
                                        <p:tav tm="100000">
                                          <p:val>
                                            <p:strVal val="#ppt_x"/>
                                          </p:val>
                                        </p:tav>
                                      </p:tavLst>
                                    </p:anim>
                                    <p:anim calcmode="lin" valueType="num">
                                      <p:cBhvr>
                                        <p:cTn id="16" dur="1000" fill="hold"/>
                                        <p:tgtEl>
                                          <p:spTgt spid="179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03"/>
                                        </p:tgtEl>
                                        <p:attrNameLst>
                                          <p:attrName>style.visibility</p:attrName>
                                        </p:attrNameLst>
                                      </p:cBhvr>
                                      <p:to>
                                        <p:strVal val="visible"/>
                                      </p:to>
                                    </p:set>
                                    <p:animEffect transition="in" filter="fade">
                                      <p:cBhvr>
                                        <p:cTn id="19" dur="1000"/>
                                        <p:tgtEl>
                                          <p:spTgt spid="1803"/>
                                        </p:tgtEl>
                                      </p:cBhvr>
                                    </p:animEffect>
                                    <p:anim calcmode="lin" valueType="num">
                                      <p:cBhvr>
                                        <p:cTn id="20" dur="1000" fill="hold"/>
                                        <p:tgtEl>
                                          <p:spTgt spid="1803"/>
                                        </p:tgtEl>
                                        <p:attrNameLst>
                                          <p:attrName>ppt_x</p:attrName>
                                        </p:attrNameLst>
                                      </p:cBhvr>
                                      <p:tavLst>
                                        <p:tav tm="0">
                                          <p:val>
                                            <p:strVal val="#ppt_x"/>
                                          </p:val>
                                        </p:tav>
                                        <p:tav tm="100000">
                                          <p:val>
                                            <p:strVal val="#ppt_x"/>
                                          </p:val>
                                        </p:tav>
                                      </p:tavLst>
                                    </p:anim>
                                    <p:anim calcmode="lin" valueType="num">
                                      <p:cBhvr>
                                        <p:cTn id="21" dur="1000" fill="hold"/>
                                        <p:tgtEl>
                                          <p:spTgt spid="180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95">
                                            <p:txEl>
                                              <p:pRg st="0" end="0"/>
                                            </p:txEl>
                                          </p:spTgt>
                                        </p:tgtEl>
                                        <p:attrNameLst>
                                          <p:attrName>style.visibility</p:attrName>
                                        </p:attrNameLst>
                                      </p:cBhvr>
                                      <p:to>
                                        <p:strVal val="visible"/>
                                      </p:to>
                                    </p:set>
                                    <p:animEffect transition="in" filter="fade">
                                      <p:cBhvr>
                                        <p:cTn id="24" dur="1000"/>
                                        <p:tgtEl>
                                          <p:spTgt spid="1795">
                                            <p:txEl>
                                              <p:pRg st="0" end="0"/>
                                            </p:txEl>
                                          </p:spTgt>
                                        </p:tgtEl>
                                      </p:cBhvr>
                                    </p:animEffect>
                                    <p:anim calcmode="lin" valueType="num">
                                      <p:cBhvr>
                                        <p:cTn id="25" dur="1000" fill="hold"/>
                                        <p:tgtEl>
                                          <p:spTgt spid="179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79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 grpId="0"/>
      <p:bldP spid="1794" grpId="0"/>
      <p:bldP spid="17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Khi source code không có database</a:t>
            </a:r>
            <a:endParaRPr dirty="0"/>
          </a:p>
        </p:txBody>
      </p:sp>
      <p:graphicFrame>
        <p:nvGraphicFramePr>
          <p:cNvPr id="1740" name="Google Shape;1740;p43"/>
          <p:cNvGraphicFramePr/>
          <p:nvPr>
            <p:extLst>
              <p:ext uri="{D42A27DB-BD31-4B8C-83A1-F6EECF244321}">
                <p14:modId xmlns:p14="http://schemas.microsoft.com/office/powerpoint/2010/main" val="2563320003"/>
              </p:ext>
            </p:extLst>
          </p:nvPr>
        </p:nvGraphicFramePr>
        <p:xfrm>
          <a:off x="384243" y="1793081"/>
          <a:ext cx="8223976" cy="1745311"/>
        </p:xfrm>
        <a:graphic>
          <a:graphicData uri="http://schemas.openxmlformats.org/drawingml/2006/table">
            <a:tbl>
              <a:tblPr>
                <a:noFill/>
                <a:tableStyleId>{75E90FA0-FCF9-400D-8FD9-235FDDD3F1BB}</a:tableStyleId>
              </a:tblPr>
              <a:tblGrid>
                <a:gridCol w="2838461">
                  <a:extLst>
                    <a:ext uri="{9D8B030D-6E8A-4147-A177-3AD203B41FA5}">
                      <a16:colId xmlns:a16="http://schemas.microsoft.com/office/drawing/2014/main" val="20000"/>
                    </a:ext>
                  </a:extLst>
                </a:gridCol>
                <a:gridCol w="5385515">
                  <a:extLst>
                    <a:ext uri="{9D8B030D-6E8A-4147-A177-3AD203B41FA5}">
                      <a16:colId xmlns:a16="http://schemas.microsoft.com/office/drawing/2014/main" val="20001"/>
                    </a:ext>
                  </a:extLst>
                </a:gridCol>
              </a:tblGrid>
              <a:tr h="383698">
                <a:tc>
                  <a:txBody>
                    <a:bodyPr/>
                    <a:lstStyle/>
                    <a:p>
                      <a:pPr marL="0" lvl="0" indent="0" algn="l" rtl="0">
                        <a:spcBef>
                          <a:spcPts val="0"/>
                        </a:spcBef>
                        <a:spcAft>
                          <a:spcPts val="0"/>
                        </a:spcAft>
                        <a:buNone/>
                      </a:pPr>
                      <a:r>
                        <a:rPr lang="en" sz="1100" dirty="0">
                          <a:solidFill>
                            <a:schemeClr val="dk2"/>
                          </a:solidFill>
                          <a:uFill>
                            <a:noFill/>
                          </a:uFill>
                          <a:latin typeface="Aldrich"/>
                          <a:ea typeface="Aldrich"/>
                          <a:cs typeface="Aldrich"/>
                          <a:sym typeface="Aldrich"/>
                        </a:rPr>
                        <a:t>Rất khó để kiểm thử</a:t>
                      </a:r>
                      <a:endParaRPr sz="110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lt1"/>
                          </a:solidFill>
                          <a:latin typeface="Bai Jamjuree"/>
                          <a:ea typeface="Bai Jamjuree"/>
                          <a:cs typeface="Bai Jamjuree"/>
                          <a:sym typeface="Bai Jamjuree"/>
                        </a:rPr>
                        <a:t>Không có dữ liệu test hoặc dữ liệu thật</a:t>
                      </a:r>
                      <a:endParaRPr sz="1000" dirty="0">
                        <a:solidFill>
                          <a:schemeClr val="lt1"/>
                        </a:solidFill>
                        <a:latin typeface="Bai Jamjuree"/>
                        <a:ea typeface="Bai Jamjuree"/>
                        <a:cs typeface="Bai Jamjuree"/>
                        <a:sym typeface="Bai Jamjuree"/>
                      </a:endParaRP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78685">
                <a:tc>
                  <a:txBody>
                    <a:bodyPr/>
                    <a:lstStyle/>
                    <a:p>
                      <a:pPr marL="0" lvl="0" indent="0" algn="l" rtl="0">
                        <a:spcBef>
                          <a:spcPts val="0"/>
                        </a:spcBef>
                        <a:spcAft>
                          <a:spcPts val="0"/>
                        </a:spcAft>
                        <a:buNone/>
                      </a:pPr>
                      <a:r>
                        <a:rPr lang="en" sz="1100" dirty="0">
                          <a:solidFill>
                            <a:schemeClr val="dk2"/>
                          </a:solidFill>
                          <a:uFill>
                            <a:noFill/>
                          </a:uFill>
                          <a:latin typeface="Aldrich"/>
                          <a:ea typeface="Aldrich"/>
                          <a:cs typeface="Aldrich"/>
                          <a:sym typeface="Aldrich"/>
                        </a:rPr>
                        <a:t>Giảm mức độ tính toán của hệ thống</a:t>
                      </a:r>
                      <a:endParaRPr sz="110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lt1"/>
                          </a:solidFill>
                          <a:latin typeface="Bai Jamjuree"/>
                          <a:ea typeface="Bai Jamjuree"/>
                          <a:cs typeface="Bai Jamjuree"/>
                          <a:sym typeface="Bai Jamjuree"/>
                        </a:rPr>
                        <a:t>Các hệ quản trị CSDL cung cấp các câu query, các function giúp thao tác dữ liệu</a:t>
                      </a:r>
                      <a:endParaRPr sz="1000" dirty="0">
                        <a:solidFill>
                          <a:schemeClr val="lt1"/>
                        </a:solidFill>
                        <a:latin typeface="Bai Jamjuree"/>
                        <a:ea typeface="Bai Jamjuree"/>
                        <a:cs typeface="Bai Jamjuree"/>
                        <a:sym typeface="Bai Jamjuree"/>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1464">
                <a:tc>
                  <a:txBody>
                    <a:bodyPr/>
                    <a:lstStyle/>
                    <a:p>
                      <a:pPr marL="0" lvl="0" indent="0" algn="l" rtl="0">
                        <a:spcBef>
                          <a:spcPts val="0"/>
                        </a:spcBef>
                        <a:spcAft>
                          <a:spcPts val="0"/>
                        </a:spcAft>
                        <a:buNone/>
                      </a:pPr>
                      <a:r>
                        <a:rPr lang="en" sz="1100" dirty="0">
                          <a:solidFill>
                            <a:schemeClr val="dk2"/>
                          </a:solidFill>
                          <a:uFill>
                            <a:noFill/>
                          </a:uFill>
                          <a:latin typeface="Aldrich"/>
                          <a:ea typeface="Aldrich"/>
                          <a:cs typeface="Aldrich"/>
                          <a:sym typeface="Aldrich"/>
                        </a:rPr>
                        <a:t>Định hình mô hình ứng dụng</a:t>
                      </a:r>
                      <a:endParaRPr sz="110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lt1"/>
                          </a:solidFill>
                          <a:latin typeface="Bai Jamjuree"/>
                          <a:ea typeface="Bai Jamjuree"/>
                          <a:cs typeface="Bai Jamjuree"/>
                          <a:sym typeface="Bai Jamjuree"/>
                        </a:rPr>
                        <a:t>Định hình thiết kế và phát triển ứng dụng sau này</a:t>
                      </a:r>
                      <a:endParaRPr sz="1000" dirty="0">
                        <a:solidFill>
                          <a:schemeClr val="lt1"/>
                        </a:solidFill>
                        <a:latin typeface="Bai Jamjuree"/>
                        <a:ea typeface="Bai Jamjuree"/>
                        <a:cs typeface="Bai Jamjuree"/>
                        <a:sym typeface="Bai Jamjuree"/>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1464">
                <a:tc>
                  <a:txBody>
                    <a:bodyPr/>
                    <a:lstStyle/>
                    <a:p>
                      <a:pPr marL="0" lvl="0" indent="0" algn="l" rtl="0">
                        <a:spcBef>
                          <a:spcPts val="0"/>
                        </a:spcBef>
                        <a:spcAft>
                          <a:spcPts val="0"/>
                        </a:spcAft>
                        <a:buNone/>
                      </a:pPr>
                      <a:r>
                        <a:rPr lang="en" sz="1100" dirty="0">
                          <a:solidFill>
                            <a:schemeClr val="dk2"/>
                          </a:solidFill>
                          <a:uFill>
                            <a:noFill/>
                          </a:uFill>
                          <a:latin typeface="Aldrich"/>
                          <a:ea typeface="Aldrich"/>
                          <a:cs typeface="Aldrich"/>
                          <a:sym typeface="Aldrich"/>
                        </a:rPr>
                        <a:t>Không sao lưu được</a:t>
                      </a:r>
                      <a:endParaRPr sz="110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lt1"/>
                          </a:solidFill>
                          <a:latin typeface="Bai Jamjuree"/>
                          <a:ea typeface="Bai Jamjuree"/>
                          <a:cs typeface="Bai Jamjuree"/>
                          <a:sym typeface="Bai Jamjuree"/>
                        </a:rPr>
                        <a:t>Chỉ chạy chương trình và mất không lưu và lấy được dữ liệu đã nhập khi tắt chương trình</a:t>
                      </a:r>
                      <a:endParaRPr sz="1000" dirty="0">
                        <a:solidFill>
                          <a:schemeClr val="lt1"/>
                        </a:solidFill>
                        <a:latin typeface="Bai Jamjuree"/>
                        <a:ea typeface="Bai Jamjuree"/>
                        <a:cs typeface="Bai Jamjuree"/>
                        <a:sym typeface="Bai Jamjuree"/>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41" name="Google Shape;1741;p43"/>
          <p:cNvSpPr txBox="1"/>
          <p:nvPr/>
        </p:nvSpPr>
        <p:spPr>
          <a:xfrm>
            <a:off x="720000" y="998975"/>
            <a:ext cx="7704000" cy="4797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sz="1200" dirty="0" err="1">
                <a:solidFill>
                  <a:schemeClr val="lt1"/>
                </a:solidFill>
                <a:latin typeface="Bai Jamjuree"/>
                <a:ea typeface="Bai Jamjuree"/>
                <a:cs typeface="Bai Jamjuree"/>
                <a:sym typeface="Bai Jamjuree"/>
              </a:rPr>
              <a:t>Đây</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là</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một</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số</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vấn</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đề</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gặp</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phải</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khi</a:t>
            </a:r>
            <a:r>
              <a:rPr lang="en-US" sz="1200" dirty="0">
                <a:solidFill>
                  <a:schemeClr val="lt1"/>
                </a:solidFill>
                <a:latin typeface="Bai Jamjuree"/>
                <a:ea typeface="Bai Jamjuree"/>
                <a:cs typeface="Bai Jamjuree"/>
                <a:sym typeface="Bai Jamjuree"/>
              </a:rPr>
              <a:t> code </a:t>
            </a:r>
            <a:r>
              <a:rPr lang="en-US" sz="1200" dirty="0" err="1">
                <a:solidFill>
                  <a:schemeClr val="lt1"/>
                </a:solidFill>
                <a:latin typeface="Bai Jamjuree"/>
                <a:ea typeface="Bai Jamjuree"/>
                <a:cs typeface="Bai Jamjuree"/>
                <a:sym typeface="Bai Jamjuree"/>
              </a:rPr>
              <a:t>không</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dữ</a:t>
            </a:r>
            <a:r>
              <a:rPr lang="en-US" sz="1200" dirty="0">
                <a:solidFill>
                  <a:schemeClr val="lt1"/>
                </a:solidFill>
                <a:latin typeface="Bai Jamjuree"/>
                <a:ea typeface="Bai Jamjuree"/>
                <a:cs typeface="Bai Jamjuree"/>
                <a:sym typeface="Bai Jamjuree"/>
              </a:rPr>
              <a:t> </a:t>
            </a:r>
            <a:r>
              <a:rPr lang="en-US" sz="1200" dirty="0" err="1">
                <a:solidFill>
                  <a:schemeClr val="lt1"/>
                </a:solidFill>
                <a:latin typeface="Bai Jamjuree"/>
                <a:ea typeface="Bai Jamjuree"/>
                <a:cs typeface="Bai Jamjuree"/>
                <a:sym typeface="Bai Jamjuree"/>
              </a:rPr>
              <a:t>liệu</a:t>
            </a:r>
            <a:endParaRPr sz="1200" dirty="0">
              <a:solidFill>
                <a:schemeClr val="lt1"/>
              </a:solidFill>
              <a:latin typeface="Bai Jamjuree"/>
              <a:ea typeface="Bai Jamjuree"/>
              <a:cs typeface="Bai Jamjuree"/>
              <a:sym typeface="Bai Jamjuree"/>
            </a:endParaRPr>
          </a:p>
          <a:p>
            <a:pPr marL="0" lvl="0" indent="0" algn="l" rtl="0">
              <a:spcBef>
                <a:spcPts val="0"/>
              </a:spcBef>
              <a:spcAft>
                <a:spcPts val="0"/>
              </a:spcAft>
              <a:buNone/>
            </a:pPr>
            <a:endParaRPr sz="1200" dirty="0">
              <a:solidFill>
                <a:schemeClr val="lt1"/>
              </a:solidFill>
              <a:latin typeface="Bai Jamjuree"/>
              <a:ea typeface="Bai Jamjuree"/>
              <a:cs typeface="Bai Jamjuree"/>
              <a:sym typeface="Bai Jamjuree"/>
            </a:endParaRPr>
          </a:p>
        </p:txBody>
      </p:sp>
      <p:grpSp>
        <p:nvGrpSpPr>
          <p:cNvPr id="1744" name="Google Shape;1744;p43"/>
          <p:cNvGrpSpPr/>
          <p:nvPr/>
        </p:nvGrpSpPr>
        <p:grpSpPr>
          <a:xfrm>
            <a:off x="7225925" y="-1913179"/>
            <a:ext cx="4000413" cy="3175881"/>
            <a:chOff x="5207925" y="-1994879"/>
            <a:chExt cx="4000413" cy="3175881"/>
          </a:xfrm>
        </p:grpSpPr>
        <p:sp>
          <p:nvSpPr>
            <p:cNvPr id="1745" name="Google Shape;1745;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39"/>
                                        </p:tgtEl>
                                        <p:attrNameLst>
                                          <p:attrName>style.visibility</p:attrName>
                                        </p:attrNameLst>
                                      </p:cBhvr>
                                      <p:to>
                                        <p:strVal val="visible"/>
                                      </p:to>
                                    </p:set>
                                    <p:animEffect transition="in" filter="randombar(horizontal)">
                                      <p:cBhvr>
                                        <p:cTn id="7" dur="500"/>
                                        <p:tgtEl>
                                          <p:spTgt spid="17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41"/>
                                        </p:tgtEl>
                                        <p:attrNameLst>
                                          <p:attrName>style.visibility</p:attrName>
                                        </p:attrNameLst>
                                      </p:cBhvr>
                                      <p:to>
                                        <p:strVal val="visible"/>
                                      </p:to>
                                    </p:set>
                                    <p:anim calcmode="lin" valueType="num">
                                      <p:cBhvr additive="base">
                                        <p:cTn id="12" dur="500" fill="hold"/>
                                        <p:tgtEl>
                                          <p:spTgt spid="1741"/>
                                        </p:tgtEl>
                                        <p:attrNameLst>
                                          <p:attrName>ppt_x</p:attrName>
                                        </p:attrNameLst>
                                      </p:cBhvr>
                                      <p:tavLst>
                                        <p:tav tm="0">
                                          <p:val>
                                            <p:strVal val="#ppt_x"/>
                                          </p:val>
                                        </p:tav>
                                        <p:tav tm="100000">
                                          <p:val>
                                            <p:strVal val="#ppt_x"/>
                                          </p:val>
                                        </p:tav>
                                      </p:tavLst>
                                    </p:anim>
                                    <p:anim calcmode="lin" valueType="num">
                                      <p:cBhvr additive="base">
                                        <p:cTn id="13" dur="500" fill="hold"/>
                                        <p:tgtEl>
                                          <p:spTgt spid="174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40"/>
                                        </p:tgtEl>
                                        <p:attrNameLst>
                                          <p:attrName>style.visibility</p:attrName>
                                        </p:attrNameLst>
                                      </p:cBhvr>
                                      <p:to>
                                        <p:strVal val="visible"/>
                                      </p:to>
                                    </p:set>
                                    <p:animEffect transition="in" filter="barn(inVertical)">
                                      <p:cBhvr>
                                        <p:cTn id="18" dur="500"/>
                                        <p:tgtEl>
                                          <p:spTgt spid="1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 grpId="0"/>
      <p:bldP spid="17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46"/>
          <p:cNvSpPr txBox="1">
            <a:spLocks noGrp="1"/>
          </p:cNvSpPr>
          <p:nvPr>
            <p:ph type="title"/>
          </p:nvPr>
        </p:nvSpPr>
        <p:spPr>
          <a:xfrm>
            <a:off x="650081" y="2623376"/>
            <a:ext cx="7415213"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Gson</a:t>
            </a:r>
            <a:endParaRPr sz="6000" dirty="0"/>
          </a:p>
        </p:txBody>
      </p:sp>
      <p:sp>
        <p:nvSpPr>
          <p:cNvPr id="1794" name="Google Shape;1794;p46"/>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02</a:t>
            </a:r>
            <a:endParaRPr dirty="0"/>
          </a:p>
        </p:txBody>
      </p:sp>
      <p:sp>
        <p:nvSpPr>
          <p:cNvPr id="1795" name="Google Shape;1795;p46"/>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t>Các bạn chú ý lắng nghe</a:t>
            </a:r>
            <a:endParaRPr dirty="0"/>
          </a:p>
        </p:txBody>
      </p:sp>
      <p:grpSp>
        <p:nvGrpSpPr>
          <p:cNvPr id="1796" name="Google Shape;1796;p46"/>
          <p:cNvGrpSpPr/>
          <p:nvPr/>
        </p:nvGrpSpPr>
        <p:grpSpPr>
          <a:xfrm flipH="1">
            <a:off x="2124013" y="1936921"/>
            <a:ext cx="793256" cy="182899"/>
            <a:chOff x="2685575" y="2835950"/>
            <a:chExt cx="433000" cy="99825"/>
          </a:xfrm>
        </p:grpSpPr>
        <p:sp>
          <p:nvSpPr>
            <p:cNvPr id="1797" name="Google Shape;1797;p4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1" name="Google Shape;1801;p46"/>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46"/>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638496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94"/>
                                        </p:tgtEl>
                                        <p:attrNameLst>
                                          <p:attrName>style.visibility</p:attrName>
                                        </p:attrNameLst>
                                      </p:cBhvr>
                                      <p:to>
                                        <p:strVal val="visible"/>
                                      </p:to>
                                    </p:set>
                                    <p:anim calcmode="lin" valueType="num">
                                      <p:cBhvr>
                                        <p:cTn id="7" dur="1000" fill="hold"/>
                                        <p:tgtEl>
                                          <p:spTgt spid="1794"/>
                                        </p:tgtEl>
                                        <p:attrNameLst>
                                          <p:attrName>ppt_w</p:attrName>
                                        </p:attrNameLst>
                                      </p:cBhvr>
                                      <p:tavLst>
                                        <p:tav tm="0">
                                          <p:val>
                                            <p:strVal val="#ppt_w*0.70"/>
                                          </p:val>
                                        </p:tav>
                                        <p:tav tm="100000">
                                          <p:val>
                                            <p:strVal val="#ppt_w"/>
                                          </p:val>
                                        </p:tav>
                                      </p:tavLst>
                                    </p:anim>
                                    <p:anim calcmode="lin" valueType="num">
                                      <p:cBhvr>
                                        <p:cTn id="8" dur="1000" fill="hold"/>
                                        <p:tgtEl>
                                          <p:spTgt spid="1794"/>
                                        </p:tgtEl>
                                        <p:attrNameLst>
                                          <p:attrName>ppt_h</p:attrName>
                                        </p:attrNameLst>
                                      </p:cBhvr>
                                      <p:tavLst>
                                        <p:tav tm="0">
                                          <p:val>
                                            <p:strVal val="#ppt_h"/>
                                          </p:val>
                                        </p:tav>
                                        <p:tav tm="100000">
                                          <p:val>
                                            <p:strVal val="#ppt_h"/>
                                          </p:val>
                                        </p:tav>
                                      </p:tavLst>
                                    </p:anim>
                                    <p:animEffect transition="in" filter="fade">
                                      <p:cBhvr>
                                        <p:cTn id="9" dur="1000"/>
                                        <p:tgtEl>
                                          <p:spTgt spid="179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93"/>
                                        </p:tgtEl>
                                        <p:attrNameLst>
                                          <p:attrName>style.visibility</p:attrName>
                                        </p:attrNameLst>
                                      </p:cBhvr>
                                      <p:to>
                                        <p:strVal val="visible"/>
                                      </p:to>
                                    </p:set>
                                    <p:anim calcmode="lin" valueType="num">
                                      <p:cBhvr additive="base">
                                        <p:cTn id="14" dur="500" fill="hold"/>
                                        <p:tgtEl>
                                          <p:spTgt spid="1793"/>
                                        </p:tgtEl>
                                        <p:attrNameLst>
                                          <p:attrName>ppt_x</p:attrName>
                                        </p:attrNameLst>
                                      </p:cBhvr>
                                      <p:tavLst>
                                        <p:tav tm="0">
                                          <p:val>
                                            <p:strVal val="#ppt_x"/>
                                          </p:val>
                                        </p:tav>
                                        <p:tav tm="100000">
                                          <p:val>
                                            <p:strVal val="#ppt_x"/>
                                          </p:val>
                                        </p:tav>
                                      </p:tavLst>
                                    </p:anim>
                                    <p:anim calcmode="lin" valueType="num">
                                      <p:cBhvr additive="base">
                                        <p:cTn id="15" dur="500" fill="hold"/>
                                        <p:tgtEl>
                                          <p:spTgt spid="179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803"/>
                                        </p:tgtEl>
                                        <p:attrNameLst>
                                          <p:attrName>style.visibility</p:attrName>
                                        </p:attrNameLst>
                                      </p:cBhvr>
                                      <p:to>
                                        <p:strVal val="visible"/>
                                      </p:to>
                                    </p:set>
                                    <p:anim calcmode="lin" valueType="num">
                                      <p:cBhvr additive="base">
                                        <p:cTn id="18" dur="500" fill="hold"/>
                                        <p:tgtEl>
                                          <p:spTgt spid="1803"/>
                                        </p:tgtEl>
                                        <p:attrNameLst>
                                          <p:attrName>ppt_x</p:attrName>
                                        </p:attrNameLst>
                                      </p:cBhvr>
                                      <p:tavLst>
                                        <p:tav tm="0">
                                          <p:val>
                                            <p:strVal val="#ppt_x"/>
                                          </p:val>
                                        </p:tav>
                                        <p:tav tm="100000">
                                          <p:val>
                                            <p:strVal val="#ppt_x"/>
                                          </p:val>
                                        </p:tav>
                                      </p:tavLst>
                                    </p:anim>
                                    <p:anim calcmode="lin" valueType="num">
                                      <p:cBhvr additive="base">
                                        <p:cTn id="19" dur="500" fill="hold"/>
                                        <p:tgtEl>
                                          <p:spTgt spid="18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95">
                                            <p:txEl>
                                              <p:pRg st="0" end="0"/>
                                            </p:txEl>
                                          </p:spTgt>
                                        </p:tgtEl>
                                        <p:attrNameLst>
                                          <p:attrName>style.visibility</p:attrName>
                                        </p:attrNameLst>
                                      </p:cBhvr>
                                      <p:to>
                                        <p:strVal val="visible"/>
                                      </p:to>
                                    </p:set>
                                    <p:anim calcmode="lin" valueType="num">
                                      <p:cBhvr additive="base">
                                        <p:cTn id="22" dur="500" fill="hold"/>
                                        <p:tgtEl>
                                          <p:spTgt spid="179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 grpId="0"/>
      <p:bldP spid="1794" grpId="0"/>
      <p:bldP spid="17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48"/>
          <p:cNvSpPr txBox="1">
            <a:spLocks noGrp="1"/>
          </p:cNvSpPr>
          <p:nvPr>
            <p:ph type="title"/>
          </p:nvPr>
        </p:nvSpPr>
        <p:spPr>
          <a:xfrm>
            <a:off x="4700588" y="1545007"/>
            <a:ext cx="3727812" cy="794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Đôi nét về Gson</a:t>
            </a:r>
            <a:endParaRPr dirty="0"/>
          </a:p>
        </p:txBody>
      </p:sp>
      <p:sp>
        <p:nvSpPr>
          <p:cNvPr id="1889" name="Google Shape;1889;p48"/>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0" i="0" dirty="0">
                <a:solidFill>
                  <a:srgbClr val="BDC1C6"/>
                </a:solidFill>
                <a:effectLst/>
                <a:latin typeface="arial" panose="020B0604020202020204" pitchFamily="34" charset="0"/>
              </a:rPr>
              <a:t>Gson là một thư viện Java mã nguồn mở để tuần tự hóa và giải mã hóa các đối tượng Java thành JSON.</a:t>
            </a:r>
            <a:endParaRPr dirty="0"/>
          </a:p>
        </p:txBody>
      </p:sp>
      <p:grpSp>
        <p:nvGrpSpPr>
          <p:cNvPr id="1891" name="Google Shape;1891;p48"/>
          <p:cNvGrpSpPr/>
          <p:nvPr/>
        </p:nvGrpSpPr>
        <p:grpSpPr>
          <a:xfrm>
            <a:off x="391864" y="3545270"/>
            <a:ext cx="289170" cy="284718"/>
            <a:chOff x="426000" y="3302025"/>
            <a:chExt cx="220875" cy="217475"/>
          </a:xfrm>
        </p:grpSpPr>
        <p:sp>
          <p:nvSpPr>
            <p:cNvPr id="1892" name="Google Shape;189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48"/>
          <p:cNvGrpSpPr/>
          <p:nvPr/>
        </p:nvGrpSpPr>
        <p:grpSpPr>
          <a:xfrm rot="5400000">
            <a:off x="1273912" y="4127100"/>
            <a:ext cx="357454" cy="956304"/>
            <a:chOff x="357713" y="600975"/>
            <a:chExt cx="357454" cy="956304"/>
          </a:xfrm>
        </p:grpSpPr>
        <p:sp>
          <p:nvSpPr>
            <p:cNvPr id="1895" name="Google Shape;189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F874DB1-0C5A-9E34-059F-82F2958CBF85}"/>
              </a:ext>
            </a:extLst>
          </p:cNvPr>
          <p:cNvPicPr>
            <a:picLocks noChangeAspect="1"/>
          </p:cNvPicPr>
          <p:nvPr/>
        </p:nvPicPr>
        <p:blipFill>
          <a:blip r:embed="rId3"/>
          <a:stretch>
            <a:fillRect/>
          </a:stretch>
        </p:blipFill>
        <p:spPr>
          <a:xfrm>
            <a:off x="183699" y="1178793"/>
            <a:ext cx="4388301" cy="2381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8"/>
                                        </p:tgtEl>
                                        <p:attrNameLst>
                                          <p:attrName>style.visibility</p:attrName>
                                        </p:attrNameLst>
                                      </p:cBhvr>
                                      <p:to>
                                        <p:strVal val="visible"/>
                                      </p:to>
                                    </p:set>
                                    <p:anim calcmode="lin" valueType="num">
                                      <p:cBhvr additive="base">
                                        <p:cTn id="7" dur="500" fill="hold"/>
                                        <p:tgtEl>
                                          <p:spTgt spid="1888"/>
                                        </p:tgtEl>
                                        <p:attrNameLst>
                                          <p:attrName>ppt_x</p:attrName>
                                        </p:attrNameLst>
                                      </p:cBhvr>
                                      <p:tavLst>
                                        <p:tav tm="0">
                                          <p:val>
                                            <p:strVal val="#ppt_x"/>
                                          </p:val>
                                        </p:tav>
                                        <p:tav tm="100000">
                                          <p:val>
                                            <p:strVal val="#ppt_x"/>
                                          </p:val>
                                        </p:tav>
                                      </p:tavLst>
                                    </p:anim>
                                    <p:anim calcmode="lin" valueType="num">
                                      <p:cBhvr additive="base">
                                        <p:cTn id="8" dur="500" fill="hold"/>
                                        <p:tgtEl>
                                          <p:spTgt spid="18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889">
                                            <p:txEl>
                                              <p:pRg st="0" end="0"/>
                                            </p:txEl>
                                          </p:spTgt>
                                        </p:tgtEl>
                                        <p:attrNameLst>
                                          <p:attrName>style.visibility</p:attrName>
                                        </p:attrNameLst>
                                      </p:cBhvr>
                                      <p:to>
                                        <p:strVal val="visible"/>
                                      </p:to>
                                    </p:set>
                                    <p:animEffect transition="in" filter="barn(inVertical)">
                                      <p:cBhvr>
                                        <p:cTn id="13" dur="500"/>
                                        <p:tgtEl>
                                          <p:spTgt spid="1889">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8" grpId="0"/>
      <p:bldP spid="188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57"/>
          <p:cNvSpPr txBox="1">
            <a:spLocks noGrp="1"/>
          </p:cNvSpPr>
          <p:nvPr>
            <p:ph type="subTitle" idx="1"/>
          </p:nvPr>
        </p:nvSpPr>
        <p:spPr>
          <a:xfrm>
            <a:off x="966992" y="1765377"/>
            <a:ext cx="2266800" cy="443400"/>
          </a:xfrm>
          <a:prstGeom prst="rect">
            <a:avLst/>
          </a:prstGeom>
        </p:spPr>
        <p:txBody>
          <a:bodyPr spcFirstLastPara="1" wrap="square" lIns="91425" tIns="91425" rIns="91425" bIns="91425" anchor="t" anchorCtr="0">
            <a:noAutofit/>
          </a:bodyPr>
          <a:lstStyle/>
          <a:p>
            <a:pPr algn="l"/>
            <a:r>
              <a:rPr lang="en-US" b="0" i="0" dirty="0" err="1">
                <a:solidFill>
                  <a:srgbClr val="EEEEEE"/>
                </a:solidFill>
                <a:effectLst/>
                <a:latin typeface="Poppins" panose="00000500000000000000" pitchFamily="2" charset="0"/>
              </a:rPr>
              <a:t>Hỗ</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trợ</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giản</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đồ</a:t>
            </a:r>
            <a:endParaRPr lang="en-US" b="0" i="0" dirty="0">
              <a:solidFill>
                <a:srgbClr val="EEEEEE"/>
              </a:solidFill>
              <a:effectLst/>
              <a:latin typeface="Poppins" panose="00000500000000000000" pitchFamily="2" charset="0"/>
            </a:endParaRPr>
          </a:p>
        </p:txBody>
      </p:sp>
      <p:sp>
        <p:nvSpPr>
          <p:cNvPr id="2193" name="Google Shape;2193;p57"/>
          <p:cNvSpPr txBox="1">
            <a:spLocks noGrp="1"/>
          </p:cNvSpPr>
          <p:nvPr>
            <p:ph type="subTitle" idx="3"/>
          </p:nvPr>
        </p:nvSpPr>
        <p:spPr>
          <a:xfrm>
            <a:off x="3863642" y="1090391"/>
            <a:ext cx="4093136" cy="443400"/>
          </a:xfrm>
          <a:prstGeom prst="rect">
            <a:avLst/>
          </a:prstGeom>
        </p:spPr>
        <p:txBody>
          <a:bodyPr spcFirstLastPara="1" wrap="square" lIns="91425" tIns="91425" rIns="91425" bIns="91425" anchor="t" anchorCtr="0">
            <a:noAutofit/>
          </a:bodyPr>
          <a:lstStyle/>
          <a:p>
            <a:pPr algn="l"/>
            <a:r>
              <a:rPr lang="en-US" b="0" i="0" dirty="0" err="1">
                <a:solidFill>
                  <a:srgbClr val="EEEEEE"/>
                </a:solidFill>
                <a:effectLst/>
                <a:latin typeface="Poppins" panose="00000500000000000000" pitchFamily="2" charset="0"/>
              </a:rPr>
              <a:t>Máy</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chủ</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phân</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tích</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cú</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pháp</a:t>
            </a:r>
            <a:endParaRPr lang="en-US" b="0" i="0" dirty="0">
              <a:solidFill>
                <a:srgbClr val="EEEEEE"/>
              </a:solidFill>
              <a:effectLst/>
              <a:latin typeface="Poppins" panose="00000500000000000000" pitchFamily="2" charset="0"/>
            </a:endParaRPr>
          </a:p>
        </p:txBody>
      </p:sp>
      <p:sp>
        <p:nvSpPr>
          <p:cNvPr id="2195" name="Google Shape;2195;p57"/>
          <p:cNvSpPr txBox="1">
            <a:spLocks noGrp="1"/>
          </p:cNvSpPr>
          <p:nvPr>
            <p:ph type="subTitle" idx="5"/>
          </p:nvPr>
        </p:nvSpPr>
        <p:spPr>
          <a:xfrm>
            <a:off x="966992" y="1019649"/>
            <a:ext cx="2266800" cy="443400"/>
          </a:xfrm>
          <a:prstGeom prst="rect">
            <a:avLst/>
          </a:prstGeom>
        </p:spPr>
        <p:txBody>
          <a:bodyPr spcFirstLastPara="1" wrap="square" lIns="91425" tIns="91425" rIns="91425" bIns="91425" anchor="t" anchorCtr="0">
            <a:noAutofit/>
          </a:bodyPr>
          <a:lstStyle/>
          <a:p>
            <a:pPr algn="l"/>
            <a:r>
              <a:rPr lang="en-US" b="0" i="0" dirty="0" err="1">
                <a:solidFill>
                  <a:srgbClr val="EEEEEE"/>
                </a:solidFill>
                <a:effectLst/>
                <a:latin typeface="Poppins" panose="00000500000000000000" pitchFamily="2" charset="0"/>
              </a:rPr>
              <a:t>Dễ</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sử</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dụng</a:t>
            </a:r>
            <a:endParaRPr lang="en-US" b="0" i="0" dirty="0">
              <a:solidFill>
                <a:srgbClr val="EEEEEE"/>
              </a:solidFill>
              <a:effectLst/>
              <a:latin typeface="Poppins" panose="00000500000000000000" pitchFamily="2" charset="0"/>
            </a:endParaRPr>
          </a:p>
        </p:txBody>
      </p:sp>
      <p:sp>
        <p:nvSpPr>
          <p:cNvPr id="2197" name="Google Shape;2197;p5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Một vài ưu điểm của gson</a:t>
            </a:r>
            <a:endParaRPr dirty="0"/>
          </a:p>
        </p:txBody>
      </p:sp>
      <p:sp>
        <p:nvSpPr>
          <p:cNvPr id="2198" name="Google Shape;2198;p57"/>
          <p:cNvSpPr txBox="1">
            <a:spLocks noGrp="1"/>
          </p:cNvSpPr>
          <p:nvPr>
            <p:ph type="subTitle" idx="7"/>
          </p:nvPr>
        </p:nvSpPr>
        <p:spPr>
          <a:xfrm>
            <a:off x="3838218" y="1866312"/>
            <a:ext cx="4590282" cy="443400"/>
          </a:xfrm>
          <a:prstGeom prst="rect">
            <a:avLst/>
          </a:prstGeom>
        </p:spPr>
        <p:txBody>
          <a:bodyPr spcFirstLastPara="1" wrap="square" lIns="91425" tIns="91425" rIns="91425" bIns="91425" anchor="t" anchorCtr="0">
            <a:noAutofit/>
          </a:bodyPr>
          <a:lstStyle/>
          <a:p>
            <a:pPr algn="l"/>
            <a:r>
              <a:rPr lang="vi-VN" b="0" i="0" dirty="0">
                <a:solidFill>
                  <a:srgbClr val="EEEEEE"/>
                </a:solidFill>
                <a:effectLst/>
                <a:latin typeface="Poppins" panose="00000500000000000000" pitchFamily="2" charset="0"/>
              </a:rPr>
              <a:t>Các đối tượng sắp xếp theo mã</a:t>
            </a:r>
          </a:p>
        </p:txBody>
      </p:sp>
      <p:sp>
        <p:nvSpPr>
          <p:cNvPr id="2202" name="Google Shape;2202;p57"/>
          <p:cNvSpPr txBox="1">
            <a:spLocks noGrp="1"/>
          </p:cNvSpPr>
          <p:nvPr>
            <p:ph type="subTitle" idx="14"/>
          </p:nvPr>
        </p:nvSpPr>
        <p:spPr>
          <a:xfrm>
            <a:off x="914579" y="2712976"/>
            <a:ext cx="3528834" cy="443400"/>
          </a:xfrm>
          <a:prstGeom prst="rect">
            <a:avLst/>
          </a:prstGeom>
        </p:spPr>
        <p:txBody>
          <a:bodyPr spcFirstLastPara="1" wrap="square" lIns="91425" tIns="91425" rIns="91425" bIns="91425" anchor="t" anchorCtr="0">
            <a:noAutofit/>
          </a:bodyPr>
          <a:lstStyle/>
          <a:p>
            <a:pPr algn="l"/>
            <a:r>
              <a:rPr lang="en-US" b="0" i="0" dirty="0" err="1">
                <a:solidFill>
                  <a:srgbClr val="EEEEEE"/>
                </a:solidFill>
                <a:effectLst/>
                <a:latin typeface="Poppins" panose="00000500000000000000" pitchFamily="2" charset="0"/>
              </a:rPr>
              <a:t>Công</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cụ</a:t>
            </a:r>
            <a:r>
              <a:rPr lang="en-US" b="0" i="0" dirty="0">
                <a:solidFill>
                  <a:srgbClr val="EEEEEE"/>
                </a:solidFill>
                <a:effectLst/>
                <a:latin typeface="Poppins" panose="00000500000000000000" pitchFamily="2" charset="0"/>
              </a:rPr>
              <a:t> chia </a:t>
            </a:r>
            <a:r>
              <a:rPr lang="en-US" b="0" i="0" dirty="0" err="1">
                <a:solidFill>
                  <a:srgbClr val="EEEEEE"/>
                </a:solidFill>
                <a:effectLst/>
                <a:latin typeface="Poppins" panose="00000500000000000000" pitchFamily="2" charset="0"/>
              </a:rPr>
              <a:t>sẻ</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dữ</a:t>
            </a:r>
            <a:r>
              <a:rPr lang="en-US" b="0" i="0" dirty="0">
                <a:solidFill>
                  <a:srgbClr val="EEEEEE"/>
                </a:solidFill>
                <a:effectLst/>
                <a:latin typeface="Poppins" panose="00000500000000000000" pitchFamily="2" charset="0"/>
              </a:rPr>
              <a:t> </a:t>
            </a:r>
            <a:r>
              <a:rPr lang="en-US" b="0" i="0" dirty="0" err="1">
                <a:solidFill>
                  <a:srgbClr val="EEEEEE"/>
                </a:solidFill>
                <a:effectLst/>
                <a:latin typeface="Poppins" panose="00000500000000000000" pitchFamily="2" charset="0"/>
              </a:rPr>
              <a:t>liệu</a:t>
            </a:r>
            <a:endParaRPr lang="en-US" b="0" i="0" dirty="0">
              <a:solidFill>
                <a:srgbClr val="EEEEEE"/>
              </a:solidFill>
              <a:effectLst/>
              <a:latin typeface="Poppins" panose="00000500000000000000" pitchFamily="2" charset="0"/>
            </a:endParaRPr>
          </a:p>
        </p:txBody>
      </p:sp>
      <p:grpSp>
        <p:nvGrpSpPr>
          <p:cNvPr id="2204" name="Google Shape;2204;p57"/>
          <p:cNvGrpSpPr/>
          <p:nvPr/>
        </p:nvGrpSpPr>
        <p:grpSpPr>
          <a:xfrm>
            <a:off x="5626408" y="722871"/>
            <a:ext cx="793256" cy="182899"/>
            <a:chOff x="2685575" y="2835950"/>
            <a:chExt cx="433000" cy="99825"/>
          </a:xfrm>
        </p:grpSpPr>
        <p:sp>
          <p:nvSpPr>
            <p:cNvPr id="2205" name="Google Shape;2205;p5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09" name="Google Shape;2209;p57"/>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197"/>
                                        </p:tgtEl>
                                        <p:attrNameLst>
                                          <p:attrName>style.visibility</p:attrName>
                                        </p:attrNameLst>
                                      </p:cBhvr>
                                      <p:to>
                                        <p:strVal val="visible"/>
                                      </p:to>
                                    </p:set>
                                    <p:animEffect transition="in" filter="wheel(1)">
                                      <p:cBhvr>
                                        <p:cTn id="7" dur="750"/>
                                        <p:tgtEl>
                                          <p:spTgt spid="219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95">
                                            <p:txEl>
                                              <p:pRg st="0" end="0"/>
                                            </p:txEl>
                                          </p:spTgt>
                                        </p:tgtEl>
                                        <p:attrNameLst>
                                          <p:attrName>style.visibility</p:attrName>
                                        </p:attrNameLst>
                                      </p:cBhvr>
                                      <p:to>
                                        <p:strVal val="visible"/>
                                      </p:to>
                                    </p:set>
                                    <p:animEffect transition="in" filter="fade">
                                      <p:cBhvr>
                                        <p:cTn id="12" dur="1000"/>
                                        <p:tgtEl>
                                          <p:spTgt spid="2195">
                                            <p:txEl>
                                              <p:pRg st="0" end="0"/>
                                            </p:txEl>
                                          </p:spTgt>
                                        </p:tgtEl>
                                      </p:cBhvr>
                                    </p:animEffect>
                                    <p:anim calcmode="lin" valueType="num">
                                      <p:cBhvr>
                                        <p:cTn id="13" dur="1000" fill="hold"/>
                                        <p:tgtEl>
                                          <p:spTgt spid="219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91">
                                            <p:txEl>
                                              <p:pRg st="0" end="0"/>
                                            </p:txEl>
                                          </p:spTgt>
                                        </p:tgtEl>
                                        <p:attrNameLst>
                                          <p:attrName>style.visibility</p:attrName>
                                        </p:attrNameLst>
                                      </p:cBhvr>
                                      <p:to>
                                        <p:strVal val="visible"/>
                                      </p:to>
                                    </p:set>
                                    <p:animEffect transition="in" filter="fade">
                                      <p:cBhvr>
                                        <p:cTn id="19" dur="1000"/>
                                        <p:tgtEl>
                                          <p:spTgt spid="2191">
                                            <p:txEl>
                                              <p:pRg st="0" end="0"/>
                                            </p:txEl>
                                          </p:spTgt>
                                        </p:tgtEl>
                                      </p:cBhvr>
                                    </p:animEffect>
                                    <p:anim calcmode="lin" valueType="num">
                                      <p:cBhvr>
                                        <p:cTn id="20" dur="1000" fill="hold"/>
                                        <p:tgtEl>
                                          <p:spTgt spid="2191">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1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02">
                                            <p:txEl>
                                              <p:pRg st="0" end="0"/>
                                            </p:txEl>
                                          </p:spTgt>
                                        </p:tgtEl>
                                        <p:attrNameLst>
                                          <p:attrName>style.visibility</p:attrName>
                                        </p:attrNameLst>
                                      </p:cBhvr>
                                      <p:to>
                                        <p:strVal val="visible"/>
                                      </p:to>
                                    </p:set>
                                    <p:animEffect transition="in" filter="fade">
                                      <p:cBhvr>
                                        <p:cTn id="26" dur="1000"/>
                                        <p:tgtEl>
                                          <p:spTgt spid="2202">
                                            <p:txEl>
                                              <p:pRg st="0" end="0"/>
                                            </p:txEl>
                                          </p:spTgt>
                                        </p:tgtEl>
                                      </p:cBhvr>
                                    </p:animEffect>
                                    <p:anim calcmode="lin" valueType="num">
                                      <p:cBhvr>
                                        <p:cTn id="27" dur="1000" fill="hold"/>
                                        <p:tgtEl>
                                          <p:spTgt spid="2202">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2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93">
                                            <p:txEl>
                                              <p:pRg st="0" end="0"/>
                                            </p:txEl>
                                          </p:spTgt>
                                        </p:tgtEl>
                                        <p:attrNameLst>
                                          <p:attrName>style.visibility</p:attrName>
                                        </p:attrNameLst>
                                      </p:cBhvr>
                                      <p:to>
                                        <p:strVal val="visible"/>
                                      </p:to>
                                    </p:set>
                                    <p:animEffect transition="in" filter="fade">
                                      <p:cBhvr>
                                        <p:cTn id="33" dur="1000"/>
                                        <p:tgtEl>
                                          <p:spTgt spid="2193">
                                            <p:txEl>
                                              <p:pRg st="0" end="0"/>
                                            </p:txEl>
                                          </p:spTgt>
                                        </p:tgtEl>
                                      </p:cBhvr>
                                    </p:animEffect>
                                    <p:anim calcmode="lin" valueType="num">
                                      <p:cBhvr>
                                        <p:cTn id="34" dur="1000" fill="hold"/>
                                        <p:tgtEl>
                                          <p:spTgt spid="2193">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21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198">
                                            <p:txEl>
                                              <p:pRg st="0" end="0"/>
                                            </p:txEl>
                                          </p:spTgt>
                                        </p:tgtEl>
                                        <p:attrNameLst>
                                          <p:attrName>style.visibility</p:attrName>
                                        </p:attrNameLst>
                                      </p:cBhvr>
                                      <p:to>
                                        <p:strVal val="visible"/>
                                      </p:to>
                                    </p:set>
                                    <p:animEffect transition="in" filter="fade">
                                      <p:cBhvr>
                                        <p:cTn id="40" dur="1000"/>
                                        <p:tgtEl>
                                          <p:spTgt spid="2198">
                                            <p:txEl>
                                              <p:pRg st="0" end="0"/>
                                            </p:txEl>
                                          </p:spTgt>
                                        </p:tgtEl>
                                      </p:cBhvr>
                                    </p:animEffect>
                                    <p:anim calcmode="lin" valueType="num">
                                      <p:cBhvr>
                                        <p:cTn id="41" dur="1000" fill="hold"/>
                                        <p:tgtEl>
                                          <p:spTgt spid="219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19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 grpId="0" build="p"/>
      <p:bldP spid="2193" grpId="0" build="p"/>
      <p:bldP spid="2195" grpId="0" build="p"/>
      <p:bldP spid="2197" grpId="0"/>
      <p:bldP spid="2198" grpId="0" build="p"/>
      <p:bldP spid="220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5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Nhược điểm của Gson</a:t>
            </a:r>
            <a:endParaRPr dirty="0"/>
          </a:p>
        </p:txBody>
      </p:sp>
      <p:sp>
        <p:nvSpPr>
          <p:cNvPr id="2104" name="Google Shape;2104;p56"/>
          <p:cNvSpPr txBox="1">
            <a:spLocks noGrp="1"/>
          </p:cNvSpPr>
          <p:nvPr>
            <p:ph type="subTitle" idx="1"/>
          </p:nvPr>
        </p:nvSpPr>
        <p:spPr>
          <a:xfrm>
            <a:off x="2041867" y="2490604"/>
            <a:ext cx="1427742"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Dễ bị tổn thương</a:t>
            </a:r>
            <a:endParaRPr dirty="0"/>
          </a:p>
        </p:txBody>
      </p:sp>
      <p:sp>
        <p:nvSpPr>
          <p:cNvPr id="2106" name="Google Shape;2106;p56"/>
          <p:cNvSpPr txBox="1">
            <a:spLocks noGrp="1"/>
          </p:cNvSpPr>
          <p:nvPr>
            <p:ph type="subTitle" idx="3"/>
          </p:nvPr>
        </p:nvSpPr>
        <p:spPr>
          <a:xfrm>
            <a:off x="4280213" y="2490604"/>
            <a:ext cx="131925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Công cụ hạn chế</a:t>
            </a:r>
            <a:endParaRPr dirty="0"/>
          </a:p>
        </p:txBody>
      </p:sp>
      <p:sp>
        <p:nvSpPr>
          <p:cNvPr id="2108" name="Google Shape;2108;p56"/>
          <p:cNvSpPr txBox="1">
            <a:spLocks noGrp="1"/>
          </p:cNvSpPr>
          <p:nvPr>
            <p:ph type="subTitle" idx="5"/>
          </p:nvPr>
        </p:nvSpPr>
        <p:spPr>
          <a:xfrm>
            <a:off x="-51637" y="2490604"/>
            <a:ext cx="1328989"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Không xử lí lỗi</a:t>
            </a:r>
            <a:endParaRPr dirty="0"/>
          </a:p>
        </p:txBody>
      </p:sp>
      <p:sp>
        <p:nvSpPr>
          <p:cNvPr id="2110" name="Google Shape;2110;p56"/>
          <p:cNvSpPr/>
          <p:nvPr/>
        </p:nvSpPr>
        <p:spPr>
          <a:xfrm>
            <a:off x="302996" y="170365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6"/>
          <p:cNvSpPr/>
          <p:nvPr/>
        </p:nvSpPr>
        <p:spPr>
          <a:xfrm>
            <a:off x="2393258" y="173114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6"/>
          <p:cNvSpPr/>
          <p:nvPr/>
        </p:nvSpPr>
        <p:spPr>
          <a:xfrm>
            <a:off x="4556186" y="173114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3" name="Google Shape;2113;p56"/>
          <p:cNvGrpSpPr/>
          <p:nvPr/>
        </p:nvGrpSpPr>
        <p:grpSpPr>
          <a:xfrm flipH="1">
            <a:off x="9148986" y="905775"/>
            <a:ext cx="357454" cy="956304"/>
            <a:chOff x="357713" y="600975"/>
            <a:chExt cx="357454" cy="956304"/>
          </a:xfrm>
        </p:grpSpPr>
        <p:sp>
          <p:nvSpPr>
            <p:cNvPr id="2114" name="Google Shape;2114;p5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56"/>
          <p:cNvGrpSpPr/>
          <p:nvPr/>
        </p:nvGrpSpPr>
        <p:grpSpPr>
          <a:xfrm flipH="1">
            <a:off x="2068163" y="1362521"/>
            <a:ext cx="793256" cy="182899"/>
            <a:chOff x="2685575" y="2835950"/>
            <a:chExt cx="433000" cy="99825"/>
          </a:xfrm>
        </p:grpSpPr>
        <p:sp>
          <p:nvSpPr>
            <p:cNvPr id="2119" name="Google Shape;2119;p5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3" name="Google Shape;2123;p56"/>
          <p:cNvGrpSpPr/>
          <p:nvPr/>
        </p:nvGrpSpPr>
        <p:grpSpPr>
          <a:xfrm flipH="1">
            <a:off x="5599463" y="-1060328"/>
            <a:ext cx="2019176" cy="2019176"/>
            <a:chOff x="1943325" y="-220375"/>
            <a:chExt cx="1298672" cy="1298672"/>
          </a:xfrm>
        </p:grpSpPr>
        <p:sp>
          <p:nvSpPr>
            <p:cNvPr id="2124" name="Google Shape;2124;p5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2" name="Google Shape;2172;p56"/>
          <p:cNvSpPr/>
          <p:nvPr/>
        </p:nvSpPr>
        <p:spPr>
          <a:xfrm flipH="1">
            <a:off x="7923741" y="7474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56"/>
          <p:cNvGrpSpPr/>
          <p:nvPr/>
        </p:nvGrpSpPr>
        <p:grpSpPr>
          <a:xfrm>
            <a:off x="4688419" y="1870110"/>
            <a:ext cx="328117" cy="328057"/>
            <a:chOff x="4534444" y="2479828"/>
            <a:chExt cx="375377" cy="375308"/>
          </a:xfrm>
        </p:grpSpPr>
        <p:sp>
          <p:nvSpPr>
            <p:cNvPr id="2174" name="Google Shape;2174;p56"/>
            <p:cNvSpPr/>
            <p:nvPr/>
          </p:nvSpPr>
          <p:spPr>
            <a:xfrm>
              <a:off x="4534444" y="2479828"/>
              <a:ext cx="375377" cy="375308"/>
            </a:xfrm>
            <a:custGeom>
              <a:avLst/>
              <a:gdLst/>
              <a:ahLst/>
              <a:cxnLst/>
              <a:rect l="l" t="t" r="r" b="b"/>
              <a:pathLst>
                <a:path w="20206" h="20205" extrusionOk="0">
                  <a:moveTo>
                    <a:pt x="2579" y="1188"/>
                  </a:moveTo>
                  <a:lnTo>
                    <a:pt x="2579" y="2585"/>
                  </a:lnTo>
                  <a:lnTo>
                    <a:pt x="1184" y="2585"/>
                  </a:lnTo>
                  <a:lnTo>
                    <a:pt x="1184" y="1188"/>
                  </a:lnTo>
                  <a:close/>
                  <a:moveTo>
                    <a:pt x="16443" y="1188"/>
                  </a:moveTo>
                  <a:lnTo>
                    <a:pt x="16443" y="2585"/>
                  </a:lnTo>
                  <a:lnTo>
                    <a:pt x="3763" y="2585"/>
                  </a:lnTo>
                  <a:lnTo>
                    <a:pt x="3763" y="1188"/>
                  </a:lnTo>
                  <a:close/>
                  <a:moveTo>
                    <a:pt x="19021" y="1188"/>
                  </a:moveTo>
                  <a:lnTo>
                    <a:pt x="19021" y="2585"/>
                  </a:lnTo>
                  <a:lnTo>
                    <a:pt x="17627" y="2585"/>
                  </a:lnTo>
                  <a:lnTo>
                    <a:pt x="17627" y="1188"/>
                  </a:lnTo>
                  <a:close/>
                  <a:moveTo>
                    <a:pt x="2579" y="3771"/>
                  </a:moveTo>
                  <a:lnTo>
                    <a:pt x="2579" y="11282"/>
                  </a:lnTo>
                  <a:lnTo>
                    <a:pt x="1184" y="11282"/>
                  </a:lnTo>
                  <a:lnTo>
                    <a:pt x="1184" y="3771"/>
                  </a:lnTo>
                  <a:close/>
                  <a:moveTo>
                    <a:pt x="16443" y="3771"/>
                  </a:moveTo>
                  <a:lnTo>
                    <a:pt x="16443" y="11282"/>
                  </a:lnTo>
                  <a:lnTo>
                    <a:pt x="12453" y="11282"/>
                  </a:lnTo>
                  <a:lnTo>
                    <a:pt x="9191" y="8571"/>
                  </a:lnTo>
                  <a:lnTo>
                    <a:pt x="9223" y="11282"/>
                  </a:lnTo>
                  <a:lnTo>
                    <a:pt x="3763" y="11282"/>
                  </a:lnTo>
                  <a:lnTo>
                    <a:pt x="3763" y="3771"/>
                  </a:lnTo>
                  <a:close/>
                  <a:moveTo>
                    <a:pt x="19021" y="3772"/>
                  </a:moveTo>
                  <a:lnTo>
                    <a:pt x="19021" y="11282"/>
                  </a:lnTo>
                  <a:lnTo>
                    <a:pt x="17627" y="11282"/>
                  </a:lnTo>
                  <a:lnTo>
                    <a:pt x="17627" y="3772"/>
                  </a:lnTo>
                  <a:close/>
                  <a:moveTo>
                    <a:pt x="2579" y="12469"/>
                  </a:moveTo>
                  <a:lnTo>
                    <a:pt x="2579" y="13866"/>
                  </a:lnTo>
                  <a:lnTo>
                    <a:pt x="1184" y="13866"/>
                  </a:lnTo>
                  <a:lnTo>
                    <a:pt x="1184" y="12469"/>
                  </a:lnTo>
                  <a:close/>
                  <a:moveTo>
                    <a:pt x="9236" y="12469"/>
                  </a:moveTo>
                  <a:lnTo>
                    <a:pt x="9252" y="13866"/>
                  </a:lnTo>
                  <a:lnTo>
                    <a:pt x="3763" y="13866"/>
                  </a:lnTo>
                  <a:lnTo>
                    <a:pt x="3763" y="12469"/>
                  </a:lnTo>
                  <a:close/>
                  <a:moveTo>
                    <a:pt x="16443" y="12469"/>
                  </a:moveTo>
                  <a:lnTo>
                    <a:pt x="16443" y="13866"/>
                  </a:lnTo>
                  <a:lnTo>
                    <a:pt x="15563" y="13866"/>
                  </a:lnTo>
                  <a:lnTo>
                    <a:pt x="13882" y="12469"/>
                  </a:lnTo>
                  <a:close/>
                  <a:moveTo>
                    <a:pt x="19021" y="12469"/>
                  </a:moveTo>
                  <a:lnTo>
                    <a:pt x="19021" y="13866"/>
                  </a:lnTo>
                  <a:lnTo>
                    <a:pt x="17627" y="13866"/>
                  </a:lnTo>
                  <a:lnTo>
                    <a:pt x="17627" y="12469"/>
                  </a:lnTo>
                  <a:close/>
                  <a:moveTo>
                    <a:pt x="10404" y="11119"/>
                  </a:moveTo>
                  <a:lnTo>
                    <a:pt x="14709" y="14698"/>
                  </a:lnTo>
                  <a:lnTo>
                    <a:pt x="13146" y="15445"/>
                  </a:lnTo>
                  <a:lnTo>
                    <a:pt x="14405" y="18089"/>
                  </a:lnTo>
                  <a:lnTo>
                    <a:pt x="13288" y="18623"/>
                  </a:lnTo>
                  <a:lnTo>
                    <a:pt x="12031" y="15981"/>
                  </a:lnTo>
                  <a:lnTo>
                    <a:pt x="10468" y="16727"/>
                  </a:lnTo>
                  <a:lnTo>
                    <a:pt x="10404" y="11119"/>
                  </a:lnTo>
                  <a:close/>
                  <a:moveTo>
                    <a:pt x="0" y="1"/>
                  </a:moveTo>
                  <a:lnTo>
                    <a:pt x="0" y="15053"/>
                  </a:lnTo>
                  <a:lnTo>
                    <a:pt x="9264" y="15053"/>
                  </a:lnTo>
                  <a:lnTo>
                    <a:pt x="9305" y="18598"/>
                  </a:lnTo>
                  <a:lnTo>
                    <a:pt x="11471" y="17562"/>
                  </a:lnTo>
                  <a:lnTo>
                    <a:pt x="12728" y="20204"/>
                  </a:lnTo>
                  <a:lnTo>
                    <a:pt x="15981" y="18649"/>
                  </a:lnTo>
                  <a:lnTo>
                    <a:pt x="14726" y="16006"/>
                  </a:lnTo>
                  <a:lnTo>
                    <a:pt x="16721" y="15053"/>
                  </a:lnTo>
                  <a:lnTo>
                    <a:pt x="20205" y="15053"/>
                  </a:lnTo>
                  <a:lnTo>
                    <a:pt x="20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6"/>
            <p:cNvSpPr/>
            <p:nvPr/>
          </p:nvSpPr>
          <p:spPr>
            <a:xfrm>
              <a:off x="4667180" y="2574263"/>
              <a:ext cx="113267" cy="22067"/>
            </a:xfrm>
            <a:custGeom>
              <a:avLst/>
              <a:gdLst/>
              <a:ahLst/>
              <a:cxnLst/>
              <a:rect l="l" t="t" r="r" b="b"/>
              <a:pathLst>
                <a:path w="6097" h="1188" extrusionOk="0">
                  <a:moveTo>
                    <a:pt x="1" y="0"/>
                  </a:moveTo>
                  <a:lnTo>
                    <a:pt x="1" y="1187"/>
                  </a:lnTo>
                  <a:lnTo>
                    <a:pt x="6097" y="1187"/>
                  </a:lnTo>
                  <a:lnTo>
                    <a:pt x="60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6"/>
            <p:cNvSpPr/>
            <p:nvPr/>
          </p:nvSpPr>
          <p:spPr>
            <a:xfrm>
              <a:off x="4646299" y="2615481"/>
              <a:ext cx="155029" cy="22067"/>
            </a:xfrm>
            <a:custGeom>
              <a:avLst/>
              <a:gdLst/>
              <a:ahLst/>
              <a:cxnLst/>
              <a:rect l="l" t="t" r="r" b="b"/>
              <a:pathLst>
                <a:path w="8345" h="1188" extrusionOk="0">
                  <a:moveTo>
                    <a:pt x="0" y="0"/>
                  </a:moveTo>
                  <a:lnTo>
                    <a:pt x="0" y="1187"/>
                  </a:lnTo>
                  <a:lnTo>
                    <a:pt x="8345" y="1187"/>
                  </a:lnTo>
                  <a:lnTo>
                    <a:pt x="83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7" name="Google Shape;2177;p56"/>
          <p:cNvGrpSpPr/>
          <p:nvPr/>
        </p:nvGrpSpPr>
        <p:grpSpPr>
          <a:xfrm>
            <a:off x="2514140" y="1871385"/>
            <a:ext cx="328085" cy="328057"/>
            <a:chOff x="2477933" y="3080134"/>
            <a:chExt cx="375340" cy="375308"/>
          </a:xfrm>
        </p:grpSpPr>
        <p:sp>
          <p:nvSpPr>
            <p:cNvPr id="2178" name="Google Shape;2178;p56"/>
            <p:cNvSpPr/>
            <p:nvPr/>
          </p:nvSpPr>
          <p:spPr>
            <a:xfrm>
              <a:off x="2716487" y="3155233"/>
              <a:ext cx="75685" cy="111097"/>
            </a:xfrm>
            <a:custGeom>
              <a:avLst/>
              <a:gdLst/>
              <a:ahLst/>
              <a:cxnLst/>
              <a:rect l="l" t="t" r="r" b="b"/>
              <a:pathLst>
                <a:path w="4074" h="5981" extrusionOk="0">
                  <a:moveTo>
                    <a:pt x="2037" y="1165"/>
                  </a:moveTo>
                  <a:cubicBezTo>
                    <a:pt x="2508" y="1165"/>
                    <a:pt x="2890" y="1546"/>
                    <a:pt x="2890" y="2018"/>
                  </a:cubicBezTo>
                  <a:lnTo>
                    <a:pt x="2890" y="2908"/>
                  </a:lnTo>
                  <a:lnTo>
                    <a:pt x="1185" y="2908"/>
                  </a:lnTo>
                  <a:lnTo>
                    <a:pt x="1185" y="2018"/>
                  </a:lnTo>
                  <a:cubicBezTo>
                    <a:pt x="1186" y="1548"/>
                    <a:pt x="1567" y="1165"/>
                    <a:pt x="2037" y="1165"/>
                  </a:cubicBezTo>
                  <a:close/>
                  <a:moveTo>
                    <a:pt x="2037" y="1"/>
                  </a:moveTo>
                  <a:cubicBezTo>
                    <a:pt x="920" y="1"/>
                    <a:pt x="11" y="901"/>
                    <a:pt x="1" y="2018"/>
                  </a:cubicBezTo>
                  <a:lnTo>
                    <a:pt x="1" y="5980"/>
                  </a:lnTo>
                  <a:lnTo>
                    <a:pt x="1185" y="5980"/>
                  </a:lnTo>
                  <a:lnTo>
                    <a:pt x="1185" y="4093"/>
                  </a:lnTo>
                  <a:lnTo>
                    <a:pt x="2890" y="4093"/>
                  </a:lnTo>
                  <a:lnTo>
                    <a:pt x="2890" y="5980"/>
                  </a:lnTo>
                  <a:lnTo>
                    <a:pt x="4074" y="5980"/>
                  </a:lnTo>
                  <a:lnTo>
                    <a:pt x="4074" y="2018"/>
                  </a:lnTo>
                  <a:cubicBezTo>
                    <a:pt x="4063" y="901"/>
                    <a:pt x="3154" y="1"/>
                    <a:pt x="2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6"/>
            <p:cNvSpPr/>
            <p:nvPr/>
          </p:nvSpPr>
          <p:spPr>
            <a:xfrm>
              <a:off x="2536508" y="3154880"/>
              <a:ext cx="91773" cy="112193"/>
            </a:xfrm>
            <a:custGeom>
              <a:avLst/>
              <a:gdLst/>
              <a:ahLst/>
              <a:cxnLst/>
              <a:rect l="l" t="t" r="r" b="b"/>
              <a:pathLst>
                <a:path w="4940" h="6040" extrusionOk="0">
                  <a:moveTo>
                    <a:pt x="2037" y="1186"/>
                  </a:moveTo>
                  <a:cubicBezTo>
                    <a:pt x="2507" y="1186"/>
                    <a:pt x="2890" y="1567"/>
                    <a:pt x="2890" y="2038"/>
                  </a:cubicBezTo>
                  <a:lnTo>
                    <a:pt x="2890" y="4003"/>
                  </a:lnTo>
                  <a:cubicBezTo>
                    <a:pt x="2890" y="4474"/>
                    <a:pt x="2507" y="4856"/>
                    <a:pt x="2037" y="4856"/>
                  </a:cubicBezTo>
                  <a:cubicBezTo>
                    <a:pt x="1565" y="4856"/>
                    <a:pt x="1185" y="4474"/>
                    <a:pt x="1185" y="4003"/>
                  </a:cubicBezTo>
                  <a:lnTo>
                    <a:pt x="1185" y="2038"/>
                  </a:lnTo>
                  <a:cubicBezTo>
                    <a:pt x="1185" y="1567"/>
                    <a:pt x="1565" y="1186"/>
                    <a:pt x="2037" y="1186"/>
                  </a:cubicBezTo>
                  <a:close/>
                  <a:moveTo>
                    <a:pt x="2037" y="0"/>
                  </a:moveTo>
                  <a:cubicBezTo>
                    <a:pt x="913" y="0"/>
                    <a:pt x="1" y="913"/>
                    <a:pt x="1" y="2037"/>
                  </a:cubicBezTo>
                  <a:lnTo>
                    <a:pt x="1" y="4002"/>
                  </a:lnTo>
                  <a:cubicBezTo>
                    <a:pt x="2" y="5126"/>
                    <a:pt x="913" y="6038"/>
                    <a:pt x="2037" y="6040"/>
                  </a:cubicBezTo>
                  <a:cubicBezTo>
                    <a:pt x="2583" y="6040"/>
                    <a:pt x="3108" y="5819"/>
                    <a:pt x="3490" y="5428"/>
                  </a:cubicBezTo>
                  <a:lnTo>
                    <a:pt x="4199" y="5998"/>
                  </a:lnTo>
                  <a:lnTo>
                    <a:pt x="4939" y="5075"/>
                  </a:lnTo>
                  <a:lnTo>
                    <a:pt x="4042" y="4354"/>
                  </a:lnTo>
                  <a:cubicBezTo>
                    <a:pt x="4063" y="4238"/>
                    <a:pt x="4074" y="4120"/>
                    <a:pt x="4074" y="4003"/>
                  </a:cubicBezTo>
                  <a:lnTo>
                    <a:pt x="4074" y="2037"/>
                  </a:lnTo>
                  <a:cubicBezTo>
                    <a:pt x="4074" y="913"/>
                    <a:pt x="3161" y="0"/>
                    <a:pt x="2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6"/>
            <p:cNvSpPr/>
            <p:nvPr/>
          </p:nvSpPr>
          <p:spPr>
            <a:xfrm>
              <a:off x="2477933" y="3080134"/>
              <a:ext cx="375340" cy="375308"/>
            </a:xfrm>
            <a:custGeom>
              <a:avLst/>
              <a:gdLst/>
              <a:ahLst/>
              <a:cxnLst/>
              <a:rect l="l" t="t" r="r" b="b"/>
              <a:pathLst>
                <a:path w="20204" h="20205" extrusionOk="0">
                  <a:moveTo>
                    <a:pt x="9509" y="1183"/>
                  </a:moveTo>
                  <a:lnTo>
                    <a:pt x="9509" y="12668"/>
                  </a:lnTo>
                  <a:lnTo>
                    <a:pt x="1184" y="12668"/>
                  </a:lnTo>
                  <a:lnTo>
                    <a:pt x="1184" y="1183"/>
                  </a:lnTo>
                  <a:close/>
                  <a:moveTo>
                    <a:pt x="19020" y="1183"/>
                  </a:moveTo>
                  <a:lnTo>
                    <a:pt x="19020" y="12668"/>
                  </a:lnTo>
                  <a:lnTo>
                    <a:pt x="10695" y="12668"/>
                  </a:lnTo>
                  <a:lnTo>
                    <a:pt x="10695" y="1183"/>
                  </a:lnTo>
                  <a:close/>
                  <a:moveTo>
                    <a:pt x="19020" y="13852"/>
                  </a:moveTo>
                  <a:lnTo>
                    <a:pt x="19020" y="15667"/>
                  </a:lnTo>
                  <a:lnTo>
                    <a:pt x="1184" y="15667"/>
                  </a:lnTo>
                  <a:lnTo>
                    <a:pt x="1184" y="13852"/>
                  </a:lnTo>
                  <a:close/>
                  <a:moveTo>
                    <a:pt x="11473" y="16851"/>
                  </a:moveTo>
                  <a:lnTo>
                    <a:pt x="11473" y="17562"/>
                  </a:lnTo>
                  <a:cubicBezTo>
                    <a:pt x="11473" y="18080"/>
                    <a:pt x="11625" y="18589"/>
                    <a:pt x="11913" y="19022"/>
                  </a:cubicBezTo>
                  <a:lnTo>
                    <a:pt x="8293" y="19022"/>
                  </a:lnTo>
                  <a:cubicBezTo>
                    <a:pt x="8581" y="18589"/>
                    <a:pt x="8734" y="18081"/>
                    <a:pt x="8734" y="17562"/>
                  </a:cubicBezTo>
                  <a:lnTo>
                    <a:pt x="8734" y="16851"/>
                  </a:lnTo>
                  <a:close/>
                  <a:moveTo>
                    <a:pt x="0" y="1"/>
                  </a:moveTo>
                  <a:lnTo>
                    <a:pt x="0" y="16850"/>
                  </a:lnTo>
                  <a:lnTo>
                    <a:pt x="7549" y="16850"/>
                  </a:lnTo>
                  <a:lnTo>
                    <a:pt x="7549" y="17560"/>
                  </a:lnTo>
                  <a:cubicBezTo>
                    <a:pt x="7548" y="18366"/>
                    <a:pt x="6895" y="19019"/>
                    <a:pt x="6089" y="19020"/>
                  </a:cubicBezTo>
                  <a:lnTo>
                    <a:pt x="4263" y="19020"/>
                  </a:lnTo>
                  <a:lnTo>
                    <a:pt x="4263" y="20204"/>
                  </a:lnTo>
                  <a:lnTo>
                    <a:pt x="15943" y="20204"/>
                  </a:lnTo>
                  <a:lnTo>
                    <a:pt x="15943" y="19022"/>
                  </a:lnTo>
                  <a:lnTo>
                    <a:pt x="14117" y="19022"/>
                  </a:lnTo>
                  <a:cubicBezTo>
                    <a:pt x="13311" y="19020"/>
                    <a:pt x="12657" y="18366"/>
                    <a:pt x="12657" y="17562"/>
                  </a:cubicBezTo>
                  <a:lnTo>
                    <a:pt x="12657" y="16851"/>
                  </a:lnTo>
                  <a:lnTo>
                    <a:pt x="20204" y="16850"/>
                  </a:lnTo>
                  <a:lnTo>
                    <a:pt x="20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81" name="Google Shape;2181;p56"/>
          <p:cNvGrpSpPr/>
          <p:nvPr/>
        </p:nvGrpSpPr>
        <p:grpSpPr>
          <a:xfrm>
            <a:off x="416696" y="1831828"/>
            <a:ext cx="328117" cy="328073"/>
            <a:chOff x="1911245" y="3660176"/>
            <a:chExt cx="375377" cy="375326"/>
          </a:xfrm>
        </p:grpSpPr>
        <p:sp>
          <p:nvSpPr>
            <p:cNvPr id="2182" name="Google Shape;2182;p56"/>
            <p:cNvSpPr/>
            <p:nvPr/>
          </p:nvSpPr>
          <p:spPr>
            <a:xfrm>
              <a:off x="1911245" y="3660176"/>
              <a:ext cx="375377" cy="375326"/>
            </a:xfrm>
            <a:custGeom>
              <a:avLst/>
              <a:gdLst/>
              <a:ahLst/>
              <a:cxnLst/>
              <a:rect l="l" t="t" r="r" b="b"/>
              <a:pathLst>
                <a:path w="20206" h="20206" extrusionOk="0">
                  <a:moveTo>
                    <a:pt x="9511" y="3605"/>
                  </a:moveTo>
                  <a:lnTo>
                    <a:pt x="9511" y="7721"/>
                  </a:lnTo>
                  <a:lnTo>
                    <a:pt x="3679" y="7721"/>
                  </a:lnTo>
                  <a:lnTo>
                    <a:pt x="3679" y="3605"/>
                  </a:lnTo>
                  <a:close/>
                  <a:moveTo>
                    <a:pt x="16525" y="3605"/>
                  </a:moveTo>
                  <a:lnTo>
                    <a:pt x="16527" y="7721"/>
                  </a:lnTo>
                  <a:lnTo>
                    <a:pt x="10693" y="7721"/>
                  </a:lnTo>
                  <a:lnTo>
                    <a:pt x="10693" y="3605"/>
                  </a:lnTo>
                  <a:close/>
                  <a:moveTo>
                    <a:pt x="9511" y="8905"/>
                  </a:moveTo>
                  <a:lnTo>
                    <a:pt x="9511" y="13023"/>
                  </a:lnTo>
                  <a:lnTo>
                    <a:pt x="3679" y="13023"/>
                  </a:lnTo>
                  <a:lnTo>
                    <a:pt x="3679" y="8905"/>
                  </a:lnTo>
                  <a:close/>
                  <a:moveTo>
                    <a:pt x="16527" y="8905"/>
                  </a:moveTo>
                  <a:lnTo>
                    <a:pt x="16527" y="13023"/>
                  </a:lnTo>
                  <a:lnTo>
                    <a:pt x="10693" y="13023"/>
                  </a:lnTo>
                  <a:lnTo>
                    <a:pt x="10695" y="8905"/>
                  </a:lnTo>
                  <a:close/>
                  <a:moveTo>
                    <a:pt x="19021" y="1184"/>
                  </a:moveTo>
                  <a:lnTo>
                    <a:pt x="19021" y="13023"/>
                  </a:lnTo>
                  <a:lnTo>
                    <a:pt x="17711" y="13023"/>
                  </a:lnTo>
                  <a:lnTo>
                    <a:pt x="17711" y="2421"/>
                  </a:lnTo>
                  <a:lnTo>
                    <a:pt x="2495" y="2421"/>
                  </a:lnTo>
                  <a:lnTo>
                    <a:pt x="2495" y="13023"/>
                  </a:lnTo>
                  <a:lnTo>
                    <a:pt x="1184" y="13023"/>
                  </a:lnTo>
                  <a:lnTo>
                    <a:pt x="1184" y="1184"/>
                  </a:lnTo>
                  <a:close/>
                  <a:moveTo>
                    <a:pt x="19021" y="14205"/>
                  </a:moveTo>
                  <a:lnTo>
                    <a:pt x="19021" y="15665"/>
                  </a:lnTo>
                  <a:lnTo>
                    <a:pt x="1184" y="15665"/>
                  </a:lnTo>
                  <a:lnTo>
                    <a:pt x="1184" y="14205"/>
                  </a:lnTo>
                  <a:close/>
                  <a:moveTo>
                    <a:pt x="11473" y="16851"/>
                  </a:moveTo>
                  <a:lnTo>
                    <a:pt x="11473" y="17561"/>
                  </a:lnTo>
                  <a:cubicBezTo>
                    <a:pt x="11473" y="18081"/>
                    <a:pt x="11626" y="18589"/>
                    <a:pt x="11915" y="19021"/>
                  </a:cubicBezTo>
                  <a:lnTo>
                    <a:pt x="11913" y="19020"/>
                  </a:lnTo>
                  <a:lnTo>
                    <a:pt x="8293" y="19020"/>
                  </a:lnTo>
                  <a:cubicBezTo>
                    <a:pt x="8581" y="18589"/>
                    <a:pt x="8734" y="18081"/>
                    <a:pt x="8734" y="17561"/>
                  </a:cubicBezTo>
                  <a:lnTo>
                    <a:pt x="8734" y="16851"/>
                  </a:lnTo>
                  <a:close/>
                  <a:moveTo>
                    <a:pt x="0" y="0"/>
                  </a:moveTo>
                  <a:lnTo>
                    <a:pt x="0" y="16851"/>
                  </a:lnTo>
                  <a:lnTo>
                    <a:pt x="7549" y="16851"/>
                  </a:lnTo>
                  <a:lnTo>
                    <a:pt x="7549" y="17561"/>
                  </a:lnTo>
                  <a:cubicBezTo>
                    <a:pt x="7548" y="18368"/>
                    <a:pt x="6895" y="19020"/>
                    <a:pt x="6089" y="19021"/>
                  </a:cubicBezTo>
                  <a:lnTo>
                    <a:pt x="4261" y="19021"/>
                  </a:lnTo>
                  <a:lnTo>
                    <a:pt x="4261" y="20205"/>
                  </a:lnTo>
                  <a:lnTo>
                    <a:pt x="15943" y="20205"/>
                  </a:lnTo>
                  <a:lnTo>
                    <a:pt x="15943" y="19021"/>
                  </a:lnTo>
                  <a:lnTo>
                    <a:pt x="14115" y="19021"/>
                  </a:lnTo>
                  <a:cubicBezTo>
                    <a:pt x="13309" y="19020"/>
                    <a:pt x="12657" y="18368"/>
                    <a:pt x="12655" y="17561"/>
                  </a:cubicBezTo>
                  <a:lnTo>
                    <a:pt x="12655" y="16851"/>
                  </a:lnTo>
                  <a:lnTo>
                    <a:pt x="20205" y="16851"/>
                  </a:lnTo>
                  <a:lnTo>
                    <a:pt x="20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183;p56"/>
            <p:cNvSpPr/>
            <p:nvPr/>
          </p:nvSpPr>
          <p:spPr>
            <a:xfrm>
              <a:off x="2005191" y="3852279"/>
              <a:ext cx="57423" cy="22011"/>
            </a:xfrm>
            <a:custGeom>
              <a:avLst/>
              <a:gdLst/>
              <a:ahLst/>
              <a:cxnLst/>
              <a:rect l="l" t="t" r="r" b="b"/>
              <a:pathLst>
                <a:path w="3091" h="1185" extrusionOk="0">
                  <a:moveTo>
                    <a:pt x="0" y="1"/>
                  </a:moveTo>
                  <a:lnTo>
                    <a:pt x="0" y="1184"/>
                  </a:lnTo>
                  <a:lnTo>
                    <a:pt x="3091" y="1184"/>
                  </a:lnTo>
                  <a:lnTo>
                    <a:pt x="3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6"/>
            <p:cNvSpPr/>
            <p:nvPr/>
          </p:nvSpPr>
          <p:spPr>
            <a:xfrm>
              <a:off x="2135661" y="3835951"/>
              <a:ext cx="56160" cy="56152"/>
            </a:xfrm>
            <a:custGeom>
              <a:avLst/>
              <a:gdLst/>
              <a:ahLst/>
              <a:cxnLst/>
              <a:rect l="l" t="t" r="r" b="b"/>
              <a:pathLst>
                <a:path w="3023" h="3023" extrusionOk="0">
                  <a:moveTo>
                    <a:pt x="2186" y="0"/>
                  </a:moveTo>
                  <a:lnTo>
                    <a:pt x="0" y="2186"/>
                  </a:lnTo>
                  <a:lnTo>
                    <a:pt x="838" y="3022"/>
                  </a:lnTo>
                  <a:lnTo>
                    <a:pt x="3022" y="838"/>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6"/>
            <p:cNvSpPr/>
            <p:nvPr/>
          </p:nvSpPr>
          <p:spPr>
            <a:xfrm>
              <a:off x="2005191" y="3736724"/>
              <a:ext cx="57460" cy="57415"/>
            </a:xfrm>
            <a:custGeom>
              <a:avLst/>
              <a:gdLst/>
              <a:ahLst/>
              <a:cxnLst/>
              <a:rect l="l" t="t" r="r" b="b"/>
              <a:pathLst>
                <a:path w="3093" h="3091" extrusionOk="0">
                  <a:moveTo>
                    <a:pt x="954" y="0"/>
                  </a:moveTo>
                  <a:lnTo>
                    <a:pt x="954" y="954"/>
                  </a:lnTo>
                  <a:lnTo>
                    <a:pt x="0" y="954"/>
                  </a:lnTo>
                  <a:lnTo>
                    <a:pt x="0" y="2138"/>
                  </a:lnTo>
                  <a:lnTo>
                    <a:pt x="954" y="2138"/>
                  </a:lnTo>
                  <a:lnTo>
                    <a:pt x="954" y="3091"/>
                  </a:lnTo>
                  <a:lnTo>
                    <a:pt x="2138" y="3091"/>
                  </a:lnTo>
                  <a:lnTo>
                    <a:pt x="2138" y="2138"/>
                  </a:lnTo>
                  <a:lnTo>
                    <a:pt x="3092" y="2138"/>
                  </a:lnTo>
                  <a:lnTo>
                    <a:pt x="3092" y="954"/>
                  </a:lnTo>
                  <a:lnTo>
                    <a:pt x="2138" y="954"/>
                  </a:lnTo>
                  <a:lnTo>
                    <a:pt x="2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6"/>
            <p:cNvSpPr/>
            <p:nvPr/>
          </p:nvSpPr>
          <p:spPr>
            <a:xfrm>
              <a:off x="2135717" y="3737355"/>
              <a:ext cx="56160" cy="56152"/>
            </a:xfrm>
            <a:custGeom>
              <a:avLst/>
              <a:gdLst/>
              <a:ahLst/>
              <a:cxnLst/>
              <a:rect l="l" t="t" r="r" b="b"/>
              <a:pathLst>
                <a:path w="3023" h="3023" extrusionOk="0">
                  <a:moveTo>
                    <a:pt x="838" y="0"/>
                  </a:moveTo>
                  <a:lnTo>
                    <a:pt x="0" y="838"/>
                  </a:lnTo>
                  <a:lnTo>
                    <a:pt x="674" y="1511"/>
                  </a:lnTo>
                  <a:lnTo>
                    <a:pt x="0" y="2186"/>
                  </a:lnTo>
                  <a:lnTo>
                    <a:pt x="838" y="3022"/>
                  </a:lnTo>
                  <a:lnTo>
                    <a:pt x="1511" y="2349"/>
                  </a:lnTo>
                  <a:lnTo>
                    <a:pt x="2186" y="3022"/>
                  </a:lnTo>
                  <a:lnTo>
                    <a:pt x="3022" y="2186"/>
                  </a:lnTo>
                  <a:lnTo>
                    <a:pt x="2349" y="1511"/>
                  </a:lnTo>
                  <a:lnTo>
                    <a:pt x="3022" y="838"/>
                  </a:lnTo>
                  <a:lnTo>
                    <a:pt x="2186" y="0"/>
                  </a:lnTo>
                  <a:lnTo>
                    <a:pt x="1511" y="674"/>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2111;p56">
            <a:extLst>
              <a:ext uri="{FF2B5EF4-FFF2-40B4-BE49-F238E27FC236}">
                <a16:creationId xmlns:a16="http://schemas.microsoft.com/office/drawing/2014/main" id="{E719ADD5-046F-62CA-649B-891FEFB3D86F}"/>
              </a:ext>
            </a:extLst>
          </p:cNvPr>
          <p:cNvSpPr/>
          <p:nvPr/>
        </p:nvSpPr>
        <p:spPr>
          <a:xfrm>
            <a:off x="6566975" y="168864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87;p54">
            <a:extLst>
              <a:ext uri="{FF2B5EF4-FFF2-40B4-BE49-F238E27FC236}">
                <a16:creationId xmlns:a16="http://schemas.microsoft.com/office/drawing/2014/main" id="{C7DF42F2-336C-18A5-2360-C27ED794778D}"/>
              </a:ext>
            </a:extLst>
          </p:cNvPr>
          <p:cNvSpPr/>
          <p:nvPr/>
        </p:nvSpPr>
        <p:spPr>
          <a:xfrm>
            <a:off x="6663293" y="1775702"/>
            <a:ext cx="341488" cy="339858"/>
          </a:xfrm>
          <a:custGeom>
            <a:avLst/>
            <a:gdLst/>
            <a:ahLst/>
            <a:cxnLst/>
            <a:rect l="l" t="t" r="r" b="b"/>
            <a:pathLst>
              <a:path w="16561" h="16411" extrusionOk="0">
                <a:moveTo>
                  <a:pt x="10712" y="962"/>
                </a:moveTo>
                <a:lnTo>
                  <a:pt x="10712" y="2007"/>
                </a:lnTo>
                <a:cubicBezTo>
                  <a:pt x="10554" y="1993"/>
                  <a:pt x="10393" y="1987"/>
                  <a:pt x="10232" y="1987"/>
                </a:cubicBezTo>
                <a:cubicBezTo>
                  <a:pt x="10069" y="1987"/>
                  <a:pt x="9909" y="1993"/>
                  <a:pt x="9750" y="2007"/>
                </a:cubicBezTo>
                <a:lnTo>
                  <a:pt x="9750" y="962"/>
                </a:lnTo>
                <a:close/>
                <a:moveTo>
                  <a:pt x="10229" y="6796"/>
                </a:moveTo>
                <a:cubicBezTo>
                  <a:pt x="10310" y="6796"/>
                  <a:pt x="10392" y="6803"/>
                  <a:pt x="10475" y="6817"/>
                </a:cubicBezTo>
                <a:cubicBezTo>
                  <a:pt x="11167" y="6936"/>
                  <a:pt x="11674" y="7536"/>
                  <a:pt x="11674" y="8238"/>
                </a:cubicBezTo>
                <a:cubicBezTo>
                  <a:pt x="11674" y="8941"/>
                  <a:pt x="11167" y="9541"/>
                  <a:pt x="10475" y="9660"/>
                </a:cubicBezTo>
                <a:cubicBezTo>
                  <a:pt x="10393" y="9674"/>
                  <a:pt x="10311" y="9681"/>
                  <a:pt x="10230" y="9681"/>
                </a:cubicBezTo>
                <a:cubicBezTo>
                  <a:pt x="9629" y="9681"/>
                  <a:pt x="9078" y="9303"/>
                  <a:pt x="8871" y="8720"/>
                </a:cubicBezTo>
                <a:lnTo>
                  <a:pt x="10232" y="8720"/>
                </a:lnTo>
                <a:cubicBezTo>
                  <a:pt x="10234" y="8720"/>
                  <a:pt x="10237" y="8720"/>
                  <a:pt x="10240" y="8720"/>
                </a:cubicBezTo>
                <a:cubicBezTo>
                  <a:pt x="10504" y="8720"/>
                  <a:pt x="10721" y="8505"/>
                  <a:pt x="10721" y="8238"/>
                </a:cubicBezTo>
                <a:cubicBezTo>
                  <a:pt x="10721" y="7972"/>
                  <a:pt x="10505" y="7757"/>
                  <a:pt x="10242" y="7757"/>
                </a:cubicBezTo>
                <a:cubicBezTo>
                  <a:pt x="10239" y="7757"/>
                  <a:pt x="10235" y="7757"/>
                  <a:pt x="10232" y="7757"/>
                </a:cubicBezTo>
                <a:lnTo>
                  <a:pt x="8871" y="7757"/>
                </a:lnTo>
                <a:cubicBezTo>
                  <a:pt x="9077" y="7174"/>
                  <a:pt x="9628" y="6796"/>
                  <a:pt x="10229" y="6796"/>
                </a:cubicBezTo>
                <a:close/>
                <a:moveTo>
                  <a:pt x="10232" y="4874"/>
                </a:moveTo>
                <a:cubicBezTo>
                  <a:pt x="12087" y="4874"/>
                  <a:pt x="13597" y="6384"/>
                  <a:pt x="13597" y="8239"/>
                </a:cubicBezTo>
                <a:cubicBezTo>
                  <a:pt x="13597" y="10095"/>
                  <a:pt x="12087" y="11603"/>
                  <a:pt x="10232" y="11603"/>
                </a:cubicBezTo>
                <a:cubicBezTo>
                  <a:pt x="8539" y="11603"/>
                  <a:pt x="7134" y="10348"/>
                  <a:pt x="6900" y="8720"/>
                </a:cubicBezTo>
                <a:lnTo>
                  <a:pt x="7875" y="8720"/>
                </a:lnTo>
                <a:cubicBezTo>
                  <a:pt x="8099" y="9815"/>
                  <a:pt x="9070" y="10642"/>
                  <a:pt x="10232" y="10642"/>
                </a:cubicBezTo>
                <a:cubicBezTo>
                  <a:pt x="11557" y="10642"/>
                  <a:pt x="12635" y="9565"/>
                  <a:pt x="12635" y="8238"/>
                </a:cubicBezTo>
                <a:cubicBezTo>
                  <a:pt x="12635" y="6912"/>
                  <a:pt x="11557" y="5836"/>
                  <a:pt x="10232" y="5836"/>
                </a:cubicBezTo>
                <a:cubicBezTo>
                  <a:pt x="9070" y="5836"/>
                  <a:pt x="8099" y="6662"/>
                  <a:pt x="7875" y="7759"/>
                </a:cubicBezTo>
                <a:lnTo>
                  <a:pt x="6900" y="7759"/>
                </a:lnTo>
                <a:cubicBezTo>
                  <a:pt x="7134" y="6129"/>
                  <a:pt x="8539" y="4874"/>
                  <a:pt x="10232" y="4874"/>
                </a:cubicBezTo>
                <a:close/>
                <a:moveTo>
                  <a:pt x="10232" y="2950"/>
                </a:moveTo>
                <a:cubicBezTo>
                  <a:pt x="13147" y="2950"/>
                  <a:pt x="15520" y="5322"/>
                  <a:pt x="15520" y="8238"/>
                </a:cubicBezTo>
                <a:cubicBezTo>
                  <a:pt x="15520" y="11155"/>
                  <a:pt x="13147" y="13527"/>
                  <a:pt x="10232" y="13527"/>
                </a:cubicBezTo>
                <a:cubicBezTo>
                  <a:pt x="7477" y="13527"/>
                  <a:pt x="5208" y="11411"/>
                  <a:pt x="4964" y="8720"/>
                </a:cubicBezTo>
                <a:lnTo>
                  <a:pt x="5932" y="8720"/>
                </a:lnTo>
                <a:cubicBezTo>
                  <a:pt x="6172" y="10880"/>
                  <a:pt x="8008" y="12565"/>
                  <a:pt x="10232" y="12565"/>
                </a:cubicBezTo>
                <a:cubicBezTo>
                  <a:pt x="12617" y="12565"/>
                  <a:pt x="14559" y="10625"/>
                  <a:pt x="14559" y="8238"/>
                </a:cubicBezTo>
                <a:cubicBezTo>
                  <a:pt x="14559" y="5852"/>
                  <a:pt x="12619" y="3912"/>
                  <a:pt x="10232" y="3912"/>
                </a:cubicBezTo>
                <a:cubicBezTo>
                  <a:pt x="8008" y="3912"/>
                  <a:pt x="6171" y="5597"/>
                  <a:pt x="5932" y="7757"/>
                </a:cubicBezTo>
                <a:lnTo>
                  <a:pt x="4965" y="7757"/>
                </a:lnTo>
                <a:cubicBezTo>
                  <a:pt x="5208" y="5066"/>
                  <a:pt x="7478" y="2950"/>
                  <a:pt x="10232" y="2950"/>
                </a:cubicBezTo>
                <a:close/>
                <a:moveTo>
                  <a:pt x="6002" y="12835"/>
                </a:moveTo>
                <a:cubicBezTo>
                  <a:pt x="6318" y="13128"/>
                  <a:pt x="6666" y="13387"/>
                  <a:pt x="7036" y="13608"/>
                </a:cubicBezTo>
                <a:lnTo>
                  <a:pt x="5807" y="15450"/>
                </a:lnTo>
                <a:lnTo>
                  <a:pt x="5129" y="15450"/>
                </a:lnTo>
                <a:lnTo>
                  <a:pt x="6002" y="12835"/>
                </a:lnTo>
                <a:close/>
                <a:moveTo>
                  <a:pt x="14461" y="12835"/>
                </a:moveTo>
                <a:lnTo>
                  <a:pt x="15334" y="15450"/>
                </a:lnTo>
                <a:lnTo>
                  <a:pt x="14656" y="15450"/>
                </a:lnTo>
                <a:lnTo>
                  <a:pt x="13427" y="13608"/>
                </a:lnTo>
                <a:cubicBezTo>
                  <a:pt x="13798" y="13387"/>
                  <a:pt x="14145" y="13128"/>
                  <a:pt x="14461" y="12835"/>
                </a:cubicBezTo>
                <a:close/>
                <a:moveTo>
                  <a:pt x="9271" y="0"/>
                </a:moveTo>
                <a:cubicBezTo>
                  <a:pt x="9004" y="0"/>
                  <a:pt x="8789" y="215"/>
                  <a:pt x="8789" y="482"/>
                </a:cubicBezTo>
                <a:lnTo>
                  <a:pt x="8789" y="2156"/>
                </a:lnTo>
                <a:cubicBezTo>
                  <a:pt x="6187" y="2774"/>
                  <a:pt x="4208" y="5022"/>
                  <a:pt x="3999" y="7757"/>
                </a:cubicBezTo>
                <a:lnTo>
                  <a:pt x="3678" y="7757"/>
                </a:lnTo>
                <a:lnTo>
                  <a:pt x="2859" y="6668"/>
                </a:lnTo>
                <a:cubicBezTo>
                  <a:pt x="2766" y="6538"/>
                  <a:pt x="2619" y="6469"/>
                  <a:pt x="2470" y="6469"/>
                </a:cubicBezTo>
                <a:cubicBezTo>
                  <a:pt x="2370" y="6469"/>
                  <a:pt x="2268" y="6500"/>
                  <a:pt x="2181" y="6565"/>
                </a:cubicBezTo>
                <a:cubicBezTo>
                  <a:pt x="1968" y="6726"/>
                  <a:pt x="1927" y="7033"/>
                  <a:pt x="2091" y="7245"/>
                </a:cubicBezTo>
                <a:lnTo>
                  <a:pt x="2476" y="7757"/>
                </a:lnTo>
                <a:lnTo>
                  <a:pt x="1754" y="7757"/>
                </a:lnTo>
                <a:lnTo>
                  <a:pt x="937" y="6668"/>
                </a:lnTo>
                <a:cubicBezTo>
                  <a:pt x="843" y="6538"/>
                  <a:pt x="696" y="6468"/>
                  <a:pt x="547" y="6468"/>
                </a:cubicBezTo>
                <a:cubicBezTo>
                  <a:pt x="447" y="6468"/>
                  <a:pt x="345" y="6500"/>
                  <a:pt x="259" y="6565"/>
                </a:cubicBezTo>
                <a:cubicBezTo>
                  <a:pt x="43" y="6726"/>
                  <a:pt x="4" y="7033"/>
                  <a:pt x="168" y="7245"/>
                </a:cubicBezTo>
                <a:lnTo>
                  <a:pt x="553" y="7757"/>
                </a:lnTo>
                <a:cubicBezTo>
                  <a:pt x="291" y="7762"/>
                  <a:pt x="81" y="7976"/>
                  <a:pt x="81" y="8238"/>
                </a:cubicBezTo>
                <a:cubicBezTo>
                  <a:pt x="81" y="8500"/>
                  <a:pt x="291" y="8714"/>
                  <a:pt x="553" y="8718"/>
                </a:cubicBezTo>
                <a:lnTo>
                  <a:pt x="168" y="9231"/>
                </a:lnTo>
                <a:cubicBezTo>
                  <a:pt x="1" y="9443"/>
                  <a:pt x="42" y="9751"/>
                  <a:pt x="257" y="9913"/>
                </a:cubicBezTo>
                <a:cubicBezTo>
                  <a:pt x="344" y="9978"/>
                  <a:pt x="445" y="10009"/>
                  <a:pt x="545" y="10009"/>
                </a:cubicBezTo>
                <a:cubicBezTo>
                  <a:pt x="695" y="10009"/>
                  <a:pt x="843" y="9939"/>
                  <a:pt x="937" y="9808"/>
                </a:cubicBezTo>
                <a:lnTo>
                  <a:pt x="1754" y="8718"/>
                </a:lnTo>
                <a:lnTo>
                  <a:pt x="2476" y="8718"/>
                </a:lnTo>
                <a:lnTo>
                  <a:pt x="2091" y="9231"/>
                </a:lnTo>
                <a:cubicBezTo>
                  <a:pt x="1924" y="9443"/>
                  <a:pt x="1965" y="9751"/>
                  <a:pt x="2180" y="9913"/>
                </a:cubicBezTo>
                <a:cubicBezTo>
                  <a:pt x="2267" y="9978"/>
                  <a:pt x="2368" y="10009"/>
                  <a:pt x="2468" y="10009"/>
                </a:cubicBezTo>
                <a:cubicBezTo>
                  <a:pt x="2618" y="10009"/>
                  <a:pt x="2766" y="9939"/>
                  <a:pt x="2859" y="9808"/>
                </a:cubicBezTo>
                <a:lnTo>
                  <a:pt x="3678" y="8720"/>
                </a:lnTo>
                <a:lnTo>
                  <a:pt x="4000" y="8720"/>
                </a:lnTo>
                <a:cubicBezTo>
                  <a:pt x="4092" y="9918"/>
                  <a:pt x="4529" y="11064"/>
                  <a:pt x="5260" y="12020"/>
                </a:cubicBezTo>
                <a:lnTo>
                  <a:pt x="4006" y="15778"/>
                </a:lnTo>
                <a:cubicBezTo>
                  <a:pt x="3902" y="16090"/>
                  <a:pt x="4135" y="16411"/>
                  <a:pt x="4463" y="16411"/>
                </a:cubicBezTo>
                <a:lnTo>
                  <a:pt x="6065" y="16411"/>
                </a:lnTo>
                <a:cubicBezTo>
                  <a:pt x="6226" y="16411"/>
                  <a:pt x="6376" y="16332"/>
                  <a:pt x="6465" y="16197"/>
                </a:cubicBezTo>
                <a:lnTo>
                  <a:pt x="7905" y="14039"/>
                </a:lnTo>
                <a:cubicBezTo>
                  <a:pt x="8651" y="14339"/>
                  <a:pt x="9442" y="14489"/>
                  <a:pt x="10232" y="14489"/>
                </a:cubicBezTo>
                <a:cubicBezTo>
                  <a:pt x="11023" y="14489"/>
                  <a:pt x="11813" y="14339"/>
                  <a:pt x="12560" y="14039"/>
                </a:cubicBezTo>
                <a:lnTo>
                  <a:pt x="13998" y="16197"/>
                </a:lnTo>
                <a:cubicBezTo>
                  <a:pt x="14087" y="16332"/>
                  <a:pt x="14238" y="16411"/>
                  <a:pt x="14399" y="16411"/>
                </a:cubicBezTo>
                <a:lnTo>
                  <a:pt x="16002" y="16411"/>
                </a:lnTo>
                <a:cubicBezTo>
                  <a:pt x="16330" y="16411"/>
                  <a:pt x="16561" y="16090"/>
                  <a:pt x="16457" y="15778"/>
                </a:cubicBezTo>
                <a:lnTo>
                  <a:pt x="15203" y="12020"/>
                </a:lnTo>
                <a:cubicBezTo>
                  <a:pt x="16034" y="10934"/>
                  <a:pt x="16483" y="9606"/>
                  <a:pt x="16482" y="8238"/>
                </a:cubicBezTo>
                <a:cubicBezTo>
                  <a:pt x="16482" y="5288"/>
                  <a:pt x="14427" y="2809"/>
                  <a:pt x="11674" y="2156"/>
                </a:cubicBezTo>
                <a:lnTo>
                  <a:pt x="11674" y="482"/>
                </a:lnTo>
                <a:cubicBezTo>
                  <a:pt x="11674" y="215"/>
                  <a:pt x="11459" y="0"/>
                  <a:pt x="1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06;p56">
            <a:extLst>
              <a:ext uri="{FF2B5EF4-FFF2-40B4-BE49-F238E27FC236}">
                <a16:creationId xmlns:a16="http://schemas.microsoft.com/office/drawing/2014/main" id="{A851C1C9-C667-10E0-1928-DBB742DE8018}"/>
              </a:ext>
            </a:extLst>
          </p:cNvPr>
          <p:cNvSpPr txBox="1">
            <a:spLocks/>
          </p:cNvSpPr>
          <p:nvPr/>
        </p:nvSpPr>
        <p:spPr>
          <a:xfrm>
            <a:off x="6330688" y="2490604"/>
            <a:ext cx="131925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ctr"/>
            <a:r>
              <a:rPr lang="en-US" dirty="0" err="1"/>
              <a:t>Trọng</a:t>
            </a:r>
            <a:r>
              <a:rPr lang="en-US" dirty="0"/>
              <a:t> </a:t>
            </a:r>
            <a:r>
              <a:rPr lang="en-US" dirty="0" err="1"/>
              <a:t>tâm</a:t>
            </a:r>
            <a:r>
              <a:rPr lang="en-US" dirty="0"/>
              <a:t> </a:t>
            </a:r>
            <a:r>
              <a:rPr lang="en-US" dirty="0" err="1"/>
              <a:t>hẹp</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03"/>
                                        </p:tgtEl>
                                        <p:attrNameLst>
                                          <p:attrName>style.visibility</p:attrName>
                                        </p:attrNameLst>
                                      </p:cBhvr>
                                      <p:to>
                                        <p:strVal val="visible"/>
                                      </p:to>
                                    </p:set>
                                    <p:animEffect transition="in" filter="wipe(down)">
                                      <p:cBhvr>
                                        <p:cTn id="7" dur="500"/>
                                        <p:tgtEl>
                                          <p:spTgt spid="210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181"/>
                                        </p:tgtEl>
                                        <p:attrNameLst>
                                          <p:attrName>style.visibility</p:attrName>
                                        </p:attrNameLst>
                                      </p:cBhvr>
                                      <p:to>
                                        <p:strVal val="visible"/>
                                      </p:to>
                                    </p:set>
                                    <p:animEffect transition="in" filter="wheel(1)">
                                      <p:cBhvr>
                                        <p:cTn id="12" dur="2000"/>
                                        <p:tgtEl>
                                          <p:spTgt spid="2181"/>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2110"/>
                                        </p:tgtEl>
                                        <p:attrNameLst>
                                          <p:attrName>style.visibility</p:attrName>
                                        </p:attrNameLst>
                                      </p:cBhvr>
                                      <p:to>
                                        <p:strVal val="visible"/>
                                      </p:to>
                                    </p:set>
                                    <p:animEffect transition="in" filter="wheel(1)">
                                      <p:cBhvr>
                                        <p:cTn id="15" dur="1000"/>
                                        <p:tgtEl>
                                          <p:spTgt spid="2110"/>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108">
                                            <p:txEl>
                                              <p:pRg st="0" end="0"/>
                                            </p:txEl>
                                          </p:spTgt>
                                        </p:tgtEl>
                                        <p:attrNameLst>
                                          <p:attrName>style.visibility</p:attrName>
                                        </p:attrNameLst>
                                      </p:cBhvr>
                                      <p:to>
                                        <p:strVal val="visible"/>
                                      </p:to>
                                    </p:set>
                                    <p:animEffect transition="in" filter="wheel(1)">
                                      <p:cBhvr>
                                        <p:cTn id="18" dur="1000"/>
                                        <p:tgtEl>
                                          <p:spTgt spid="210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111"/>
                                        </p:tgtEl>
                                        <p:attrNameLst>
                                          <p:attrName>style.visibility</p:attrName>
                                        </p:attrNameLst>
                                      </p:cBhvr>
                                      <p:to>
                                        <p:strVal val="visible"/>
                                      </p:to>
                                    </p:set>
                                    <p:animEffect transition="in" filter="wheel(1)">
                                      <p:cBhvr>
                                        <p:cTn id="23" dur="1000"/>
                                        <p:tgtEl>
                                          <p:spTgt spid="2111"/>
                                        </p:tgtEl>
                                      </p:cBhvr>
                                    </p:animEffect>
                                  </p:childTnLst>
                                </p:cTn>
                              </p:par>
                              <p:par>
                                <p:cTn id="24" presetID="21" presetClass="entr" presetSubtype="1" fill="hold" nodeType="withEffect">
                                  <p:stCondLst>
                                    <p:cond delay="0"/>
                                  </p:stCondLst>
                                  <p:childTnLst>
                                    <p:set>
                                      <p:cBhvr>
                                        <p:cTn id="25" dur="1" fill="hold">
                                          <p:stCondLst>
                                            <p:cond delay="0"/>
                                          </p:stCondLst>
                                        </p:cTn>
                                        <p:tgtEl>
                                          <p:spTgt spid="2177"/>
                                        </p:tgtEl>
                                        <p:attrNameLst>
                                          <p:attrName>style.visibility</p:attrName>
                                        </p:attrNameLst>
                                      </p:cBhvr>
                                      <p:to>
                                        <p:strVal val="visible"/>
                                      </p:to>
                                    </p:set>
                                    <p:animEffect transition="in" filter="wheel(1)">
                                      <p:cBhvr>
                                        <p:cTn id="26" dur="1000"/>
                                        <p:tgtEl>
                                          <p:spTgt spid="2177"/>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104">
                                            <p:txEl>
                                              <p:pRg st="0" end="0"/>
                                            </p:txEl>
                                          </p:spTgt>
                                        </p:tgtEl>
                                        <p:attrNameLst>
                                          <p:attrName>style.visibility</p:attrName>
                                        </p:attrNameLst>
                                      </p:cBhvr>
                                      <p:to>
                                        <p:strVal val="visible"/>
                                      </p:to>
                                    </p:set>
                                    <p:animEffect transition="in" filter="wheel(1)">
                                      <p:cBhvr>
                                        <p:cTn id="29" dur="1000"/>
                                        <p:tgtEl>
                                          <p:spTgt spid="210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2173"/>
                                        </p:tgtEl>
                                        <p:attrNameLst>
                                          <p:attrName>style.visibility</p:attrName>
                                        </p:attrNameLst>
                                      </p:cBhvr>
                                      <p:to>
                                        <p:strVal val="visible"/>
                                      </p:to>
                                    </p:set>
                                    <p:animEffect transition="in" filter="wheel(1)">
                                      <p:cBhvr>
                                        <p:cTn id="34" dur="1000"/>
                                        <p:tgtEl>
                                          <p:spTgt spid="217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112"/>
                                        </p:tgtEl>
                                        <p:attrNameLst>
                                          <p:attrName>style.visibility</p:attrName>
                                        </p:attrNameLst>
                                      </p:cBhvr>
                                      <p:to>
                                        <p:strVal val="visible"/>
                                      </p:to>
                                    </p:set>
                                    <p:animEffect transition="in" filter="wheel(1)">
                                      <p:cBhvr>
                                        <p:cTn id="37" dur="1000"/>
                                        <p:tgtEl>
                                          <p:spTgt spid="2112"/>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106">
                                            <p:txEl>
                                              <p:pRg st="0" end="0"/>
                                            </p:txEl>
                                          </p:spTgt>
                                        </p:tgtEl>
                                        <p:attrNameLst>
                                          <p:attrName>style.visibility</p:attrName>
                                        </p:attrNameLst>
                                      </p:cBhvr>
                                      <p:to>
                                        <p:strVal val="visible"/>
                                      </p:to>
                                    </p:set>
                                    <p:animEffect transition="in" filter="wheel(1)">
                                      <p:cBhvr>
                                        <p:cTn id="40" dur="1000"/>
                                        <p:tgtEl>
                                          <p:spTgt spid="210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wheel(1)">
                                      <p:cBhvr>
                                        <p:cTn id="45" dur="1000"/>
                                        <p:tgtEl>
                                          <p:spTgt spid="92"/>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wheel(1)">
                                      <p:cBhvr>
                                        <p:cTn id="48" dur="1000"/>
                                        <p:tgtEl>
                                          <p:spTgt spid="93"/>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heel(1)">
                                      <p:cBhvr>
                                        <p:cTn id="51"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3" grpId="0"/>
      <p:bldP spid="2104" grpId="0" build="p"/>
      <p:bldP spid="2106" grpId="0" build="p"/>
      <p:bldP spid="2108" grpId="0" build="p"/>
      <p:bldP spid="2110" grpId="0" animBg="1"/>
      <p:bldP spid="2111" grpId="0" animBg="1"/>
      <p:bldP spid="2112" grpId="0" animBg="1"/>
      <p:bldP spid="93" grpId="0" animBg="1"/>
      <p:bldP spid="92" grpId="0" animBg="1"/>
      <p:bldP spid="94" grpId="0"/>
    </p:bldLst>
  </p:timing>
</p:sld>
</file>

<file path=ppt/theme/theme1.xml><?xml version="1.0" encoding="utf-8"?>
<a:theme xmlns:a="http://schemas.openxmlformats.org/drawingml/2006/main"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1497</Words>
  <Application>Microsoft Office PowerPoint</Application>
  <PresentationFormat>On-screen Show (16:9)</PresentationFormat>
  <Paragraphs>172</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Open Sans</vt:lpstr>
      <vt:lpstr>Times New Roman</vt:lpstr>
      <vt:lpstr>Aldrich</vt:lpstr>
      <vt:lpstr>Verdana</vt:lpstr>
      <vt:lpstr>Bai Jamjuree</vt:lpstr>
      <vt:lpstr>Arial</vt:lpstr>
      <vt:lpstr>Poppins</vt:lpstr>
      <vt:lpstr>Anaheim</vt:lpstr>
      <vt:lpstr>Data Science Project Proposal by Slidesgo</vt:lpstr>
      <vt:lpstr>Kết nối cơ sở dữ liệu  SQL Server</vt:lpstr>
      <vt:lpstr>Thành viên trong nhóm</vt:lpstr>
      <vt:lpstr>Nhóm 4</vt:lpstr>
      <vt:lpstr>Tầm quan trọng của cơ sở dữ liệu</vt:lpstr>
      <vt:lpstr>Khi source code không có database</vt:lpstr>
      <vt:lpstr>Gson</vt:lpstr>
      <vt:lpstr>Đôi nét về Gson</vt:lpstr>
      <vt:lpstr>Một vài ưu điểm của gson</vt:lpstr>
      <vt:lpstr>Nhược điểm của Gson</vt:lpstr>
      <vt:lpstr>Database</vt:lpstr>
      <vt:lpstr>Giới thiệu về Data base</vt:lpstr>
      <vt:lpstr>Tại sao nên dùng data base ?</vt:lpstr>
      <vt:lpstr>SQL-JDBC</vt:lpstr>
      <vt:lpstr>Giới thiệu</vt:lpstr>
      <vt:lpstr>PowerPoint Presentation</vt:lpstr>
      <vt:lpstr>Ưu điểm</vt:lpstr>
      <vt:lpstr>Các thành phần API cơ bản của JDBC</vt:lpstr>
      <vt:lpstr>Lớp DriverManager trong JDBC</vt:lpstr>
      <vt:lpstr>Một số phương thức phổ biến</vt:lpstr>
      <vt:lpstr>Connection Interface trong JDBC</vt:lpstr>
      <vt:lpstr>Một số phương thức phổ biến</vt:lpstr>
      <vt:lpstr>Statement Interface trong JDBC</vt:lpstr>
      <vt:lpstr>Một số phương thức phổ biến</vt:lpstr>
      <vt:lpstr>PreparedStatement Interface trong JDBC</vt:lpstr>
      <vt:lpstr>Một số phương thức phổ biến</vt:lpstr>
      <vt:lpstr>ResultSet Interface trong JDBC</vt:lpstr>
      <vt:lpstr>Một số phương thức phổ biến</vt:lpstr>
      <vt:lpstr>Đặt câu hỏi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Kết nối cơ sở dữ liệu  SQL Server</dc:title>
  <dc:creator>Admin</dc:creator>
  <cp:lastModifiedBy>ASUS</cp:lastModifiedBy>
  <cp:revision>35</cp:revision>
  <dcterms:modified xsi:type="dcterms:W3CDTF">2022-08-02T23:50:55Z</dcterms:modified>
</cp:coreProperties>
</file>