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90D4-373A-4ADA-B684-87DC31A01F42}" type="datetimeFigureOut">
              <a:rPr lang="en-US" smtClean="0"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8937-FDF5-4F05-9F90-90952893FC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smtClean="0">
                <a:latin typeface="Times New Roman" pitchFamily="18" charset="0"/>
                <a:cs typeface="Times New Roman" pitchFamily="18" charset="0"/>
              </a:rPr>
              <a:t>OWL ONTOLOGY CỦA PROTEGE</a:t>
            </a:r>
            <a:endParaRPr lang="en-US" sz="6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OWL Ontology là gì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Một ontology trình bày những khái niệm của một domain và cũng tạo mối quan hệ giữa những khái niệm trong domain này.</a:t>
            </a:r>
          </a:p>
          <a:p>
            <a:r>
              <a:rPr lang="en-US" smtClean="0"/>
              <a:t>Ngôn ngữ chuẩn ontology phát triển nhất hiện nay là OWL từ World Wide Web Consortium(W3C).</a:t>
            </a:r>
          </a:p>
          <a:p>
            <a:r>
              <a:rPr lang="en-US" smtClean="0"/>
              <a:t>Trong Protégé, OWL có thêm những tính năng mới.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Individuals (những cá nhân)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Là những đối tượng đại diện trong domain.</a:t>
            </a:r>
          </a:p>
          <a:p>
            <a:r>
              <a:rPr lang="en-US" smtClean="0"/>
              <a:t>Có sự khác nhau giữa Protégé và Ontology: trong Ontology, hai tên khác nhau có thể tham chiếu tới cùng một cá nhân. Ví dụ: “nữ hoàng Elizabeth” và “Elizabeth Windsor” là 2 tên khác nhau nhưng cùng chỉ một cá nhân.</a:t>
            </a:r>
          </a:p>
          <a:p>
            <a:r>
              <a:rPr lang="en-US" smtClean="0"/>
              <a:t>Ký hiệu: 	         Mathew.		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743200" y="4800600"/>
            <a:ext cx="381000" cy="381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(những thuộc tính)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tạo mối liên kết giữa những cá nhân. Một ontology có thể liên kết 2 cá nhân.</a:t>
            </a:r>
          </a:p>
          <a:p>
            <a:endParaRPr lang="en-US" smtClean="0"/>
          </a:p>
        </p:txBody>
      </p:sp>
      <p:pic>
        <p:nvPicPr>
          <p:cNvPr id="4" name="Picture 3" descr="Individu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52800"/>
            <a:ext cx="4877481" cy="1876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(những thuộc tính)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(những lớp)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chứa những cá nhân.</a:t>
            </a:r>
          </a:p>
          <a:p>
            <a:r>
              <a:rPr lang="en-US" smtClean="0"/>
              <a:t>Một lớp có thể xem là một khái niệm.</a:t>
            </a:r>
          </a:p>
          <a:p>
            <a:endParaRPr lang="en-US"/>
          </a:p>
        </p:txBody>
      </p:sp>
      <p:pic>
        <p:nvPicPr>
          <p:cNvPr id="4" name="Picture 3" descr="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76857"/>
            <a:ext cx="5668220" cy="3981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184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OWL ONTOLOGY CỦA PROTEGE</vt:lpstr>
      <vt:lpstr>OWL Ontology là gì</vt:lpstr>
      <vt:lpstr>Individuals (những cá nhân)</vt:lpstr>
      <vt:lpstr>Properties (những thuộc tính)</vt:lpstr>
      <vt:lpstr>Properties (những thuộc tính)</vt:lpstr>
      <vt:lpstr>Classes (những lớp)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 ONTOLOGY</dc:title>
  <dc:creator>danhit</dc:creator>
  <cp:lastModifiedBy>danhit</cp:lastModifiedBy>
  <cp:revision>10</cp:revision>
  <dcterms:created xsi:type="dcterms:W3CDTF">2010-03-26T13:07:03Z</dcterms:created>
  <dcterms:modified xsi:type="dcterms:W3CDTF">2010-03-26T14:24:59Z</dcterms:modified>
</cp:coreProperties>
</file>