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7B59F-F99E-4043-8DC6-BEC515B70FD4}" type="doc">
      <dgm:prSet loTypeId="urn:microsoft.com/office/officeart/2005/8/layout/hierarchy4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AF99F-47A2-4A1E-9216-EE76E9698EA5}">
      <dgm:prSet phldrT="[Text]"/>
      <dgm:spPr/>
      <dgm:t>
        <a:bodyPr/>
        <a:lstStyle/>
        <a:p>
          <a:r>
            <a:rPr lang="en-US" dirty="0" smtClean="0"/>
            <a:t>HTML/JSP</a:t>
          </a:r>
          <a:endParaRPr lang="en-US" dirty="0"/>
        </a:p>
      </dgm:t>
    </dgm:pt>
    <dgm:pt modelId="{16DFB855-BFC2-4585-AE35-F1EF902F7375}" type="parTrans" cxnId="{20615B6B-E387-4384-9AB5-0F9A9335E5C7}">
      <dgm:prSet/>
      <dgm:spPr/>
      <dgm:t>
        <a:bodyPr/>
        <a:lstStyle/>
        <a:p>
          <a:endParaRPr lang="en-US"/>
        </a:p>
      </dgm:t>
    </dgm:pt>
    <dgm:pt modelId="{8987D57B-8670-4D96-9559-E91450491026}" type="sibTrans" cxnId="{20615B6B-E387-4384-9AB5-0F9A9335E5C7}">
      <dgm:prSet/>
      <dgm:spPr/>
      <dgm:t>
        <a:bodyPr/>
        <a:lstStyle/>
        <a:p>
          <a:endParaRPr lang="en-US"/>
        </a:p>
      </dgm:t>
    </dgm:pt>
    <dgm:pt modelId="{9ECD3D64-7FF4-439C-9EC9-AF5839B5D015}">
      <dgm:prSet phldrT="[Text]" phldr="1"/>
      <dgm:spPr/>
      <dgm:t>
        <a:bodyPr/>
        <a:lstStyle/>
        <a:p>
          <a:endParaRPr lang="en-US"/>
        </a:p>
      </dgm:t>
    </dgm:pt>
    <dgm:pt modelId="{E01DE1AF-1870-4A77-A2A7-C92B263B08EE}" type="parTrans" cxnId="{1F8289FB-F8C2-4172-81FF-B1F26D21F5BF}">
      <dgm:prSet/>
      <dgm:spPr/>
      <dgm:t>
        <a:bodyPr/>
        <a:lstStyle/>
        <a:p>
          <a:endParaRPr lang="en-US"/>
        </a:p>
      </dgm:t>
    </dgm:pt>
    <dgm:pt modelId="{15A3A937-5B79-4C45-8717-E70B05BF22CD}" type="sibTrans" cxnId="{1F8289FB-F8C2-4172-81FF-B1F26D21F5BF}">
      <dgm:prSet/>
      <dgm:spPr/>
      <dgm:t>
        <a:bodyPr/>
        <a:lstStyle/>
        <a:p>
          <a:endParaRPr lang="en-US"/>
        </a:p>
      </dgm:t>
    </dgm:pt>
    <dgm:pt modelId="{FE3DF572-79CA-4B51-A467-BEB75B5DA71F}">
      <dgm:prSet phldrT="[Text]" phldr="1"/>
      <dgm:spPr/>
      <dgm:t>
        <a:bodyPr/>
        <a:lstStyle/>
        <a:p>
          <a:endParaRPr lang="en-US"/>
        </a:p>
      </dgm:t>
    </dgm:pt>
    <dgm:pt modelId="{D8ECF832-95C9-4391-8B7D-7B92F6A6BCF7}" type="parTrans" cxnId="{5577FEBC-D4AA-4593-80BE-61D558BD551E}">
      <dgm:prSet/>
      <dgm:spPr/>
      <dgm:t>
        <a:bodyPr/>
        <a:lstStyle/>
        <a:p>
          <a:endParaRPr lang="en-US"/>
        </a:p>
      </dgm:t>
    </dgm:pt>
    <dgm:pt modelId="{3A964669-C167-4048-ADD4-80A5E90E49F6}" type="sibTrans" cxnId="{5577FEBC-D4AA-4593-80BE-61D558BD551E}">
      <dgm:prSet/>
      <dgm:spPr/>
      <dgm:t>
        <a:bodyPr/>
        <a:lstStyle/>
        <a:p>
          <a:endParaRPr lang="en-US"/>
        </a:p>
      </dgm:t>
    </dgm:pt>
    <dgm:pt modelId="{2838C5A3-500A-4D26-A2DF-18C0690146E5}">
      <dgm:prSet phldrT="[Text]" phldr="1"/>
      <dgm:spPr/>
      <dgm:t>
        <a:bodyPr/>
        <a:lstStyle/>
        <a:p>
          <a:endParaRPr lang="en-US"/>
        </a:p>
      </dgm:t>
    </dgm:pt>
    <dgm:pt modelId="{11D85AA8-3185-4671-B857-A4E780E7B948}" type="parTrans" cxnId="{F78733D9-A731-4615-B351-770FC5EEA253}">
      <dgm:prSet/>
      <dgm:spPr/>
      <dgm:t>
        <a:bodyPr/>
        <a:lstStyle/>
        <a:p>
          <a:endParaRPr lang="en-US"/>
        </a:p>
      </dgm:t>
    </dgm:pt>
    <dgm:pt modelId="{1BCF9B90-1A93-46A1-8BDD-1A54011B3E64}" type="sibTrans" cxnId="{F78733D9-A731-4615-B351-770FC5EEA253}">
      <dgm:prSet/>
      <dgm:spPr/>
      <dgm:t>
        <a:bodyPr/>
        <a:lstStyle/>
        <a:p>
          <a:endParaRPr lang="en-US"/>
        </a:p>
      </dgm:t>
    </dgm:pt>
    <dgm:pt modelId="{1674563F-3006-419B-AF46-7B047A77693E}">
      <dgm:prSet phldrT="[Text]" phldr="1"/>
      <dgm:spPr/>
      <dgm:t>
        <a:bodyPr/>
        <a:lstStyle/>
        <a:p>
          <a:endParaRPr lang="en-US"/>
        </a:p>
      </dgm:t>
    </dgm:pt>
    <dgm:pt modelId="{DFF0FC12-BCB3-490E-ACF9-84BC410F841C}" type="parTrans" cxnId="{84BBE383-D98D-40B6-92E3-6B6365CAE2A9}">
      <dgm:prSet/>
      <dgm:spPr/>
      <dgm:t>
        <a:bodyPr/>
        <a:lstStyle/>
        <a:p>
          <a:endParaRPr lang="en-US"/>
        </a:p>
      </dgm:t>
    </dgm:pt>
    <dgm:pt modelId="{FA46E38A-34B5-42B0-B56C-FC46BFFE03E1}" type="sibTrans" cxnId="{84BBE383-D98D-40B6-92E3-6B6365CAE2A9}">
      <dgm:prSet/>
      <dgm:spPr/>
      <dgm:t>
        <a:bodyPr/>
        <a:lstStyle/>
        <a:p>
          <a:endParaRPr lang="en-US"/>
        </a:p>
      </dgm:t>
    </dgm:pt>
    <dgm:pt modelId="{F368800F-02CA-4C51-89D4-8FAC77F77891}">
      <dgm:prSet phldrT="[Text]" phldr="1"/>
      <dgm:spPr/>
      <dgm:t>
        <a:bodyPr/>
        <a:lstStyle/>
        <a:p>
          <a:endParaRPr lang="en-US"/>
        </a:p>
      </dgm:t>
    </dgm:pt>
    <dgm:pt modelId="{8CB0FB8E-BECC-4DA6-90C9-E72CE89408E4}" type="parTrans" cxnId="{60A285F4-800D-4C6A-B438-74996C70DFBC}">
      <dgm:prSet/>
      <dgm:spPr/>
      <dgm:t>
        <a:bodyPr/>
        <a:lstStyle/>
        <a:p>
          <a:endParaRPr lang="en-US"/>
        </a:p>
      </dgm:t>
    </dgm:pt>
    <dgm:pt modelId="{84D7871C-65B9-443C-809F-9B0CC387A7DC}" type="sibTrans" cxnId="{60A285F4-800D-4C6A-B438-74996C70DFBC}">
      <dgm:prSet/>
      <dgm:spPr/>
      <dgm:t>
        <a:bodyPr/>
        <a:lstStyle/>
        <a:p>
          <a:endParaRPr lang="en-US"/>
        </a:p>
      </dgm:t>
    </dgm:pt>
    <dgm:pt modelId="{84B22E7F-4192-49FC-9A92-E1491FB1A1EA}" type="pres">
      <dgm:prSet presAssocID="{70B7B59F-F99E-4043-8DC6-BEC515B70F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2376FB-2690-4612-BA7E-FB2DF3DAA105}" type="pres">
      <dgm:prSet presAssocID="{00DAF99F-47A2-4A1E-9216-EE76E9698EA5}" presName="vertOne" presStyleCnt="0"/>
      <dgm:spPr/>
    </dgm:pt>
    <dgm:pt modelId="{396B83AC-0541-49AA-A13D-FF139F28DC89}" type="pres">
      <dgm:prSet presAssocID="{00DAF99F-47A2-4A1E-9216-EE76E9698EA5}" presName="txOne" presStyleLbl="node0" presStyleIdx="0" presStyleCnt="1">
        <dgm:presLayoutVars>
          <dgm:chPref val="3"/>
        </dgm:presLayoutVars>
      </dgm:prSet>
      <dgm:spPr/>
    </dgm:pt>
    <dgm:pt modelId="{AA76E1A0-373E-448D-A398-6FDE97032D1D}" type="pres">
      <dgm:prSet presAssocID="{00DAF99F-47A2-4A1E-9216-EE76E9698EA5}" presName="parTransOne" presStyleCnt="0"/>
      <dgm:spPr/>
    </dgm:pt>
    <dgm:pt modelId="{3D4987F7-99A9-45FF-94F8-1A63333B7E0F}" type="pres">
      <dgm:prSet presAssocID="{00DAF99F-47A2-4A1E-9216-EE76E9698EA5}" presName="horzOne" presStyleCnt="0"/>
      <dgm:spPr/>
    </dgm:pt>
    <dgm:pt modelId="{9B3E9B5F-63C1-4104-A3A2-4A550F858259}" type="pres">
      <dgm:prSet presAssocID="{9ECD3D64-7FF4-439C-9EC9-AF5839B5D015}" presName="vertTwo" presStyleCnt="0"/>
      <dgm:spPr/>
    </dgm:pt>
    <dgm:pt modelId="{4BD7D0AC-E3E3-4C68-A269-AFA68556E4EA}" type="pres">
      <dgm:prSet presAssocID="{9ECD3D64-7FF4-439C-9EC9-AF5839B5D015}" presName="txTwo" presStyleLbl="node2" presStyleIdx="0" presStyleCnt="2">
        <dgm:presLayoutVars>
          <dgm:chPref val="3"/>
        </dgm:presLayoutVars>
      </dgm:prSet>
      <dgm:spPr/>
    </dgm:pt>
    <dgm:pt modelId="{F0EE3A45-F97E-40A8-B0C6-9B12E7911B71}" type="pres">
      <dgm:prSet presAssocID="{9ECD3D64-7FF4-439C-9EC9-AF5839B5D015}" presName="parTransTwo" presStyleCnt="0"/>
      <dgm:spPr/>
    </dgm:pt>
    <dgm:pt modelId="{4ECB1BED-690B-4F4F-9304-786F914BC5CF}" type="pres">
      <dgm:prSet presAssocID="{9ECD3D64-7FF4-439C-9EC9-AF5839B5D015}" presName="horzTwo" presStyleCnt="0"/>
      <dgm:spPr/>
    </dgm:pt>
    <dgm:pt modelId="{5B329EED-B9A7-4A25-A607-43ED1D14DB82}" type="pres">
      <dgm:prSet presAssocID="{FE3DF572-79CA-4B51-A467-BEB75B5DA71F}" presName="vertThree" presStyleCnt="0"/>
      <dgm:spPr/>
    </dgm:pt>
    <dgm:pt modelId="{FC3DC207-5E74-4A4E-9A87-BC6291EE9DF0}" type="pres">
      <dgm:prSet presAssocID="{FE3DF572-79CA-4B51-A467-BEB75B5DA71F}" presName="txThree" presStyleLbl="node3" presStyleIdx="0" presStyleCnt="3">
        <dgm:presLayoutVars>
          <dgm:chPref val="3"/>
        </dgm:presLayoutVars>
      </dgm:prSet>
      <dgm:spPr/>
    </dgm:pt>
    <dgm:pt modelId="{7C9E2965-1587-4C4C-9273-18A8CC5BD382}" type="pres">
      <dgm:prSet presAssocID="{FE3DF572-79CA-4B51-A467-BEB75B5DA71F}" presName="horzThree" presStyleCnt="0"/>
      <dgm:spPr/>
    </dgm:pt>
    <dgm:pt modelId="{D02E9F88-A987-49C4-8DFD-5250BEA1ECE9}" type="pres">
      <dgm:prSet presAssocID="{3A964669-C167-4048-ADD4-80A5E90E49F6}" presName="sibSpaceThree" presStyleCnt="0"/>
      <dgm:spPr/>
    </dgm:pt>
    <dgm:pt modelId="{C2529270-5763-4E7D-BA29-A7B8F64B0C5F}" type="pres">
      <dgm:prSet presAssocID="{2838C5A3-500A-4D26-A2DF-18C0690146E5}" presName="vertThree" presStyleCnt="0"/>
      <dgm:spPr/>
    </dgm:pt>
    <dgm:pt modelId="{A62F74C0-6B50-41A0-B1B1-431DF674B2CD}" type="pres">
      <dgm:prSet presAssocID="{2838C5A3-500A-4D26-A2DF-18C0690146E5}" presName="txThree" presStyleLbl="node3" presStyleIdx="1" presStyleCnt="3">
        <dgm:presLayoutVars>
          <dgm:chPref val="3"/>
        </dgm:presLayoutVars>
      </dgm:prSet>
      <dgm:spPr/>
    </dgm:pt>
    <dgm:pt modelId="{03A0DDCC-C4CB-4AB8-A15C-F37509B7CD06}" type="pres">
      <dgm:prSet presAssocID="{2838C5A3-500A-4D26-A2DF-18C0690146E5}" presName="horzThree" presStyleCnt="0"/>
      <dgm:spPr/>
    </dgm:pt>
    <dgm:pt modelId="{2C7BBC24-CA33-4FA3-8AA2-D99F7B9AC4C6}" type="pres">
      <dgm:prSet presAssocID="{15A3A937-5B79-4C45-8717-E70B05BF22CD}" presName="sibSpaceTwo" presStyleCnt="0"/>
      <dgm:spPr/>
    </dgm:pt>
    <dgm:pt modelId="{212D5A87-B69F-4502-B3D1-F7F17824E3F1}" type="pres">
      <dgm:prSet presAssocID="{1674563F-3006-419B-AF46-7B047A77693E}" presName="vertTwo" presStyleCnt="0"/>
      <dgm:spPr/>
    </dgm:pt>
    <dgm:pt modelId="{E43AEF13-7792-4FF1-8AEE-99B321ECC065}" type="pres">
      <dgm:prSet presAssocID="{1674563F-3006-419B-AF46-7B047A77693E}" presName="txTwo" presStyleLbl="node2" presStyleIdx="1" presStyleCnt="2">
        <dgm:presLayoutVars>
          <dgm:chPref val="3"/>
        </dgm:presLayoutVars>
      </dgm:prSet>
      <dgm:spPr/>
    </dgm:pt>
    <dgm:pt modelId="{366FD495-1596-4468-BFD0-0F24573CFA63}" type="pres">
      <dgm:prSet presAssocID="{1674563F-3006-419B-AF46-7B047A77693E}" presName="parTransTwo" presStyleCnt="0"/>
      <dgm:spPr/>
    </dgm:pt>
    <dgm:pt modelId="{C8B1574B-797F-4429-B7D8-EF9A14A85B56}" type="pres">
      <dgm:prSet presAssocID="{1674563F-3006-419B-AF46-7B047A77693E}" presName="horzTwo" presStyleCnt="0"/>
      <dgm:spPr/>
    </dgm:pt>
    <dgm:pt modelId="{6D555B7E-F2F4-4D6D-99D0-07B665B5B21C}" type="pres">
      <dgm:prSet presAssocID="{F368800F-02CA-4C51-89D4-8FAC77F77891}" presName="vertThree" presStyleCnt="0"/>
      <dgm:spPr/>
    </dgm:pt>
    <dgm:pt modelId="{5B5BE181-B1F4-4D07-BD9B-80F7788ADC16}" type="pres">
      <dgm:prSet presAssocID="{F368800F-02CA-4C51-89D4-8FAC77F77891}" presName="txThree" presStyleLbl="node3" presStyleIdx="2" presStyleCnt="3">
        <dgm:presLayoutVars>
          <dgm:chPref val="3"/>
        </dgm:presLayoutVars>
      </dgm:prSet>
      <dgm:spPr/>
    </dgm:pt>
    <dgm:pt modelId="{D98EBC05-53D8-48BF-AEA9-7E5D92F9600B}" type="pres">
      <dgm:prSet presAssocID="{F368800F-02CA-4C51-89D4-8FAC77F77891}" presName="horzThree" presStyleCnt="0"/>
      <dgm:spPr/>
    </dgm:pt>
  </dgm:ptLst>
  <dgm:cxnLst>
    <dgm:cxn modelId="{C67966F0-CA4A-41BF-9842-A8BA5C2124EC}" type="presOf" srcId="{2838C5A3-500A-4D26-A2DF-18C0690146E5}" destId="{A62F74C0-6B50-41A0-B1B1-431DF674B2CD}" srcOrd="0" destOrd="0" presId="urn:microsoft.com/office/officeart/2005/8/layout/hierarchy4"/>
    <dgm:cxn modelId="{84BBE383-D98D-40B6-92E3-6B6365CAE2A9}" srcId="{00DAF99F-47A2-4A1E-9216-EE76E9698EA5}" destId="{1674563F-3006-419B-AF46-7B047A77693E}" srcOrd="1" destOrd="0" parTransId="{DFF0FC12-BCB3-490E-ACF9-84BC410F841C}" sibTransId="{FA46E38A-34B5-42B0-B56C-FC46BFFE03E1}"/>
    <dgm:cxn modelId="{BD6709A6-7A1E-4F63-92B9-A92836FC7696}" type="presOf" srcId="{00DAF99F-47A2-4A1E-9216-EE76E9698EA5}" destId="{396B83AC-0541-49AA-A13D-FF139F28DC89}" srcOrd="0" destOrd="0" presId="urn:microsoft.com/office/officeart/2005/8/layout/hierarchy4"/>
    <dgm:cxn modelId="{F78733D9-A731-4615-B351-770FC5EEA253}" srcId="{9ECD3D64-7FF4-439C-9EC9-AF5839B5D015}" destId="{2838C5A3-500A-4D26-A2DF-18C0690146E5}" srcOrd="1" destOrd="0" parTransId="{11D85AA8-3185-4671-B857-A4E780E7B948}" sibTransId="{1BCF9B90-1A93-46A1-8BDD-1A54011B3E64}"/>
    <dgm:cxn modelId="{0E06ACB2-76D6-4B2A-94A6-FA25173A900A}" type="presOf" srcId="{F368800F-02CA-4C51-89D4-8FAC77F77891}" destId="{5B5BE181-B1F4-4D07-BD9B-80F7788ADC16}" srcOrd="0" destOrd="0" presId="urn:microsoft.com/office/officeart/2005/8/layout/hierarchy4"/>
    <dgm:cxn modelId="{51C57F6A-F69E-4DD0-A5FB-79F50E36064F}" type="presOf" srcId="{9ECD3D64-7FF4-439C-9EC9-AF5839B5D015}" destId="{4BD7D0AC-E3E3-4C68-A269-AFA68556E4EA}" srcOrd="0" destOrd="0" presId="urn:microsoft.com/office/officeart/2005/8/layout/hierarchy4"/>
    <dgm:cxn modelId="{1F8289FB-F8C2-4172-81FF-B1F26D21F5BF}" srcId="{00DAF99F-47A2-4A1E-9216-EE76E9698EA5}" destId="{9ECD3D64-7FF4-439C-9EC9-AF5839B5D015}" srcOrd="0" destOrd="0" parTransId="{E01DE1AF-1870-4A77-A2A7-C92B263B08EE}" sibTransId="{15A3A937-5B79-4C45-8717-E70B05BF22CD}"/>
    <dgm:cxn modelId="{20615B6B-E387-4384-9AB5-0F9A9335E5C7}" srcId="{70B7B59F-F99E-4043-8DC6-BEC515B70FD4}" destId="{00DAF99F-47A2-4A1E-9216-EE76E9698EA5}" srcOrd="0" destOrd="0" parTransId="{16DFB855-BFC2-4585-AE35-F1EF902F7375}" sibTransId="{8987D57B-8670-4D96-9559-E91450491026}"/>
    <dgm:cxn modelId="{004B0922-4E46-4543-BC02-8132C1BE2752}" type="presOf" srcId="{70B7B59F-F99E-4043-8DC6-BEC515B70FD4}" destId="{84B22E7F-4192-49FC-9A92-E1491FB1A1EA}" srcOrd="0" destOrd="0" presId="urn:microsoft.com/office/officeart/2005/8/layout/hierarchy4"/>
    <dgm:cxn modelId="{C662645D-AC50-4F19-9BB0-07EE80F5FF1E}" type="presOf" srcId="{1674563F-3006-419B-AF46-7B047A77693E}" destId="{E43AEF13-7792-4FF1-8AEE-99B321ECC065}" srcOrd="0" destOrd="0" presId="urn:microsoft.com/office/officeart/2005/8/layout/hierarchy4"/>
    <dgm:cxn modelId="{5577FEBC-D4AA-4593-80BE-61D558BD551E}" srcId="{9ECD3D64-7FF4-439C-9EC9-AF5839B5D015}" destId="{FE3DF572-79CA-4B51-A467-BEB75B5DA71F}" srcOrd="0" destOrd="0" parTransId="{D8ECF832-95C9-4391-8B7D-7B92F6A6BCF7}" sibTransId="{3A964669-C167-4048-ADD4-80A5E90E49F6}"/>
    <dgm:cxn modelId="{60A285F4-800D-4C6A-B438-74996C70DFBC}" srcId="{1674563F-3006-419B-AF46-7B047A77693E}" destId="{F368800F-02CA-4C51-89D4-8FAC77F77891}" srcOrd="0" destOrd="0" parTransId="{8CB0FB8E-BECC-4DA6-90C9-E72CE89408E4}" sibTransId="{84D7871C-65B9-443C-809F-9B0CC387A7DC}"/>
    <dgm:cxn modelId="{8F0090F8-4476-4C29-AB29-E3BFE7BE1027}" type="presOf" srcId="{FE3DF572-79CA-4B51-A467-BEB75B5DA71F}" destId="{FC3DC207-5E74-4A4E-9A87-BC6291EE9DF0}" srcOrd="0" destOrd="0" presId="urn:microsoft.com/office/officeart/2005/8/layout/hierarchy4"/>
    <dgm:cxn modelId="{681900F0-FC85-448F-9496-33014C4D7905}" type="presParOf" srcId="{84B22E7F-4192-49FC-9A92-E1491FB1A1EA}" destId="{C82376FB-2690-4612-BA7E-FB2DF3DAA105}" srcOrd="0" destOrd="0" presId="urn:microsoft.com/office/officeart/2005/8/layout/hierarchy4"/>
    <dgm:cxn modelId="{BD4B4666-9736-461F-86AE-3BB7D1DFDC94}" type="presParOf" srcId="{C82376FB-2690-4612-BA7E-FB2DF3DAA105}" destId="{396B83AC-0541-49AA-A13D-FF139F28DC89}" srcOrd="0" destOrd="0" presId="urn:microsoft.com/office/officeart/2005/8/layout/hierarchy4"/>
    <dgm:cxn modelId="{407058D7-3F5E-4BFC-8B90-DEA910899457}" type="presParOf" srcId="{C82376FB-2690-4612-BA7E-FB2DF3DAA105}" destId="{AA76E1A0-373E-448D-A398-6FDE97032D1D}" srcOrd="1" destOrd="0" presId="urn:microsoft.com/office/officeart/2005/8/layout/hierarchy4"/>
    <dgm:cxn modelId="{A8F117F5-71D8-4022-B2A2-EF2F8983FFAD}" type="presParOf" srcId="{C82376FB-2690-4612-BA7E-FB2DF3DAA105}" destId="{3D4987F7-99A9-45FF-94F8-1A63333B7E0F}" srcOrd="2" destOrd="0" presId="urn:microsoft.com/office/officeart/2005/8/layout/hierarchy4"/>
    <dgm:cxn modelId="{2015E517-62DE-42BA-8A71-645E0F3C85FC}" type="presParOf" srcId="{3D4987F7-99A9-45FF-94F8-1A63333B7E0F}" destId="{9B3E9B5F-63C1-4104-A3A2-4A550F858259}" srcOrd="0" destOrd="0" presId="urn:microsoft.com/office/officeart/2005/8/layout/hierarchy4"/>
    <dgm:cxn modelId="{DE9D0AAC-19F2-4EB4-8EA1-B903B298ED24}" type="presParOf" srcId="{9B3E9B5F-63C1-4104-A3A2-4A550F858259}" destId="{4BD7D0AC-E3E3-4C68-A269-AFA68556E4EA}" srcOrd="0" destOrd="0" presId="urn:microsoft.com/office/officeart/2005/8/layout/hierarchy4"/>
    <dgm:cxn modelId="{A943B21F-A34C-45C1-BBF8-605544F2CF9E}" type="presParOf" srcId="{9B3E9B5F-63C1-4104-A3A2-4A550F858259}" destId="{F0EE3A45-F97E-40A8-B0C6-9B12E7911B71}" srcOrd="1" destOrd="0" presId="urn:microsoft.com/office/officeart/2005/8/layout/hierarchy4"/>
    <dgm:cxn modelId="{FFFE7DC5-38D5-4A15-AF8F-23F548A8FA34}" type="presParOf" srcId="{9B3E9B5F-63C1-4104-A3A2-4A550F858259}" destId="{4ECB1BED-690B-4F4F-9304-786F914BC5CF}" srcOrd="2" destOrd="0" presId="urn:microsoft.com/office/officeart/2005/8/layout/hierarchy4"/>
    <dgm:cxn modelId="{C9562605-1455-4233-9AB6-F3F2C9E29776}" type="presParOf" srcId="{4ECB1BED-690B-4F4F-9304-786F914BC5CF}" destId="{5B329EED-B9A7-4A25-A607-43ED1D14DB82}" srcOrd="0" destOrd="0" presId="urn:microsoft.com/office/officeart/2005/8/layout/hierarchy4"/>
    <dgm:cxn modelId="{3FD10040-4FE4-48DD-92B1-821797D69C8E}" type="presParOf" srcId="{5B329EED-B9A7-4A25-A607-43ED1D14DB82}" destId="{FC3DC207-5E74-4A4E-9A87-BC6291EE9DF0}" srcOrd="0" destOrd="0" presId="urn:microsoft.com/office/officeart/2005/8/layout/hierarchy4"/>
    <dgm:cxn modelId="{167477EF-E9C0-4BB0-81DA-FD7885124435}" type="presParOf" srcId="{5B329EED-B9A7-4A25-A607-43ED1D14DB82}" destId="{7C9E2965-1587-4C4C-9273-18A8CC5BD382}" srcOrd="1" destOrd="0" presId="urn:microsoft.com/office/officeart/2005/8/layout/hierarchy4"/>
    <dgm:cxn modelId="{E4F2D228-1272-42AF-891A-2BA943E69976}" type="presParOf" srcId="{4ECB1BED-690B-4F4F-9304-786F914BC5CF}" destId="{D02E9F88-A987-49C4-8DFD-5250BEA1ECE9}" srcOrd="1" destOrd="0" presId="urn:microsoft.com/office/officeart/2005/8/layout/hierarchy4"/>
    <dgm:cxn modelId="{C8517F6B-C970-4314-95BA-A07C3F37F19D}" type="presParOf" srcId="{4ECB1BED-690B-4F4F-9304-786F914BC5CF}" destId="{C2529270-5763-4E7D-BA29-A7B8F64B0C5F}" srcOrd="2" destOrd="0" presId="urn:microsoft.com/office/officeart/2005/8/layout/hierarchy4"/>
    <dgm:cxn modelId="{163CB277-5528-4381-AE64-A6702B316DF0}" type="presParOf" srcId="{C2529270-5763-4E7D-BA29-A7B8F64B0C5F}" destId="{A62F74C0-6B50-41A0-B1B1-431DF674B2CD}" srcOrd="0" destOrd="0" presId="urn:microsoft.com/office/officeart/2005/8/layout/hierarchy4"/>
    <dgm:cxn modelId="{B7247127-E8CE-4B95-B112-B782FB70D744}" type="presParOf" srcId="{C2529270-5763-4E7D-BA29-A7B8F64B0C5F}" destId="{03A0DDCC-C4CB-4AB8-A15C-F37509B7CD06}" srcOrd="1" destOrd="0" presId="urn:microsoft.com/office/officeart/2005/8/layout/hierarchy4"/>
    <dgm:cxn modelId="{08C19325-B73F-429A-AFC7-C3C047BFE4AE}" type="presParOf" srcId="{3D4987F7-99A9-45FF-94F8-1A63333B7E0F}" destId="{2C7BBC24-CA33-4FA3-8AA2-D99F7B9AC4C6}" srcOrd="1" destOrd="0" presId="urn:microsoft.com/office/officeart/2005/8/layout/hierarchy4"/>
    <dgm:cxn modelId="{C1130716-29A9-494D-8392-F04BC8D217C6}" type="presParOf" srcId="{3D4987F7-99A9-45FF-94F8-1A63333B7E0F}" destId="{212D5A87-B69F-4502-B3D1-F7F17824E3F1}" srcOrd="2" destOrd="0" presId="urn:microsoft.com/office/officeart/2005/8/layout/hierarchy4"/>
    <dgm:cxn modelId="{432C167D-3B95-415C-9C88-D6A61D9D1B38}" type="presParOf" srcId="{212D5A87-B69F-4502-B3D1-F7F17824E3F1}" destId="{E43AEF13-7792-4FF1-8AEE-99B321ECC065}" srcOrd="0" destOrd="0" presId="urn:microsoft.com/office/officeart/2005/8/layout/hierarchy4"/>
    <dgm:cxn modelId="{9B772431-2911-438A-A512-03C4FBDBB823}" type="presParOf" srcId="{212D5A87-B69F-4502-B3D1-F7F17824E3F1}" destId="{366FD495-1596-4468-BFD0-0F24573CFA63}" srcOrd="1" destOrd="0" presId="urn:microsoft.com/office/officeart/2005/8/layout/hierarchy4"/>
    <dgm:cxn modelId="{E2DDFF83-3D1E-46AF-86F6-14865F58739C}" type="presParOf" srcId="{212D5A87-B69F-4502-B3D1-F7F17824E3F1}" destId="{C8B1574B-797F-4429-B7D8-EF9A14A85B56}" srcOrd="2" destOrd="0" presId="urn:microsoft.com/office/officeart/2005/8/layout/hierarchy4"/>
    <dgm:cxn modelId="{13C21004-AE1C-4456-83C5-AC373CB7CF10}" type="presParOf" srcId="{C8B1574B-797F-4429-B7D8-EF9A14A85B56}" destId="{6D555B7E-F2F4-4D6D-99D0-07B665B5B21C}" srcOrd="0" destOrd="0" presId="urn:microsoft.com/office/officeart/2005/8/layout/hierarchy4"/>
    <dgm:cxn modelId="{C0543175-2A88-4CD3-B828-7560074A72D9}" type="presParOf" srcId="{6D555B7E-F2F4-4D6D-99D0-07B665B5B21C}" destId="{5B5BE181-B1F4-4D07-BD9B-80F7788ADC16}" srcOrd="0" destOrd="0" presId="urn:microsoft.com/office/officeart/2005/8/layout/hierarchy4"/>
    <dgm:cxn modelId="{E65DAE69-F58B-42F4-8EE8-0F3E85AB8CEC}" type="presParOf" srcId="{6D555B7E-F2F4-4D6D-99D0-07B665B5B21C}" destId="{D98EBC05-53D8-48BF-AEA9-7E5D92F9600B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6720-2B25-4FE0-96FC-BA0E424AEBA3}" type="datetimeFigureOut">
              <a:rPr lang="en-US" smtClean="0"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CE8E-B10E-4165-B34F-8E5B660E4D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aa</cp:lastModifiedBy>
  <cp:revision>3</cp:revision>
  <dcterms:created xsi:type="dcterms:W3CDTF">2010-08-16T16:03:54Z</dcterms:created>
  <dcterms:modified xsi:type="dcterms:W3CDTF">2010-08-16T16:06:16Z</dcterms:modified>
</cp:coreProperties>
</file>