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8229600" cx="14630400"/>
  <p:notesSz cx="8229600" cy="14630400"/>
  <p:embeddedFontLst>
    <p:embeddedFont>
      <p:font typeface="Inter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J4fMb+vAzepdZIroaWNHZujG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Inter-bold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bg>
      <p:bgPr>
        <a:solidFill>
          <a:srgbClr val="00000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 master">
  <p:cSld name="Slide 12 master"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 master">
  <p:cSld name="Slide 13 master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4 master">
  <p:cSld name="Slide 14 master">
    <p:bg>
      <p:bgPr>
        <a:solidFill>
          <a:srgbClr val="0000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5 master">
  <p:cSld name="Slide 15 master">
    <p:bg>
      <p:bgPr>
        <a:solidFill>
          <a:srgbClr val="0000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6 master">
  <p:cSld name="Slide 16 master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7 master">
  <p:cSld name="Slide 17 master"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Relationship Id="rId9" Type="http://schemas.openxmlformats.org/officeDocument/2006/relationships/image" Target="../media/image1.png"/><Relationship Id="rId5" Type="http://schemas.openxmlformats.org/officeDocument/2006/relationships/image" Target="../media/image38.png"/><Relationship Id="rId6" Type="http://schemas.openxmlformats.org/officeDocument/2006/relationships/image" Target="../media/image44.png"/><Relationship Id="rId7" Type="http://schemas.openxmlformats.org/officeDocument/2006/relationships/image" Target="../media/image43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6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6.png"/><Relationship Id="rId6" Type="http://schemas.openxmlformats.org/officeDocument/2006/relationships/image" Target="../media/image16.png"/><Relationship Id="rId7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30.png"/><Relationship Id="rId7" Type="http://schemas.openxmlformats.org/officeDocument/2006/relationships/image" Target="../media/image14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image" Target="../media/image27.png"/><Relationship Id="rId6" Type="http://schemas.openxmlformats.org/officeDocument/2006/relationships/image" Target="../media/image42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"/>
          <p:cNvSpPr/>
          <p:nvPr/>
        </p:nvSpPr>
        <p:spPr>
          <a:xfrm>
            <a:off x="6280190" y="2201108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Introduction to React Native Core Components</a:t>
            </a:r>
            <a:endParaRPr b="0" i="0" sz="4450" u="none" cap="none" strike="noStrike"/>
          </a:p>
        </p:txBody>
      </p:sp>
      <p:sp>
        <p:nvSpPr>
          <p:cNvPr id="69" name="Google Shape;69;p1"/>
          <p:cNvSpPr/>
          <p:nvPr/>
        </p:nvSpPr>
        <p:spPr>
          <a:xfrm>
            <a:off x="6280190" y="3958828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Welcome to our guide on React Native's essential building blocks. This presentation will help you understand the core components needed to build cross-platform mobile apps.</a:t>
            </a:r>
            <a:endParaRPr b="0" i="0" sz="1750" u="none" cap="none" strike="noStrike"/>
          </a:p>
        </p:txBody>
      </p:sp>
      <p:sp>
        <p:nvSpPr>
          <p:cNvPr id="70" name="Google Shape;70;p1"/>
          <p:cNvSpPr/>
          <p:nvPr/>
        </p:nvSpPr>
        <p:spPr>
          <a:xfrm>
            <a:off x="6280190" y="5302687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You'll learn how to leverage JavaScript and React to create native applications that run seamlessly on both iOS and Android.</a:t>
            </a:r>
            <a:endParaRPr b="0" i="0" sz="1750" u="none" cap="none" strike="noStrike"/>
          </a:p>
        </p:txBody>
      </p:sp>
      <p:pic>
        <p:nvPicPr>
          <p:cNvPr descr="preencoded.png" id="71" name="Google Shape;7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/>
          <p:nvPr/>
        </p:nvSpPr>
        <p:spPr>
          <a:xfrm>
            <a:off x="793790" y="1516499"/>
            <a:ext cx="665535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Interactive Components</a:t>
            </a:r>
            <a:endParaRPr b="0" i="0" sz="4450" u="none" cap="none" strike="noStrike"/>
          </a:p>
        </p:txBody>
      </p:sp>
      <p:pic>
        <p:nvPicPr>
          <p:cNvPr descr="preencoded.png" id="203" name="Google Shape;20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8348" y="2678906"/>
            <a:ext cx="2152055" cy="130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4" name="Google Shape;20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4892" y="3294936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User Interaction</a:t>
            </a:r>
            <a:endParaRPr b="0" i="0" sz="2200" u="none" cap="none" strike="noStrike"/>
          </a:p>
        </p:txBody>
      </p:sp>
      <p:sp>
        <p:nvSpPr>
          <p:cNvPr id="206" name="Google Shape;206;p10"/>
          <p:cNvSpPr/>
          <p:nvPr/>
        </p:nvSpPr>
        <p:spPr>
          <a:xfrm>
            <a:off x="5357217" y="3396139"/>
            <a:ext cx="463772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Create responsive, interactive experiences.</a:t>
            </a:r>
            <a:endParaRPr b="0" i="0" sz="1750" u="none" cap="none" strike="noStrike"/>
          </a:p>
        </p:txBody>
      </p:sp>
      <p:sp>
        <p:nvSpPr>
          <p:cNvPr id="207" name="Google Shape;207;p10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fmla="val 625116" name="adj"/>
            </a:avLst>
          </a:prstGeom>
          <a:solidFill>
            <a:srgbClr val="E1C7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8" name="Google Shape;20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2381" y="4042529"/>
            <a:ext cx="4304109" cy="130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9" name="Google Shape;20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4892" y="4496633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/>
          <p:nvPr/>
        </p:nvSpPr>
        <p:spPr>
          <a:xfrm>
            <a:off x="6433304" y="426934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Button Component</a:t>
            </a:r>
            <a:endParaRPr b="0" i="0" sz="2200" u="none" cap="none" strike="noStrike"/>
          </a:p>
        </p:txBody>
      </p:sp>
      <p:sp>
        <p:nvSpPr>
          <p:cNvPr id="211" name="Google Shape;211;p10"/>
          <p:cNvSpPr/>
          <p:nvPr/>
        </p:nvSpPr>
        <p:spPr>
          <a:xfrm>
            <a:off x="6433304" y="4759762"/>
            <a:ext cx="527339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Simple clickable elements with onPress handlers.</a:t>
            </a:r>
            <a:endParaRPr b="0" i="0" sz="1750" u="none" cap="none" strike="noStrike"/>
          </a:p>
        </p:txBody>
      </p:sp>
      <p:sp>
        <p:nvSpPr>
          <p:cNvPr id="212" name="Google Shape;212;p10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fmla="val 625116" name="adj"/>
            </a:avLst>
          </a:prstGeom>
          <a:solidFill>
            <a:srgbClr val="E1C7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3" name="Google Shape;21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6294" y="5406152"/>
            <a:ext cx="6456164" cy="13069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4" name="Google Shape;21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94773" y="5860256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0"/>
          <p:cNvSpPr/>
          <p:nvPr/>
        </p:nvSpPr>
        <p:spPr>
          <a:xfrm>
            <a:off x="7509272" y="5632966"/>
            <a:ext cx="3004780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TextInput Component</a:t>
            </a:r>
            <a:endParaRPr b="0" i="0" sz="2200" u="none" cap="none" strike="noStrike"/>
          </a:p>
        </p:txBody>
      </p:sp>
      <p:sp>
        <p:nvSpPr>
          <p:cNvPr id="216" name="Google Shape;216;p10"/>
          <p:cNvSpPr/>
          <p:nvPr/>
        </p:nvSpPr>
        <p:spPr>
          <a:xfrm>
            <a:off x="7509272" y="6123384"/>
            <a:ext cx="470082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Capture user input with customizable fields.</a:t>
            </a:r>
            <a:endParaRPr b="0" i="0" sz="1750" u="none" cap="none" strike="noStrike"/>
          </a:p>
        </p:txBody>
      </p:sp>
      <p:pic>
        <p:nvPicPr>
          <p:cNvPr descr="preencoded.png" id="217" name="Google Shape;217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/>
          <p:nvPr/>
        </p:nvSpPr>
        <p:spPr>
          <a:xfrm>
            <a:off x="793790" y="641747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Button syntax</a:t>
            </a:r>
            <a:endParaRPr b="0" i="0" sz="4450" u="none" cap="none" strike="noStrike"/>
          </a:p>
        </p:txBody>
      </p:sp>
      <p:sp>
        <p:nvSpPr>
          <p:cNvPr id="224" name="Google Shape;224;p11"/>
          <p:cNvSpPr/>
          <p:nvPr/>
        </p:nvSpPr>
        <p:spPr>
          <a:xfrm>
            <a:off x="793790" y="1804154"/>
            <a:ext cx="13042821" cy="5783580"/>
          </a:xfrm>
          <a:prstGeom prst="roundRect">
            <a:avLst>
              <a:gd fmla="val 1647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>
            <a:off x="782479" y="1804154"/>
            <a:ext cx="13065443" cy="5783580"/>
          </a:xfrm>
          <a:prstGeom prst="roundRect">
            <a:avLst>
              <a:gd fmla="val 588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>
            <a:off x="1009293" y="1974175"/>
            <a:ext cx="12611814" cy="5443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React from 'react';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{ Button, View } from 'react-native';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const MyButtonComponent = () =&gt; {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return (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&lt;View style={{ margin: 20 }}&gt;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&lt;Button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  title="Press Me"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  onPress={() =&gt; alert('Button Pressed!')}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/&gt;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&lt;/View&gt;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);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750" u="none" cap="none" strike="noStrike"/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export default MyButtonComponent;</a:t>
            </a:r>
            <a:endParaRPr b="0" i="0" sz="1750" u="none" cap="none" strike="noStrike"/>
          </a:p>
        </p:txBody>
      </p:sp>
      <p:pic>
        <p:nvPicPr>
          <p:cNvPr descr="preencoded.png"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793790" y="679728"/>
            <a:ext cx="3685937" cy="460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1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Inter"/>
              <a:buNone/>
            </a:pPr>
            <a:r>
              <a:rPr b="1" i="0" lang="en-US" sz="2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TextInput syntax</a:t>
            </a:r>
            <a:endParaRPr b="0" i="0" sz="2900" u="none" cap="none" strike="noStrike"/>
          </a:p>
        </p:txBody>
      </p:sp>
      <p:sp>
        <p:nvSpPr>
          <p:cNvPr id="234" name="Google Shape;234;p12"/>
          <p:cNvSpPr/>
          <p:nvPr/>
        </p:nvSpPr>
        <p:spPr>
          <a:xfrm>
            <a:off x="793790" y="1435298"/>
            <a:ext cx="13042821" cy="6114574"/>
          </a:xfrm>
          <a:prstGeom prst="roundRect">
            <a:avLst>
              <a:gd fmla="val 1013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/>
          <p:nvPr/>
        </p:nvSpPr>
        <p:spPr>
          <a:xfrm>
            <a:off x="786527" y="1435298"/>
            <a:ext cx="13057346" cy="6114574"/>
          </a:xfrm>
          <a:prstGeom prst="roundRect">
            <a:avLst>
              <a:gd fmla="val 362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933926" y="1545788"/>
            <a:ext cx="12762548" cy="5893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React, { useState } from 'react';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{ TextInput, View, StyleSheet, Text } from 'react-native';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SzPts val="1150"/>
              <a:buFont typeface="Arial"/>
              <a:buNone/>
            </a:pPr>
            <a:r>
              <a:t/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const MyTextInputComponent = () =&gt; {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const [text, setText] = useState('');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return (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&lt;View style={styles.container}&gt;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&lt;TextInput style={styles.input} placeholder="Enter some text" onChangeText={setText} value={text} /&gt;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&lt;Text&gt;You typed: {text}&lt;/Text&gt;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&lt;/View&gt;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);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const styles = StyleSheet.create({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container: {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padding: 20,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},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input: {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height: 40,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borderColor: 'gray',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borderWidth: 1,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marginBottom: 12,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padding: 10,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},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}); </a:t>
            </a:r>
            <a:endParaRPr b="0" i="0" sz="1150" u="none" cap="none" strike="noStrike"/>
          </a:p>
          <a:p>
            <a:pPr indent="0" lvl="0" marL="0" marR="0" rtl="0" algn="l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onsolas"/>
              <a:buNone/>
            </a:pPr>
            <a:r>
              <a:rPr b="0" i="0" lang="en-US" sz="11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export default MyTextInputComponent; </a:t>
            </a:r>
            <a:endParaRPr b="0" i="0" sz="1150" u="none" cap="none" strike="noStrike"/>
          </a:p>
        </p:txBody>
      </p:sp>
      <p:pic>
        <p:nvPicPr>
          <p:cNvPr descr="preencoded.png" id="237" name="Google Shape;23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3" name="Google Shape;2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/>
          <p:nvPr/>
        </p:nvSpPr>
        <p:spPr>
          <a:xfrm>
            <a:off x="6280190" y="1607225"/>
            <a:ext cx="634115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ScrollView Component</a:t>
            </a:r>
            <a:endParaRPr b="0" i="0" sz="4450" u="none" cap="none" strike="noStrike"/>
          </a:p>
        </p:txBody>
      </p:sp>
      <p:sp>
        <p:nvSpPr>
          <p:cNvPr id="245" name="Google Shape;245;p13"/>
          <p:cNvSpPr/>
          <p:nvPr/>
        </p:nvSpPr>
        <p:spPr>
          <a:xfrm>
            <a:off x="6280190" y="2656165"/>
            <a:ext cx="170021" cy="1216223"/>
          </a:xfrm>
          <a:prstGeom prst="roundRect">
            <a:avLst>
              <a:gd fmla="val 56033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"/>
          <p:cNvSpPr/>
          <p:nvPr/>
        </p:nvSpPr>
        <p:spPr>
          <a:xfrm>
            <a:off x="6790373" y="265616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Purpose</a:t>
            </a:r>
            <a:endParaRPr b="0" i="0" sz="2200" u="none" cap="none" strike="noStrike"/>
          </a:p>
        </p:txBody>
      </p:sp>
      <p:sp>
        <p:nvSpPr>
          <p:cNvPr id="247" name="Google Shape;247;p13"/>
          <p:cNvSpPr/>
          <p:nvPr/>
        </p:nvSpPr>
        <p:spPr>
          <a:xfrm>
            <a:off x="6790373" y="3146584"/>
            <a:ext cx="7046238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Contains components larger than the viewport, enabling users to scroll through content.</a:t>
            </a:r>
            <a:endParaRPr b="0" i="0" sz="1750" u="none" cap="none" strike="noStrike"/>
          </a:p>
        </p:txBody>
      </p:sp>
      <p:sp>
        <p:nvSpPr>
          <p:cNvPr id="248" name="Google Shape;248;p13"/>
          <p:cNvSpPr/>
          <p:nvPr/>
        </p:nvSpPr>
        <p:spPr>
          <a:xfrm>
            <a:off x="6620351" y="4099203"/>
            <a:ext cx="170021" cy="853321"/>
          </a:xfrm>
          <a:prstGeom prst="roundRect">
            <a:avLst>
              <a:gd fmla="val 56033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7130534" y="409920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Implementation</a:t>
            </a:r>
            <a:endParaRPr b="0" i="0" sz="2200" u="none" cap="none" strike="noStrike"/>
          </a:p>
        </p:txBody>
      </p:sp>
      <p:sp>
        <p:nvSpPr>
          <p:cNvPr id="250" name="Google Shape;250;p13"/>
          <p:cNvSpPr/>
          <p:nvPr/>
        </p:nvSpPr>
        <p:spPr>
          <a:xfrm>
            <a:off x="7130534" y="4589621"/>
            <a:ext cx="670607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Wrap content in ScrollView tags and apply styling as needed.</a:t>
            </a:r>
            <a:endParaRPr b="0" i="0" sz="1750" u="none" cap="none" strike="noStrike"/>
          </a:p>
        </p:txBody>
      </p:sp>
      <p:sp>
        <p:nvSpPr>
          <p:cNvPr id="251" name="Google Shape;251;p13"/>
          <p:cNvSpPr/>
          <p:nvPr/>
        </p:nvSpPr>
        <p:spPr>
          <a:xfrm>
            <a:off x="6960632" y="5179338"/>
            <a:ext cx="170021" cy="1216223"/>
          </a:xfrm>
          <a:prstGeom prst="roundRect">
            <a:avLst>
              <a:gd fmla="val 56033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7470815" y="517933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Best Practices</a:t>
            </a:r>
            <a:endParaRPr b="0" i="0" sz="2200" u="none" cap="none" strike="noStrike"/>
          </a:p>
        </p:txBody>
      </p:sp>
      <p:sp>
        <p:nvSpPr>
          <p:cNvPr id="253" name="Google Shape;253;p13"/>
          <p:cNvSpPr/>
          <p:nvPr/>
        </p:nvSpPr>
        <p:spPr>
          <a:xfrm>
            <a:off x="7470815" y="5669756"/>
            <a:ext cx="6365796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 for limited content. For long lists, consider FlatList for better performance.</a:t>
            </a:r>
            <a:endParaRPr b="0" i="0" sz="1750" u="none" cap="none" strike="noStrike"/>
          </a:p>
        </p:txBody>
      </p:sp>
      <p:pic>
        <p:nvPicPr>
          <p:cNvPr descr="preencoded.png" id="254" name="Google Shape;25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/>
          <p:nvPr/>
        </p:nvSpPr>
        <p:spPr>
          <a:xfrm>
            <a:off x="746165" y="586264"/>
            <a:ext cx="3464600" cy="433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Inter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ScrollView syntax</a:t>
            </a:r>
            <a:endParaRPr b="0" i="0" sz="2700" u="none" cap="none" strike="noStrike"/>
          </a:p>
        </p:txBody>
      </p:sp>
      <p:sp>
        <p:nvSpPr>
          <p:cNvPr id="261" name="Google Shape;261;p14"/>
          <p:cNvSpPr/>
          <p:nvPr/>
        </p:nvSpPr>
        <p:spPr>
          <a:xfrm>
            <a:off x="746165" y="1296353"/>
            <a:ext cx="13138071" cy="5971699"/>
          </a:xfrm>
          <a:prstGeom prst="roundRect">
            <a:avLst>
              <a:gd fmla="val 975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"/>
          <p:cNvSpPr/>
          <p:nvPr/>
        </p:nvSpPr>
        <p:spPr>
          <a:xfrm>
            <a:off x="739259" y="1296353"/>
            <a:ext cx="13151882" cy="5971699"/>
          </a:xfrm>
          <a:prstGeom prst="roundRect">
            <a:avLst>
              <a:gd fmla="val 348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4"/>
          <p:cNvSpPr/>
          <p:nvPr/>
        </p:nvSpPr>
        <p:spPr>
          <a:xfrm>
            <a:off x="877729" y="1400175"/>
            <a:ext cx="12874943" cy="5764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React from 'react';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{ ScrollView, Text, StyleSheet } from 'react-native';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</a:pPr>
            <a:r>
              <a:t/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const MyScrollViewComponent = () =&gt; {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return (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&lt;ScrollView style={styles.scrollView}&gt;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&lt;Text style={styles.text}&gt;Item 1&lt;/Text&gt;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&lt;Text style={styles.text}&gt;Item 2&lt;/Text&gt;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&lt;Text style={styles.text}&gt;Item 3&lt;/Text&gt;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&lt;Text style={styles.text}&gt;Item 4&lt;/Text&gt;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{/* More items can be added here */}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&lt;/ScrollView&gt;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);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const styles = StyleSheet.create({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scrollView: {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marginHorizontal: 20,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},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text: {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fontSize: 20,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marginVertical: 10,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},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}); </a:t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</a:pPr>
            <a:r>
              <a:t/>
            </a:r>
            <a:endParaRPr b="0" i="0" sz="1050" u="none" cap="none" strike="noStrike"/>
          </a:p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onsolas"/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export default MyScrollViewComponent;</a:t>
            </a:r>
            <a:endParaRPr b="0" i="0" sz="1050" u="none" cap="none" strike="noStrike"/>
          </a:p>
        </p:txBody>
      </p:sp>
      <p:sp>
        <p:nvSpPr>
          <p:cNvPr id="264" name="Google Shape;264;p14"/>
          <p:cNvSpPr/>
          <p:nvPr/>
        </p:nvSpPr>
        <p:spPr>
          <a:xfrm>
            <a:off x="746165" y="7423904"/>
            <a:ext cx="13138071" cy="221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SzPts val="1050"/>
              <a:buFont typeface="Arial"/>
              <a:buNone/>
            </a:pPr>
            <a:r>
              <a:t/>
            </a:r>
            <a:endParaRPr b="0" i="0" sz="1050" u="none" cap="none" strike="noStrike"/>
          </a:p>
        </p:txBody>
      </p:sp>
      <p:pic>
        <p:nvPicPr>
          <p:cNvPr descr="preencoded.png" id="265" name="Google Shape;2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/>
          <p:nvPr/>
        </p:nvSpPr>
        <p:spPr>
          <a:xfrm>
            <a:off x="793790" y="1459825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FlatList Component</a:t>
            </a:r>
            <a:endParaRPr b="0" i="0" sz="4450" u="none" cap="none" strike="noStrike"/>
          </a:p>
        </p:txBody>
      </p:sp>
      <p:sp>
        <p:nvSpPr>
          <p:cNvPr id="272" name="Google Shape;272;p15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fmla="val 7289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3" name="Google Shape;2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1167" y="3076337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5"/>
          <p:cNvSpPr/>
          <p:nvPr/>
        </p:nvSpPr>
        <p:spPr>
          <a:xfrm>
            <a:off x="3194328" y="2849047"/>
            <a:ext cx="328814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Performance Optimized</a:t>
            </a:r>
            <a:endParaRPr b="0" i="0" sz="2200" u="none" cap="none" strike="noStrike"/>
          </a:p>
        </p:txBody>
      </p:sp>
      <p:sp>
        <p:nvSpPr>
          <p:cNvPr id="275" name="Google Shape;275;p15"/>
          <p:cNvSpPr/>
          <p:nvPr/>
        </p:nvSpPr>
        <p:spPr>
          <a:xfrm>
            <a:off x="3194328" y="3339465"/>
            <a:ext cx="431970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Renders only visible items for efficiency.</a:t>
            </a:r>
            <a:endParaRPr b="0" i="0" sz="1750" u="none" cap="none" strike="noStrike"/>
          </a:p>
        </p:txBody>
      </p:sp>
      <p:sp>
        <p:nvSpPr>
          <p:cNvPr id="276" name="Google Shape;276;p1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fmla="val 625116" name="adj"/>
            </a:avLst>
          </a:prstGeom>
          <a:solidFill>
            <a:srgbClr val="E1C7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fmla="val 7289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8" name="Google Shape;27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8089" y="4496633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5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 Driven</a:t>
            </a:r>
            <a:endParaRPr b="0" i="0" sz="2200" u="none" cap="none" strike="noStrike"/>
          </a:p>
        </p:txBody>
      </p:sp>
      <p:sp>
        <p:nvSpPr>
          <p:cNvPr id="280" name="Google Shape;280;p15"/>
          <p:cNvSpPr/>
          <p:nvPr/>
        </p:nvSpPr>
        <p:spPr>
          <a:xfrm>
            <a:off x="5368171" y="4759762"/>
            <a:ext cx="378487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Accepts an array of data to display.</a:t>
            </a:r>
            <a:endParaRPr b="0" i="0" sz="1750" u="none" cap="none" strike="noStrike"/>
          </a:p>
        </p:txBody>
      </p:sp>
      <p:sp>
        <p:nvSpPr>
          <p:cNvPr id="281" name="Google Shape;281;p15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fmla="val 625116" name="adj"/>
            </a:avLst>
          </a:prstGeom>
          <a:solidFill>
            <a:srgbClr val="E1C7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fmla="val 7289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83" name="Google Shape;28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95011" y="5916930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5"/>
          <p:cNvSpPr/>
          <p:nvPr/>
        </p:nvSpPr>
        <p:spPr>
          <a:xfrm>
            <a:off x="7542014" y="5689640"/>
            <a:ext cx="339732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Customizable Rendering</a:t>
            </a:r>
            <a:endParaRPr b="0" i="0" sz="2200" u="none" cap="none" strike="noStrike"/>
          </a:p>
        </p:txBody>
      </p:sp>
      <p:sp>
        <p:nvSpPr>
          <p:cNvPr id="285" name="Google Shape;285;p15"/>
          <p:cNvSpPr/>
          <p:nvPr/>
        </p:nvSpPr>
        <p:spPr>
          <a:xfrm>
            <a:off x="7542014" y="6180058"/>
            <a:ext cx="507742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Define how each item appears with renderItem.</a:t>
            </a:r>
            <a:endParaRPr b="0" i="0" sz="1750" u="none" cap="none" strike="noStrike"/>
          </a:p>
        </p:txBody>
      </p:sp>
      <p:pic>
        <p:nvPicPr>
          <p:cNvPr descr="preencoded.png" id="286" name="Google Shape;28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/>
          <p:nvPr/>
        </p:nvSpPr>
        <p:spPr>
          <a:xfrm>
            <a:off x="782241" y="614601"/>
            <a:ext cx="3632121" cy="453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6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Inter"/>
              <a:buNone/>
            </a:pPr>
            <a:r>
              <a:rPr b="1" i="0" lang="en-US" sz="28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FlatList syntax</a:t>
            </a:r>
            <a:endParaRPr b="0" i="0" sz="2850" u="none" cap="none" strike="noStrike"/>
          </a:p>
        </p:txBody>
      </p:sp>
      <p:sp>
        <p:nvSpPr>
          <p:cNvPr id="293" name="Google Shape;293;p16"/>
          <p:cNvSpPr/>
          <p:nvPr/>
        </p:nvSpPr>
        <p:spPr>
          <a:xfrm>
            <a:off x="782241" y="1359098"/>
            <a:ext cx="13065919" cy="6260544"/>
          </a:xfrm>
          <a:prstGeom prst="roundRect">
            <a:avLst>
              <a:gd fmla="val 975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6"/>
          <p:cNvSpPr/>
          <p:nvPr/>
        </p:nvSpPr>
        <p:spPr>
          <a:xfrm>
            <a:off x="774978" y="1359098"/>
            <a:ext cx="13080444" cy="6260544"/>
          </a:xfrm>
          <a:prstGeom prst="roundRect">
            <a:avLst>
              <a:gd fmla="val 348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"/>
          <p:cNvSpPr/>
          <p:nvPr/>
        </p:nvSpPr>
        <p:spPr>
          <a:xfrm>
            <a:off x="920234" y="1468041"/>
            <a:ext cx="12789932" cy="6042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nsolas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React from 'react';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{ FlatList, Text, View, StyleSheet } from 'react-native';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const MyFlatListComponent = () =&gt; {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const data = [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{ key: 'Item 1' },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{ key: 'Item 2' },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{ key: 'Item 3' },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{ key: 'Item 4' },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];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return (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&lt;FlatList  data={data} renderItem={({ item }) =&gt; &lt;Text style={styles.item}&gt;{item.key}&lt;/Text&gt;} /&gt;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);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};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const styles = StyleSheet.create({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item: {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padding: 10,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fontSize: 18,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height: 44,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},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});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export default MyFlatListComponent; </a:t>
            </a:r>
            <a:br>
              <a:rPr b="0" i="0" lang="en-US" sz="11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1100" u="none" cap="none" strike="noStrike"/>
          </a:p>
        </p:txBody>
      </p:sp>
      <p:pic>
        <p:nvPicPr>
          <p:cNvPr descr="preencoded.png" id="296" name="Google Shape;2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2" name="Google Shape;3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7"/>
          <p:cNvSpPr/>
          <p:nvPr/>
        </p:nvSpPr>
        <p:spPr>
          <a:xfrm>
            <a:off x="793790" y="888682"/>
            <a:ext cx="601146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Putting It All Together</a:t>
            </a:r>
            <a:endParaRPr b="0" i="0" sz="4450" u="none" cap="none" strike="noStrike"/>
          </a:p>
        </p:txBody>
      </p:sp>
      <p:sp>
        <p:nvSpPr>
          <p:cNvPr id="304" name="Google Shape;304;p17"/>
          <p:cNvSpPr/>
          <p:nvPr/>
        </p:nvSpPr>
        <p:spPr>
          <a:xfrm>
            <a:off x="793790" y="2050971"/>
            <a:ext cx="3608070" cy="748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Inter"/>
              <a:buNone/>
            </a:pPr>
            <a:r>
              <a:rPr b="1" i="0" lang="en-US" sz="58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7</a:t>
            </a:r>
            <a:endParaRPr b="0" i="0" sz="5850" u="none" cap="none" strike="noStrike"/>
          </a:p>
        </p:txBody>
      </p:sp>
      <p:sp>
        <p:nvSpPr>
          <p:cNvPr id="305" name="Google Shape;305;p17"/>
          <p:cNvSpPr/>
          <p:nvPr/>
        </p:nvSpPr>
        <p:spPr>
          <a:xfrm>
            <a:off x="1180148" y="30827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Core Components</a:t>
            </a:r>
            <a:endParaRPr b="0" i="0" sz="2200" u="none" cap="none" strike="noStrike"/>
          </a:p>
        </p:txBody>
      </p:sp>
      <p:sp>
        <p:nvSpPr>
          <p:cNvPr id="306" name="Google Shape;306;p17"/>
          <p:cNvSpPr/>
          <p:nvPr/>
        </p:nvSpPr>
        <p:spPr>
          <a:xfrm>
            <a:off x="793790" y="3573185"/>
            <a:ext cx="360807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Essential building blocks for React Native apps.</a:t>
            </a:r>
            <a:endParaRPr b="0" i="0" sz="1750" u="none" cap="none" strike="noStrike"/>
          </a:p>
        </p:txBody>
      </p:sp>
      <p:sp>
        <p:nvSpPr>
          <p:cNvPr id="307" name="Google Shape;307;p17"/>
          <p:cNvSpPr/>
          <p:nvPr/>
        </p:nvSpPr>
        <p:spPr>
          <a:xfrm>
            <a:off x="4742021" y="2050971"/>
            <a:ext cx="3608189" cy="748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Inter"/>
              <a:buNone/>
            </a:pPr>
            <a:r>
              <a:rPr b="1" i="0" lang="en-US" sz="58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0" i="0" sz="5850" u="none" cap="none" strike="noStrike"/>
          </a:p>
        </p:txBody>
      </p:sp>
      <p:sp>
        <p:nvSpPr>
          <p:cNvPr id="308" name="Google Shape;308;p17"/>
          <p:cNvSpPr/>
          <p:nvPr/>
        </p:nvSpPr>
        <p:spPr>
          <a:xfrm>
            <a:off x="5128498" y="30827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Platforms</a:t>
            </a:r>
            <a:endParaRPr b="0" i="0" sz="2200" u="none" cap="none" strike="noStrike"/>
          </a:p>
        </p:txBody>
      </p:sp>
      <p:sp>
        <p:nvSpPr>
          <p:cNvPr id="309" name="Google Shape;309;p17"/>
          <p:cNvSpPr/>
          <p:nvPr/>
        </p:nvSpPr>
        <p:spPr>
          <a:xfrm>
            <a:off x="4742021" y="3573185"/>
            <a:ext cx="360818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iOS and Android from one codebase.</a:t>
            </a:r>
            <a:endParaRPr b="0" i="0" sz="1750" u="none" cap="none" strike="noStrike"/>
          </a:p>
        </p:txBody>
      </p:sp>
      <p:sp>
        <p:nvSpPr>
          <p:cNvPr id="310" name="Google Shape;310;p17"/>
          <p:cNvSpPr/>
          <p:nvPr/>
        </p:nvSpPr>
        <p:spPr>
          <a:xfrm>
            <a:off x="2767846" y="5092779"/>
            <a:ext cx="3608189" cy="7484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50"/>
              <a:buFont typeface="Inter"/>
              <a:buNone/>
            </a:pPr>
            <a:r>
              <a:rPr b="1" i="0" lang="en-US" sz="58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0" i="0" sz="5850" u="none" cap="none" strike="noStrike"/>
          </a:p>
        </p:txBody>
      </p:sp>
      <p:sp>
        <p:nvSpPr>
          <p:cNvPr id="311" name="Google Shape;311;p17"/>
          <p:cNvSpPr/>
          <p:nvPr/>
        </p:nvSpPr>
        <p:spPr>
          <a:xfrm>
            <a:off x="3154323" y="612457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Framework</a:t>
            </a:r>
            <a:endParaRPr b="0" i="0" sz="2200" u="none" cap="none" strike="noStrike"/>
          </a:p>
        </p:txBody>
      </p:sp>
      <p:sp>
        <p:nvSpPr>
          <p:cNvPr id="312" name="Google Shape;312;p17"/>
          <p:cNvSpPr/>
          <p:nvPr/>
        </p:nvSpPr>
        <p:spPr>
          <a:xfrm>
            <a:off x="2767846" y="6614993"/>
            <a:ext cx="360818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Unified approach to mobile development.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793790" y="2539960"/>
            <a:ext cx="1184171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Power of Cross-Platform Development</a:t>
            </a:r>
            <a:endParaRPr b="0" i="0" sz="4450" u="none" cap="none" strike="noStrike"/>
          </a:p>
        </p:txBody>
      </p:sp>
      <p:sp>
        <p:nvSpPr>
          <p:cNvPr id="78" name="Google Shape;78;p2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One Codebase</a:t>
            </a:r>
            <a:endParaRPr b="0" i="0" sz="2200" u="none" cap="none" strike="noStrike"/>
          </a:p>
        </p:txBody>
      </p:sp>
      <p:sp>
        <p:nvSpPr>
          <p:cNvPr id="79" name="Google Shape;79;p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Write once, run everywhere. React Native lets you maintain a single codebase for multiple platforms.</a:t>
            </a:r>
            <a:endParaRPr b="0" i="0" sz="1750" u="none" cap="none" strike="noStrike"/>
          </a:p>
        </p:txBody>
      </p:sp>
      <p:sp>
        <p:nvSpPr>
          <p:cNvPr id="80" name="Google Shape;80;p2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Native Performance</a:t>
            </a:r>
            <a:endParaRPr b="0" i="0" sz="2200" u="none" cap="none" strike="noStrike"/>
          </a:p>
        </p:txBody>
      </p:sp>
      <p:sp>
        <p:nvSpPr>
          <p:cNvPr id="81" name="Google Shape;81;p2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Apps built with React Native deliver the smooth, responsive experience users expect.</a:t>
            </a:r>
            <a:endParaRPr b="0" i="0" sz="1750" u="none" cap="none" strike="noStrike"/>
          </a:p>
        </p:txBody>
      </p:sp>
      <p:sp>
        <p:nvSpPr>
          <p:cNvPr id="82" name="Google Shape;82;p2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JavaScript Powered</a:t>
            </a:r>
            <a:endParaRPr b="0" i="0" sz="2200" u="none" cap="none" strike="noStrike"/>
          </a:p>
        </p:txBody>
      </p:sp>
      <p:sp>
        <p:nvSpPr>
          <p:cNvPr id="83" name="Google Shape;83;p2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Leverage your existing JavaScript and React skills to build mobile apps.</a:t>
            </a:r>
            <a:endParaRPr b="0" i="0" sz="1750" u="none" cap="none" strike="noStrike"/>
          </a:p>
        </p:txBody>
      </p:sp>
      <p:pic>
        <p:nvPicPr>
          <p:cNvPr descr="preencoded.png" id="84" name="Google Shape;8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83523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"/>
          <p:cNvSpPr/>
          <p:nvPr/>
        </p:nvSpPr>
        <p:spPr>
          <a:xfrm>
            <a:off x="793790" y="3604617"/>
            <a:ext cx="779454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Core Components Overview</a:t>
            </a:r>
            <a:endParaRPr b="0" i="0" sz="4450" u="none" cap="none" strike="noStrike"/>
          </a:p>
        </p:txBody>
      </p:sp>
      <p:sp>
        <p:nvSpPr>
          <p:cNvPr id="92" name="Google Shape;92;p3"/>
          <p:cNvSpPr/>
          <p:nvPr/>
        </p:nvSpPr>
        <p:spPr>
          <a:xfrm>
            <a:off x="793790" y="4908709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3" name="Google Shape;9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860" y="4951214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1530906" y="490870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View</a:t>
            </a:r>
            <a:endParaRPr b="0" i="0" sz="2200" u="none" cap="none" strike="noStrike"/>
          </a:p>
        </p:txBody>
      </p:sp>
      <p:sp>
        <p:nvSpPr>
          <p:cNvPr id="95" name="Google Shape;95;p3"/>
          <p:cNvSpPr/>
          <p:nvPr/>
        </p:nvSpPr>
        <p:spPr>
          <a:xfrm>
            <a:off x="1530906" y="5399127"/>
            <a:ext cx="567094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fundamental building block container for layout.</a:t>
            </a:r>
            <a:endParaRPr b="0" i="0" sz="1750" u="none" cap="none" strike="noStrike"/>
          </a:p>
        </p:txBody>
      </p:sp>
      <p:sp>
        <p:nvSpPr>
          <p:cNvPr id="96" name="Google Shape;96;p3"/>
          <p:cNvSpPr/>
          <p:nvPr/>
        </p:nvSpPr>
        <p:spPr>
          <a:xfrm>
            <a:off x="7428667" y="4908709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7" name="Google Shape;9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3737" y="4951214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/>
          <p:nvPr/>
        </p:nvSpPr>
        <p:spPr>
          <a:xfrm>
            <a:off x="8165783" y="490870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b="0" i="0" sz="2200" u="none" cap="none" strike="noStrike"/>
          </a:p>
        </p:txBody>
      </p:sp>
      <p:sp>
        <p:nvSpPr>
          <p:cNvPr id="99" name="Google Shape;99;p3"/>
          <p:cNvSpPr/>
          <p:nvPr/>
        </p:nvSpPr>
        <p:spPr>
          <a:xfrm>
            <a:off x="8165783" y="5399127"/>
            <a:ext cx="567094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Displays and styles textual content in your app.</a:t>
            </a:r>
            <a:endParaRPr b="0" i="0" sz="1750" u="none" cap="none" strike="noStrike"/>
          </a:p>
        </p:txBody>
      </p:sp>
      <p:sp>
        <p:nvSpPr>
          <p:cNvPr id="100" name="Google Shape;100;p3"/>
          <p:cNvSpPr/>
          <p:nvPr/>
        </p:nvSpPr>
        <p:spPr>
          <a:xfrm>
            <a:off x="793790" y="6243995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1" name="Google Shape;10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860" y="6286500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/>
          <p:nvPr/>
        </p:nvSpPr>
        <p:spPr>
          <a:xfrm>
            <a:off x="1530906" y="624399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Image</a:t>
            </a:r>
            <a:endParaRPr b="0" i="0" sz="2200" u="none" cap="none" strike="noStrike"/>
          </a:p>
        </p:txBody>
      </p:sp>
      <p:sp>
        <p:nvSpPr>
          <p:cNvPr id="103" name="Google Shape;103;p3"/>
          <p:cNvSpPr/>
          <p:nvPr/>
        </p:nvSpPr>
        <p:spPr>
          <a:xfrm>
            <a:off x="1530906" y="6734413"/>
            <a:ext cx="567094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Renders local and remote images with customizable styles.</a:t>
            </a:r>
            <a:endParaRPr b="0" i="0" sz="1750" u="none" cap="none" strike="noStrike"/>
          </a:p>
        </p:txBody>
      </p:sp>
      <p:sp>
        <p:nvSpPr>
          <p:cNvPr id="104" name="Google Shape;104;p3"/>
          <p:cNvSpPr/>
          <p:nvPr/>
        </p:nvSpPr>
        <p:spPr>
          <a:xfrm>
            <a:off x="7428667" y="6243995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5" name="Google Shape;105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13737" y="6286500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8165783" y="6243995"/>
            <a:ext cx="523208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Text Input, Button, ScrollView, FlatList</a:t>
            </a:r>
            <a:endParaRPr b="0" i="0" sz="2200" u="none" cap="none" strike="noStrike"/>
          </a:p>
        </p:txBody>
      </p:sp>
      <p:sp>
        <p:nvSpPr>
          <p:cNvPr id="107" name="Google Shape;107;p3"/>
          <p:cNvSpPr/>
          <p:nvPr/>
        </p:nvSpPr>
        <p:spPr>
          <a:xfrm>
            <a:off x="8165783" y="6734413"/>
            <a:ext cx="567094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Additional components for interactivity and data display.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835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/>
          <p:nvPr/>
        </p:nvSpPr>
        <p:spPr>
          <a:xfrm>
            <a:off x="793790" y="3683556"/>
            <a:ext cx="596765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View Component</a:t>
            </a:r>
            <a:endParaRPr b="0" i="0" sz="4450" u="none" cap="none" strike="noStrike"/>
          </a:p>
        </p:txBody>
      </p:sp>
      <p:sp>
        <p:nvSpPr>
          <p:cNvPr id="115" name="Google Shape;115;p4"/>
          <p:cNvSpPr/>
          <p:nvPr/>
        </p:nvSpPr>
        <p:spPr>
          <a:xfrm>
            <a:off x="793790" y="4732496"/>
            <a:ext cx="4196358" cy="2648783"/>
          </a:xfrm>
          <a:prstGeom prst="roundRect">
            <a:avLst>
              <a:gd fmla="val 3597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1028224" y="496693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Purpose</a:t>
            </a:r>
            <a:endParaRPr b="0" i="0" sz="2200" u="none" cap="none" strike="noStrike"/>
          </a:p>
        </p:txBody>
      </p:sp>
      <p:sp>
        <p:nvSpPr>
          <p:cNvPr id="117" name="Google Shape;117;p4"/>
          <p:cNvSpPr/>
          <p:nvPr/>
        </p:nvSpPr>
        <p:spPr>
          <a:xfrm>
            <a:off x="1028224" y="5457349"/>
            <a:ext cx="3727490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Acts as a container for other components. The most fundamental building block in React Native.</a:t>
            </a:r>
            <a:endParaRPr b="0" i="0" sz="1750" u="none" cap="none" strike="noStrike"/>
          </a:p>
        </p:txBody>
      </p:sp>
      <p:sp>
        <p:nvSpPr>
          <p:cNvPr id="118" name="Google Shape;118;p4"/>
          <p:cNvSpPr/>
          <p:nvPr/>
        </p:nvSpPr>
        <p:spPr>
          <a:xfrm>
            <a:off x="5216962" y="4732496"/>
            <a:ext cx="4196358" cy="2648783"/>
          </a:xfrm>
          <a:prstGeom prst="roundRect">
            <a:avLst>
              <a:gd fmla="val 3597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5451396" y="496693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endParaRPr b="0" i="0" sz="2200" u="none" cap="none" strike="noStrike"/>
          </a:p>
        </p:txBody>
      </p:sp>
      <p:sp>
        <p:nvSpPr>
          <p:cNvPr id="120" name="Google Shape;120;p4"/>
          <p:cNvSpPr/>
          <p:nvPr/>
        </p:nvSpPr>
        <p:spPr>
          <a:xfrm>
            <a:off x="5451396" y="5457349"/>
            <a:ext cx="372749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Flexbox layout capabilities</a:t>
            </a:r>
            <a:endParaRPr b="0" i="0" sz="1750" u="none" cap="none" strike="noStrike"/>
          </a:p>
        </p:txBody>
      </p:sp>
      <p:sp>
        <p:nvSpPr>
          <p:cNvPr id="121" name="Google Shape;121;p4"/>
          <p:cNvSpPr/>
          <p:nvPr/>
        </p:nvSpPr>
        <p:spPr>
          <a:xfrm>
            <a:off x="5451396" y="5899547"/>
            <a:ext cx="372749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Styling options</a:t>
            </a:r>
            <a:endParaRPr b="0" i="0" sz="1750" u="none" cap="none" strike="noStrike"/>
          </a:p>
        </p:txBody>
      </p:sp>
      <p:sp>
        <p:nvSpPr>
          <p:cNvPr id="122" name="Google Shape;122;p4"/>
          <p:cNvSpPr/>
          <p:nvPr/>
        </p:nvSpPr>
        <p:spPr>
          <a:xfrm>
            <a:off x="5451396" y="6341745"/>
            <a:ext cx="372749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Touch handling</a:t>
            </a:r>
            <a:endParaRPr b="0" i="0" sz="1750" u="none" cap="none" strike="noStrike"/>
          </a:p>
        </p:txBody>
      </p:sp>
      <p:sp>
        <p:nvSpPr>
          <p:cNvPr id="123" name="Google Shape;123;p4"/>
          <p:cNvSpPr/>
          <p:nvPr/>
        </p:nvSpPr>
        <p:spPr>
          <a:xfrm>
            <a:off x="5451396" y="6783943"/>
            <a:ext cx="372749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Char char="•"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Accessibility support</a:t>
            </a:r>
            <a:endParaRPr b="0" i="0" sz="1750" u="none" cap="none" strike="noStrike"/>
          </a:p>
        </p:txBody>
      </p:sp>
      <p:sp>
        <p:nvSpPr>
          <p:cNvPr id="124" name="Google Shape;124;p4"/>
          <p:cNvSpPr/>
          <p:nvPr/>
        </p:nvSpPr>
        <p:spPr>
          <a:xfrm>
            <a:off x="9640133" y="4732496"/>
            <a:ext cx="4196358" cy="2648783"/>
          </a:xfrm>
          <a:prstGeom prst="roundRect">
            <a:avLst>
              <a:gd fmla="val 3597" name="adj"/>
            </a:avLst>
          </a:prstGeom>
          <a:solidFill>
            <a:srgbClr val="FBE1D0"/>
          </a:solidFill>
          <a:ln cap="flat" cmpd="sng" w="9525">
            <a:solidFill>
              <a:srgbClr val="E1C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"/>
          <p:cNvSpPr/>
          <p:nvPr/>
        </p:nvSpPr>
        <p:spPr>
          <a:xfrm>
            <a:off x="9874568" y="496693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Syntax</a:t>
            </a:r>
            <a:endParaRPr b="0" i="0" sz="2200" u="none" cap="none" strike="noStrike"/>
          </a:p>
        </p:txBody>
      </p:sp>
      <p:sp>
        <p:nvSpPr>
          <p:cNvPr id="126" name="Google Shape;126;p4"/>
          <p:cNvSpPr/>
          <p:nvPr/>
        </p:nvSpPr>
        <p:spPr>
          <a:xfrm>
            <a:off x="9874568" y="5457349"/>
            <a:ext cx="3727490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 opening and closing tags. Apply styles through the style prop that references a style object.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791647" y="621983"/>
            <a:ext cx="4523899" cy="56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0"/>
              <a:buFont typeface="Inter"/>
              <a:buNone/>
            </a:pPr>
            <a:r>
              <a:rPr b="1" i="0" lang="en-US" sz="35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View Syntax</a:t>
            </a:r>
            <a:endParaRPr b="0" i="0" sz="3550" u="none" cap="none" strike="noStrike"/>
          </a:p>
        </p:txBody>
      </p:sp>
      <p:sp>
        <p:nvSpPr>
          <p:cNvPr id="133" name="Google Shape;133;p5"/>
          <p:cNvSpPr/>
          <p:nvPr/>
        </p:nvSpPr>
        <p:spPr>
          <a:xfrm>
            <a:off x="791647" y="1549360"/>
            <a:ext cx="13047107" cy="6062424"/>
          </a:xfrm>
          <a:prstGeom prst="roundRect">
            <a:avLst>
              <a:gd fmla="val 1254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782717" y="1549360"/>
            <a:ext cx="13064966" cy="6062424"/>
          </a:xfrm>
          <a:prstGeom prst="roundRect">
            <a:avLst>
              <a:gd fmla="val 448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963573" y="1684973"/>
            <a:ext cx="12703254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React from 'react';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{ View, Text, StyleSheet } from 'react-native';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const MyComponent = () =&gt; {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return (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  &lt;View style={styles.container}&gt; 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&lt;Text&gt;Hello, World!&lt;/Text&gt; 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&lt;/View&gt; 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);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const styles = StyleSheet.create({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container: {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  flex: 1,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  justifyContent: 'center',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  alignItems: 'center',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/>
          </a:p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export default MyComponent;</a:t>
            </a:r>
            <a:endParaRPr b="0" i="0" sz="1400" u="none" cap="none" strike="noStrike"/>
          </a:p>
        </p:txBody>
      </p:sp>
      <p:pic>
        <p:nvPicPr>
          <p:cNvPr descr="preencoded.png"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793790" y="1251109"/>
            <a:ext cx="578381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Text Component</a:t>
            </a:r>
            <a:endParaRPr b="0" i="0" sz="4450" u="none" cap="none" strike="noStrike"/>
          </a:p>
        </p:txBody>
      </p:sp>
      <p:sp>
        <p:nvSpPr>
          <p:cNvPr id="143" name="Google Shape;143;p6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Display Text</a:t>
            </a:r>
            <a:endParaRPr b="0" i="0" sz="2200" u="none" cap="none" strike="noStrike"/>
          </a:p>
        </p:txBody>
      </p:sp>
      <p:sp>
        <p:nvSpPr>
          <p:cNvPr id="144" name="Google Shape;144;p6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Renders strings and text content visibly on the screen.</a:t>
            </a:r>
            <a:endParaRPr b="0" i="0" sz="1750" u="none" cap="none" strike="noStrike"/>
          </a:p>
        </p:txBody>
      </p:sp>
      <p:pic>
        <p:nvPicPr>
          <p:cNvPr descr="preencoded.png"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6" name="Google Shape;1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6731" y="3176588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Style Text</a:t>
            </a:r>
            <a:endParaRPr b="0" i="0" sz="2200" u="none" cap="none" strike="noStrike"/>
          </a:p>
        </p:txBody>
      </p:sp>
      <p:sp>
        <p:nvSpPr>
          <p:cNvPr id="148" name="Google Shape;148;p6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Apply fonts, colors, alignment, and other typographic styles.</a:t>
            </a:r>
            <a:endParaRPr b="0" i="0" sz="1750" u="none" cap="none" strike="noStrike"/>
          </a:p>
        </p:txBody>
      </p:sp>
      <p:pic>
        <p:nvPicPr>
          <p:cNvPr descr="preencoded.png" id="149" name="Google Shape;14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52604" y="3565088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Nest Text</a:t>
            </a:r>
            <a:endParaRPr b="0" i="0" sz="2200" u="none" cap="none" strike="noStrike"/>
          </a:p>
        </p:txBody>
      </p:sp>
      <p:sp>
        <p:nvSpPr>
          <p:cNvPr id="152" name="Google Shape;152;p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Place Text components inside one another for mixed styling.</a:t>
            </a:r>
            <a:endParaRPr b="0" i="0" sz="1750" u="none" cap="none" strike="noStrike"/>
          </a:p>
        </p:txBody>
      </p:sp>
      <p:pic>
        <p:nvPicPr>
          <p:cNvPr descr="preencoded.png" id="153" name="Google Shape;15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4" name="Google Shape;15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64103" y="5790962"/>
            <a:ext cx="339328" cy="42422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Handle Touch</a:t>
            </a:r>
            <a:endParaRPr b="0" i="0" sz="2200" u="none" cap="none" strike="noStrike"/>
          </a:p>
        </p:txBody>
      </p:sp>
      <p:sp>
        <p:nvSpPr>
          <p:cNvPr id="156" name="Google Shape;156;p6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Respond to press events directly on text elements.</a:t>
            </a:r>
            <a:endParaRPr b="0" i="0" sz="1750" u="none" cap="none" strike="noStrike"/>
          </a:p>
        </p:txBody>
      </p:sp>
      <p:pic>
        <p:nvPicPr>
          <p:cNvPr descr="preencoded.png" id="157" name="Google Shape;157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8" name="Google Shape;158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38230" y="5402461"/>
            <a:ext cx="339328" cy="424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793790" y="82319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Text syntax</a:t>
            </a:r>
            <a:endParaRPr b="0" i="0" sz="4450" u="none" cap="none" strike="noStrike"/>
          </a:p>
        </p:txBody>
      </p:sp>
      <p:sp>
        <p:nvSpPr>
          <p:cNvPr id="166" name="Google Shape;166;p7"/>
          <p:cNvSpPr/>
          <p:nvPr/>
        </p:nvSpPr>
        <p:spPr>
          <a:xfrm>
            <a:off x="793790" y="1985605"/>
            <a:ext cx="13042821" cy="5420678"/>
          </a:xfrm>
          <a:prstGeom prst="roundRect">
            <a:avLst>
              <a:gd fmla="val 1757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782479" y="1985605"/>
            <a:ext cx="13065443" cy="5420678"/>
          </a:xfrm>
          <a:prstGeom prst="roundRect">
            <a:avLst>
              <a:gd fmla="val 628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009293" y="2155627"/>
            <a:ext cx="12611814" cy="5080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React from 'react';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{ Text, View } from 'react-native';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const MyTextComponent = () =&gt; {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return (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  &lt;View&gt; 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&lt;Text style={{ fontSize: 20 }}&gt;Hello, React Native!&lt;/Text&gt; 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&lt;Text style={{ color: 'blue' }}&gt;This is a basic text component.&lt;/Text&gt; 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&lt;/View&gt; 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);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export default MyTextComponent;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1750" u="none" cap="none" strike="noStrike"/>
          </a:p>
        </p:txBody>
      </p:sp>
      <p:pic>
        <p:nvPicPr>
          <p:cNvPr descr="preencoded.png" id="169" name="Google Shape;1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/>
          <p:nvPr/>
        </p:nvSpPr>
        <p:spPr>
          <a:xfrm>
            <a:off x="6280190" y="1549003"/>
            <a:ext cx="628054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Image Component</a:t>
            </a:r>
            <a:endParaRPr b="0" i="0" sz="4450" u="none" cap="none" strike="noStrike"/>
          </a:p>
        </p:txBody>
      </p:sp>
      <p:pic>
        <p:nvPicPr>
          <p:cNvPr descr="preencoded.png" id="177" name="Google Shape;1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190" y="2597944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/>
          <p:nvPr/>
        </p:nvSpPr>
        <p:spPr>
          <a:xfrm>
            <a:off x="7754422" y="282475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Local Images</a:t>
            </a:r>
            <a:endParaRPr b="0" i="0" sz="2200" u="none" cap="none" strike="noStrike"/>
          </a:p>
        </p:txBody>
      </p:sp>
      <p:sp>
        <p:nvSpPr>
          <p:cNvPr id="179" name="Google Shape;179;p8"/>
          <p:cNvSpPr/>
          <p:nvPr/>
        </p:nvSpPr>
        <p:spPr>
          <a:xfrm>
            <a:off x="7754422" y="3315176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Import and display images bundled with your app.</a:t>
            </a:r>
            <a:endParaRPr b="0" i="0" sz="1750" u="none" cap="none" strike="noStrike"/>
          </a:p>
        </p:txBody>
      </p:sp>
      <p:pic>
        <p:nvPicPr>
          <p:cNvPr descr="preencoded.png" id="180" name="Google Shape;18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0190" y="3958828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/>
          <p:nvPr/>
        </p:nvSpPr>
        <p:spPr>
          <a:xfrm>
            <a:off x="7754422" y="418564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Remote Images</a:t>
            </a:r>
            <a:endParaRPr b="0" i="0" sz="2200" u="none" cap="none" strike="noStrike"/>
          </a:p>
        </p:txBody>
      </p:sp>
      <p:sp>
        <p:nvSpPr>
          <p:cNvPr id="182" name="Google Shape;182;p8"/>
          <p:cNvSpPr/>
          <p:nvPr/>
        </p:nvSpPr>
        <p:spPr>
          <a:xfrm>
            <a:off x="7754422" y="4676061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Load images from URLs and external sources.</a:t>
            </a:r>
            <a:endParaRPr b="0" i="0" sz="1750" u="none" cap="none" strike="noStrike"/>
          </a:p>
        </p:txBody>
      </p:sp>
      <p:pic>
        <p:nvPicPr>
          <p:cNvPr descr="preencoded.png" id="183" name="Google Shape;18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0190" y="5319713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/>
          <p:nvPr/>
        </p:nvSpPr>
        <p:spPr>
          <a:xfrm>
            <a:off x="7754422" y="554652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Style &amp; Resize</a:t>
            </a:r>
            <a:endParaRPr b="0" i="0" sz="2200" u="none" cap="none" strike="noStrike"/>
          </a:p>
        </p:txBody>
      </p:sp>
      <p:sp>
        <p:nvSpPr>
          <p:cNvPr id="185" name="Google Shape;185;p8"/>
          <p:cNvSpPr/>
          <p:nvPr/>
        </p:nvSpPr>
        <p:spPr>
          <a:xfrm>
            <a:off x="7754422" y="6036945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Control dimensions, borders, and other visual aspects.</a:t>
            </a:r>
            <a:endParaRPr b="0" i="0" sz="1750" u="none" cap="none" strike="noStrike"/>
          </a:p>
        </p:txBody>
      </p:sp>
      <p:pic>
        <p:nvPicPr>
          <p:cNvPr descr="preencoded.png" id="186" name="Google Shape;18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/>
          <p:nvPr/>
        </p:nvSpPr>
        <p:spPr>
          <a:xfrm>
            <a:off x="793790" y="82319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Image syntax</a:t>
            </a:r>
            <a:endParaRPr b="0" i="0" sz="4450" u="none" cap="none" strike="noStrike"/>
          </a:p>
        </p:txBody>
      </p:sp>
      <p:sp>
        <p:nvSpPr>
          <p:cNvPr id="193" name="Google Shape;193;p9"/>
          <p:cNvSpPr/>
          <p:nvPr/>
        </p:nvSpPr>
        <p:spPr>
          <a:xfrm>
            <a:off x="793790" y="1985605"/>
            <a:ext cx="13042821" cy="5420678"/>
          </a:xfrm>
          <a:prstGeom prst="roundRect">
            <a:avLst>
              <a:gd fmla="val 1757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"/>
          <p:cNvSpPr/>
          <p:nvPr/>
        </p:nvSpPr>
        <p:spPr>
          <a:xfrm>
            <a:off x="782479" y="1985605"/>
            <a:ext cx="13065443" cy="5420678"/>
          </a:xfrm>
          <a:prstGeom prst="roundRect">
            <a:avLst>
              <a:gd fmla="val 628" name="adj"/>
            </a:avLst>
          </a:prstGeom>
          <a:solidFill>
            <a:srgbClr val="FBE1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"/>
          <p:cNvSpPr/>
          <p:nvPr/>
        </p:nvSpPr>
        <p:spPr>
          <a:xfrm>
            <a:off x="1009293" y="2155627"/>
            <a:ext cx="12611814" cy="5080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React from 'react';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import { Image, View } from 'react-native';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const MyImageComponent = () =&gt; {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return (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   &lt;View&gt; 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&lt;Image source={require('./localImage.png')} style={{ width: 200, height: 200 }} /&gt;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  &lt;Image source={{ uri: 'https://example.com/remoteImage.png' }} style={{ borderRadius: 10 }} /&gt;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    &lt;/View&gt; 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  );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  <a:t>export default MyImageComponent;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FBE1D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1750" u="none" cap="none" strike="noStrike"/>
          </a:p>
        </p:txBody>
      </p:sp>
      <p:pic>
        <p:nvPicPr>
          <p:cNvPr descr="preencoded.png"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7735" y="228600"/>
            <a:ext cx="1094065" cy="42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2025-04-27T15:13:57Z</dcterms:created>
  <dc:creator>PptxGenJS</dc:creator>
</cp:coreProperties>
</file>