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2D7-F7E3-4566-8366-0F49065CCCA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E89C-1002-4F8D-B296-7BEDE114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4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2D7-F7E3-4566-8366-0F49065CCCA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E89C-1002-4F8D-B296-7BEDE114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4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2D7-F7E3-4566-8366-0F49065CCCA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E89C-1002-4F8D-B296-7BEDE114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8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2D7-F7E3-4566-8366-0F49065CCCA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E89C-1002-4F8D-B296-7BEDE114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2D7-F7E3-4566-8366-0F49065CCCA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E89C-1002-4F8D-B296-7BEDE114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1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2D7-F7E3-4566-8366-0F49065CCCA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E89C-1002-4F8D-B296-7BEDE114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0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2D7-F7E3-4566-8366-0F49065CCCA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E89C-1002-4F8D-B296-7BEDE114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0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2D7-F7E3-4566-8366-0F49065CCCA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E89C-1002-4F8D-B296-7BEDE114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2D7-F7E3-4566-8366-0F49065CCCA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E89C-1002-4F8D-B296-7BEDE114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2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2D7-F7E3-4566-8366-0F49065CCCA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E89C-1002-4F8D-B296-7BEDE114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4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2D7-F7E3-4566-8366-0F49065CCCA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9E89C-1002-4F8D-B296-7BEDE114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6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452D7-F7E3-4566-8366-0F49065CCCAB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9E89C-1002-4F8D-B296-7BEDE114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3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Chuc</a:t>
            </a:r>
            <a:r>
              <a:rPr lang="en-US" dirty="0" smtClean="0"/>
              <a:t> </a:t>
            </a:r>
            <a:r>
              <a:rPr lang="en-US" dirty="0" err="1" smtClean="0"/>
              <a:t>nang</a:t>
            </a:r>
            <a:r>
              <a:rPr lang="en-US" dirty="0" smtClean="0"/>
              <a:t> Register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9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18" y="1216497"/>
            <a:ext cx="9661087" cy="451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9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7355203" cy="461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6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055" y="237609"/>
            <a:ext cx="7287269" cy="676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6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38" y="1426304"/>
            <a:ext cx="10506158" cy="310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7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60" y="1690688"/>
            <a:ext cx="10051193" cy="190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7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690688"/>
            <a:ext cx="7146502" cy="333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0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43" y="1690688"/>
            <a:ext cx="10662334" cy="291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9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24" y="939242"/>
            <a:ext cx="9172503" cy="338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7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96219"/>
            <a:ext cx="10217867" cy="381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9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20" y="1825625"/>
            <a:ext cx="6457690" cy="25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4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Chuc nang Register</vt:lpstr>
      <vt:lpstr>Server</vt:lpstr>
      <vt:lpstr>CSDL</vt:lpstr>
      <vt:lpstr>Client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Chuc nang Register</dc:title>
  <dc:creator>hungnq</dc:creator>
  <cp:lastModifiedBy>hungnq</cp:lastModifiedBy>
  <cp:revision>2</cp:revision>
  <dcterms:created xsi:type="dcterms:W3CDTF">2018-11-05T03:25:41Z</dcterms:created>
  <dcterms:modified xsi:type="dcterms:W3CDTF">2018-11-05T03:36:03Z</dcterms:modified>
</cp:coreProperties>
</file>