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gnq" initials="h" lastIdx="1" clrIdx="0">
    <p:extLst>
      <p:ext uri="{19B8F6BF-5375-455C-9EA6-DF929625EA0E}">
        <p15:presenceInfo xmlns:p15="http://schemas.microsoft.com/office/powerpoint/2012/main" userId="hungnq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94660"/>
  </p:normalViewPr>
  <p:slideViewPr>
    <p:cSldViewPr snapToGrid="0">
      <p:cViewPr>
        <p:scale>
          <a:sx n="66" d="100"/>
          <a:sy n="66" d="100"/>
        </p:scale>
        <p:origin x="4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19100-81F0-4152-BC85-24B82026A608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75DD1-9119-4BE7-B686-42A80C905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https://thangcoder.com/lap-trinh-android/hoc-lap-trinh-android-nang-cao/sqlite-trong-lap-trinh-android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75DD1-9119-4BE7-B686-42A80C905A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36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9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2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3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5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3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0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AEC00-2581-42B0-8AB0-FA45FD422B54}" type="datetimeFigureOut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DD66B-B110-417E-9723-DAE3667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Login SQLite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3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Login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https://www.jackrutorial.com/2018/03/android-login-with-sqlite-database-tutorial.html</a:t>
            </a:r>
          </a:p>
        </p:txBody>
      </p:sp>
    </p:spTree>
    <p:extLst>
      <p:ext uri="{BB962C8B-B14F-4D97-AF65-F5344CB8AC3E}">
        <p14:creationId xmlns:p14="http://schemas.microsoft.com/office/powerpoint/2010/main" val="14115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43032" cy="36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</a:t>
            </a:r>
            <a:r>
              <a:rPr lang="en-US" dirty="0" err="1" smtClean="0"/>
              <a:t>voi</a:t>
            </a:r>
            <a:r>
              <a:rPr lang="en-US" dirty="0" smtClean="0"/>
              <a:t> CSDL SQLite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7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09" y="1690688"/>
            <a:ext cx="7445220" cy="347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4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90" y="1825625"/>
            <a:ext cx="9319644" cy="206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16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826672" cy="18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3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428259" cy="27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0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35185" cy="16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2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61002" cy="30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</Words>
  <Application>Microsoft Office PowerPoint</Application>
  <PresentationFormat>Widescreen</PresentationFormat>
  <Paragraphs>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Login SQLite</vt:lpstr>
      <vt:lpstr>CRUD Database</vt:lpstr>
      <vt:lpstr>Login voi CSDL SQLite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 MOB202</dc:title>
  <dc:creator>hungnq</dc:creator>
  <cp:lastModifiedBy>hungnq</cp:lastModifiedBy>
  <cp:revision>6</cp:revision>
  <dcterms:created xsi:type="dcterms:W3CDTF">2018-11-05T06:54:07Z</dcterms:created>
  <dcterms:modified xsi:type="dcterms:W3CDTF">2018-11-09T09:39:02Z</dcterms:modified>
</cp:coreProperties>
</file>