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1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B597-0907-4B05-A5F1-FA479CD1030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767C-093E-4BA7-9A99-4F25244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SQLite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49642"/>
            <a:ext cx="6948169" cy="50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4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1121"/>
            <a:ext cx="10636674" cy="40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7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92" y="453782"/>
            <a:ext cx="8979758" cy="54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79" y="278284"/>
            <a:ext cx="5876481" cy="56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919"/>
            <a:ext cx="10256914" cy="31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56433" cy="57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4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271348" cy="40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6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134"/>
            <a:ext cx="10000056" cy="22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7962662" cy="38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61729"/>
            <a:ext cx="9771985" cy="42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6852"/>
            <a:ext cx="9349861" cy="51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3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Login SQLite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SQLite</dc:title>
  <dc:creator>hungnq</dc:creator>
  <cp:lastModifiedBy>hungnq</cp:lastModifiedBy>
  <cp:revision>2</cp:revision>
  <dcterms:created xsi:type="dcterms:W3CDTF">2018-11-12T07:00:22Z</dcterms:created>
  <dcterms:modified xsi:type="dcterms:W3CDTF">2018-11-12T07:04:51Z</dcterms:modified>
</cp:coreProperties>
</file>