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560abf4f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560abf4f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60abf4f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60abf4f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60abf4f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60abf4f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560abf4f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560abf4f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560abf4f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560abf4f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560abf4f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560abf4f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560abf4f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560abf4f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60abf4f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560abf4f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560abf4f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560abf4f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560abf4f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560abf4f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60abf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60abf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60abf4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60abf4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560abf4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560abf4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560abf4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560abf4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560abf4f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560abf4f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560abf4f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560abf4f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60abf4f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560abf4f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560abf4f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560abf4f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</a:t>
            </a:r>
            <a:r>
              <a:rPr lang="en"/>
              <a:t>ản lý dự án với Agile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88"/>
              <a:t>Đề tài: Xây dựng website tìm phòng trọ</a:t>
            </a:r>
            <a:endParaRPr sz="4088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</a:t>
            </a:r>
            <a:r>
              <a:rPr lang="en"/>
              <a:t>óm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Nguyễn Văn An (SM)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Trần Văn Bình (PO)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Vũ Văn Công (Dev)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Lê Thị DUng (Dev)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Quy tr</a:t>
            </a:r>
            <a:r>
              <a:rPr lang="en"/>
              <a:t>ình làm việc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Họp kế ho</a:t>
            </a:r>
            <a:r>
              <a:rPr lang="en"/>
              <a:t>ạch dự án (Planning meeting)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Thực hiện Sprint 1 - Ngày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Họp 15 phút (daily meeting): xác định ai làm gì trong 1-2 ngày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SM đưa phần kế hoạch lên trello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Dev lập trình theo kế hoạch và tiến độ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Dev cần cập nhật tiến độ lên trello sau khi hoàn thành, attach kết quả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PO review kết quả khi dev làm xong -&gt; cập nhật lên trello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Thực hiện Sprint 1 - Ngày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L</a:t>
            </a:r>
            <a:r>
              <a:rPr lang="en"/>
              <a:t>ập trình chức năng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Mô h</a:t>
            </a:r>
            <a:r>
              <a:rPr lang="en"/>
              <a:t>ình lập trình : MVC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Chức năng Login (Nguyễn Văn 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Chức năng Quản trị sản phẩm (TRần Văn 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Xây dựng form Thống kê (Vũ Văn 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Lập trình chức năng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</a:t>
            </a:r>
            <a:r>
              <a:rPr lang="en"/>
              <a:t>ứ</a:t>
            </a:r>
            <a:r>
              <a:rPr lang="en"/>
              <a:t>c năng Login: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</a:t>
            </a:r>
            <a:r>
              <a:rPr lang="en"/>
              <a:t>ục đích: …..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Thư viện: (chụp ảnh đoạn code điển hình về login)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Kết quả: (chụp kết quả login thành công)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75" y="2346825"/>
            <a:ext cx="4625425" cy="208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9300" y="2346822"/>
            <a:ext cx="3173574" cy="22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Lập trình chức năng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Chức năng Qu</a:t>
            </a:r>
            <a:r>
              <a:rPr lang="en"/>
              <a:t>ản trị sản phẩm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Mục đích: …..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Thư viện: (chụp ảnh đoạn code điển hình về qu</a:t>
            </a:r>
            <a:r>
              <a:rPr lang="en"/>
              <a:t>ản trị sản phẩm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Kết quả: (chụp form hi</a:t>
            </a:r>
            <a:r>
              <a:rPr lang="en"/>
              <a:t>ển thị sản phẩm...</a:t>
            </a:r>
            <a:r>
              <a:rPr lang="en"/>
              <a:t>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200" y="2262675"/>
            <a:ext cx="3139999" cy="262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Test, review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case mô tả dữ li</a:t>
            </a:r>
            <a:r>
              <a:rPr lang="en"/>
              <a:t>ệu đầu vào (inphut), hành động (action) hoặc một sự kiện (event) và kết quả truy vấn (expected response)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case kiểm tra từng chức năng xem đã hoạt động đúng với thiết kế chưa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950" y="2451625"/>
            <a:ext cx="2865878" cy="22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Test, review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Số l</a:t>
            </a:r>
            <a:r>
              <a:rPr lang="en"/>
              <a:t>ượng test case sprint 1: 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Số lượng test case sprint 2: 47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Số lượng test case sprint 3: 42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Tổng: ...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Test, review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288573" cy="16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Sprint Retrospective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75" y="1085500"/>
            <a:ext cx="873504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Demo s</a:t>
            </a:r>
            <a:r>
              <a:rPr lang="en"/>
              <a:t>ản phẩm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699" y="445025"/>
            <a:ext cx="7007336" cy="469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ội dung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</a:t>
            </a:r>
            <a:r>
              <a:rPr lang="en"/>
              <a:t>ác bên liên quan (SM)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Stories (PO)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Product Backlogs (SM)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Diagram (SM)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Sprint Backlog (SM)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Quy trình làm việc (SM)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Lập trình ứng dụng (DEV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Test, Review (PO)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Sprint Retrospective (SM)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(DEV)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</a:t>
            </a:r>
            <a:r>
              <a:rPr lang="en"/>
              <a:t>ác bên liên quan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Scrum Team (SM, PO, Dev)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Stakeholders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Kh</a:t>
            </a:r>
            <a:r>
              <a:rPr lang="en"/>
              <a:t>ách hàng: Cá nhân hoặc tổ chức chịu trách nhiệm trả tiền để xây dựng sản phẩm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Người dùng: Cá nhân hoặc tổ chức trực tiếp sử dụng sản phẩm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Nhà tài trợ: Cá nhân hoặc tổ chức cung cấp nguồn lực, tài chính hỗ trợ dự án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User stories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Là t</a:t>
            </a:r>
            <a:r>
              <a:rPr lang="en"/>
              <a:t>ài liệu mô tả sơ lược về yêu cầu sản phẩm dưới góc nhìn của người dùng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75" y="1889225"/>
            <a:ext cx="8441950" cy="22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Product Backlogs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00" y="1017724"/>
            <a:ext cx="7994201" cy="353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Diagram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875" y="1152475"/>
            <a:ext cx="6015426" cy="377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Diagram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400" y="445025"/>
            <a:ext cx="3185775" cy="4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Sprint Backlog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Sprint Backlogs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16550"/>
            <a:ext cx="8373527" cy="18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Sprint Backlog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Phân công công vi</a:t>
            </a:r>
            <a:r>
              <a:rPr lang="en"/>
              <a:t>ệc trên Trello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3654"/>
            <a:ext cx="8228050" cy="2800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