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7"/>
  </p:notesMasterIdLst>
  <p:sldIdLst>
    <p:sldId id="541" r:id="rId2"/>
    <p:sldId id="562" r:id="rId3"/>
    <p:sldId id="632" r:id="rId4"/>
    <p:sldId id="633" r:id="rId5"/>
    <p:sldId id="634" r:id="rId6"/>
    <p:sldId id="493" r:id="rId7"/>
    <p:sldId id="636" r:id="rId8"/>
    <p:sldId id="638" r:id="rId9"/>
    <p:sldId id="637" r:id="rId10"/>
    <p:sldId id="630" r:id="rId11"/>
    <p:sldId id="639" r:id="rId12"/>
    <p:sldId id="640" r:id="rId13"/>
    <p:sldId id="641" r:id="rId14"/>
    <p:sldId id="642" r:id="rId15"/>
    <p:sldId id="643" r:id="rId16"/>
    <p:sldId id="644" r:id="rId17"/>
    <p:sldId id="645" r:id="rId18"/>
    <p:sldId id="646" r:id="rId19"/>
    <p:sldId id="647" r:id="rId20"/>
    <p:sldId id="648" r:id="rId21"/>
    <p:sldId id="649" r:id="rId22"/>
    <p:sldId id="650" r:id="rId23"/>
    <p:sldId id="631" r:id="rId24"/>
    <p:sldId id="651" r:id="rId25"/>
    <p:sldId id="48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F5A33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53" autoAdjust="0"/>
  </p:normalViewPr>
  <p:slideViewPr>
    <p:cSldViewPr>
      <p:cViewPr varScale="1">
        <p:scale>
          <a:sx n="65" d="100"/>
          <a:sy n="65" d="100"/>
        </p:scale>
        <p:origin x="14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79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97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82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64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90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35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14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13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05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99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57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825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84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12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10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5936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54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64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61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1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54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29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7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" y="2486024"/>
            <a:ext cx="2952750" cy="346257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267200" y="3505200"/>
            <a:ext cx="5029200" cy="830884"/>
          </a:xfrm>
        </p:spPr>
        <p:txBody>
          <a:bodyPr/>
          <a:lstStyle/>
          <a:p>
            <a:r>
              <a:rPr lang="en-US" dirty="0" smtClean="0"/>
              <a:t>ANDROID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Bài</a:t>
            </a:r>
            <a:r>
              <a:rPr lang="en-US" sz="3600" dirty="0" smtClean="0"/>
              <a:t> </a:t>
            </a:r>
            <a:r>
              <a:rPr lang="en-US" sz="3600" dirty="0"/>
              <a:t>5</a:t>
            </a:r>
            <a:r>
              <a:rPr lang="en-US" sz="3600" dirty="0" smtClean="0"/>
              <a:t>: WEB API (</a:t>
            </a:r>
            <a:r>
              <a:rPr lang="en-US" sz="3600" dirty="0" err="1" smtClean="0"/>
              <a:t>t.t</a:t>
            </a:r>
            <a:r>
              <a:rPr lang="en-US" sz="3600" dirty="0" smtClean="0"/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00200" y="4800600"/>
            <a:ext cx="1310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Xem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dữ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liệu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90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vi-VN" dirty="0" smtClean="0"/>
              <a:t>dữ </a:t>
            </a:r>
            <a:r>
              <a:rPr lang="vi-VN" dirty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ta </a:t>
            </a:r>
            <a:r>
              <a:rPr lang="en-US" dirty="0" err="1" smtClean="0"/>
              <a:t>viết</a:t>
            </a:r>
            <a:r>
              <a:rPr lang="en-US" dirty="0" smtClean="0"/>
              <a:t> API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r>
              <a:rPr lang="vi-VN" dirty="0" smtClean="0"/>
              <a:t> </a:t>
            </a:r>
            <a:endParaRPr lang="vi-VN" dirty="0"/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1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endParaRPr lang="en-US" dirty="0"/>
          </a:p>
          <a:p>
            <a:pPr marL="0" indent="0" algn="ctr">
              <a:spcBef>
                <a:spcPts val="24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$response = array();</a:t>
            </a: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/>
              <a:t>connect class</a:t>
            </a:r>
          </a:p>
          <a:p>
            <a:pPr marL="0" indent="0" algn="ctr">
              <a:spcBef>
                <a:spcPts val="2400"/>
              </a:spcBef>
              <a:buNone/>
            </a:pPr>
            <a:r>
              <a:rPr lang="en-US" dirty="0" err="1">
                <a:solidFill>
                  <a:srgbClr val="FF3300"/>
                </a:solidFill>
              </a:rPr>
              <a:t>require_once</a:t>
            </a:r>
            <a:r>
              <a:rPr lang="en-US" dirty="0">
                <a:solidFill>
                  <a:srgbClr val="FF3300"/>
                </a:solidFill>
              </a:rPr>
              <a:t> </a:t>
            </a:r>
            <a:r>
              <a:rPr lang="en-US" dirty="0" smtClean="0">
                <a:solidFill>
                  <a:srgbClr val="FF3300"/>
                </a:solidFill>
              </a:rPr>
              <a:t>'</a:t>
            </a:r>
            <a:r>
              <a:rPr lang="en-US" dirty="0" err="1" smtClean="0">
                <a:solidFill>
                  <a:srgbClr val="FF3300"/>
                </a:solidFill>
              </a:rPr>
              <a:t>db_connect.php</a:t>
            </a:r>
            <a:r>
              <a:rPr lang="en-US" dirty="0">
                <a:solidFill>
                  <a:srgbClr val="FF3300"/>
                </a:solidFill>
              </a:rPr>
              <a:t>';</a:t>
            </a: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database</a:t>
            </a:r>
            <a:endParaRPr lang="en-US" dirty="0"/>
          </a:p>
          <a:p>
            <a:pPr marL="0" indent="0" algn="ctr">
              <a:spcBef>
                <a:spcPts val="24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$</a:t>
            </a:r>
            <a:r>
              <a:rPr lang="en-US" dirty="0" err="1">
                <a:solidFill>
                  <a:srgbClr val="FF3300"/>
                </a:solidFill>
              </a:rPr>
              <a:t>db</a:t>
            </a:r>
            <a:r>
              <a:rPr lang="en-US" dirty="0">
                <a:solidFill>
                  <a:srgbClr val="FF3300"/>
                </a:solidFill>
              </a:rPr>
              <a:t> = new </a:t>
            </a:r>
            <a:r>
              <a:rPr lang="en-US" dirty="0" err="1" smtClean="0">
                <a:solidFill>
                  <a:srgbClr val="FF3300"/>
                </a:solidFill>
              </a:rPr>
              <a:t>db_connect</a:t>
            </a:r>
            <a:r>
              <a:rPr lang="en-US" dirty="0" smtClean="0">
                <a:solidFill>
                  <a:srgbClr val="FF3300"/>
                </a:solidFill>
              </a:rPr>
              <a:t>();</a:t>
            </a:r>
            <a:endParaRPr lang="en-US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20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vi-VN" dirty="0" smtClean="0"/>
              <a:t>dữ </a:t>
            </a:r>
            <a:r>
              <a:rPr lang="vi-VN" dirty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lnSpcReduction="10000"/>
          </a:bodyPr>
          <a:lstStyle/>
          <a:p>
            <a:pPr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en-US" dirty="0" err="1" smtClean="0"/>
              <a:t>Dùng</a:t>
            </a:r>
            <a:r>
              <a:rPr lang="en-US" dirty="0" smtClean="0"/>
              <a:t> $POST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PHP</a:t>
            </a: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MySQL_query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$result = </a:t>
            </a:r>
            <a:r>
              <a:rPr lang="en-US" dirty="0" err="1">
                <a:solidFill>
                  <a:srgbClr val="FF3300"/>
                </a:solidFill>
              </a:rPr>
              <a:t>mysql_query</a:t>
            </a:r>
            <a:r>
              <a:rPr lang="en-US" dirty="0">
                <a:solidFill>
                  <a:srgbClr val="FF3300"/>
                </a:solidFill>
              </a:rPr>
              <a:t>(“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INSERT INTO products(name, price, description) VALUES('$name', '$price', '$description')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");</a:t>
            </a: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lvl="1"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en-US" dirty="0">
              <a:solidFill>
                <a:srgbClr val="FF33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31" y="1447800"/>
            <a:ext cx="6636669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vi-VN" dirty="0" smtClean="0"/>
              <a:t>dữ </a:t>
            </a:r>
            <a:r>
              <a:rPr lang="vi-VN" dirty="0"/>
              <a:t>liệu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0" y="914400"/>
            <a:ext cx="100203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4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00200" y="480060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Thêm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dữ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liệu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31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vi-VN" dirty="0" smtClean="0"/>
              <a:t>dữ </a:t>
            </a:r>
            <a:r>
              <a:rPr lang="vi-VN" dirty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ta </a:t>
            </a:r>
            <a:r>
              <a:rPr lang="en-US" dirty="0" err="1" smtClean="0"/>
              <a:t>viết</a:t>
            </a:r>
            <a:r>
              <a:rPr lang="en-US" dirty="0" smtClean="0"/>
              <a:t> API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r>
              <a:rPr lang="vi-VN" dirty="0" smtClean="0"/>
              <a:t> </a:t>
            </a:r>
            <a:endParaRPr lang="vi-VN" dirty="0"/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1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endParaRPr lang="en-US" dirty="0"/>
          </a:p>
          <a:p>
            <a:pPr marL="0" indent="0" algn="ctr">
              <a:spcBef>
                <a:spcPts val="24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$response = array();</a:t>
            </a: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/>
              <a:t>connect class</a:t>
            </a:r>
          </a:p>
          <a:p>
            <a:pPr marL="0" indent="0" algn="ctr">
              <a:spcBef>
                <a:spcPts val="2400"/>
              </a:spcBef>
              <a:buNone/>
            </a:pPr>
            <a:r>
              <a:rPr lang="en-US" dirty="0" err="1">
                <a:solidFill>
                  <a:srgbClr val="FF3300"/>
                </a:solidFill>
              </a:rPr>
              <a:t>require_once</a:t>
            </a:r>
            <a:r>
              <a:rPr lang="en-US" dirty="0">
                <a:solidFill>
                  <a:srgbClr val="FF3300"/>
                </a:solidFill>
              </a:rPr>
              <a:t> </a:t>
            </a:r>
            <a:r>
              <a:rPr lang="en-US" dirty="0" smtClean="0">
                <a:solidFill>
                  <a:srgbClr val="FF3300"/>
                </a:solidFill>
              </a:rPr>
              <a:t>'</a:t>
            </a:r>
            <a:r>
              <a:rPr lang="en-US" dirty="0" err="1" smtClean="0">
                <a:solidFill>
                  <a:srgbClr val="FF3300"/>
                </a:solidFill>
              </a:rPr>
              <a:t>db_connect.php</a:t>
            </a:r>
            <a:r>
              <a:rPr lang="en-US" dirty="0">
                <a:solidFill>
                  <a:srgbClr val="FF3300"/>
                </a:solidFill>
              </a:rPr>
              <a:t>';</a:t>
            </a: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database</a:t>
            </a:r>
            <a:endParaRPr lang="en-US" dirty="0"/>
          </a:p>
          <a:p>
            <a:pPr marL="0" indent="0" algn="ctr">
              <a:spcBef>
                <a:spcPts val="24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$</a:t>
            </a:r>
            <a:r>
              <a:rPr lang="en-US" dirty="0" err="1">
                <a:solidFill>
                  <a:srgbClr val="FF3300"/>
                </a:solidFill>
              </a:rPr>
              <a:t>db</a:t>
            </a:r>
            <a:r>
              <a:rPr lang="en-US" dirty="0">
                <a:solidFill>
                  <a:srgbClr val="FF3300"/>
                </a:solidFill>
              </a:rPr>
              <a:t> = new </a:t>
            </a:r>
            <a:r>
              <a:rPr lang="en-US" dirty="0" err="1" smtClean="0">
                <a:solidFill>
                  <a:srgbClr val="FF3300"/>
                </a:solidFill>
              </a:rPr>
              <a:t>db_connect</a:t>
            </a:r>
            <a:r>
              <a:rPr lang="en-US" dirty="0" smtClean="0">
                <a:solidFill>
                  <a:srgbClr val="FF3300"/>
                </a:solidFill>
              </a:rPr>
              <a:t>();</a:t>
            </a:r>
            <a:endParaRPr lang="en-US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vi-VN" dirty="0" smtClean="0"/>
              <a:t>dữ </a:t>
            </a:r>
            <a:r>
              <a:rPr lang="vi-VN" dirty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en-US" dirty="0" err="1" smtClean="0"/>
              <a:t>Dùng</a:t>
            </a:r>
            <a:r>
              <a:rPr lang="en-US" dirty="0" smtClean="0"/>
              <a:t> $POST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PHP</a:t>
            </a: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MySQL_query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$result = </a:t>
            </a:r>
            <a:r>
              <a:rPr lang="en-US" dirty="0" err="1" smtClean="0">
                <a:solidFill>
                  <a:srgbClr val="FF3300"/>
                </a:solidFill>
              </a:rPr>
              <a:t>mysql_query</a:t>
            </a:r>
            <a:r>
              <a:rPr lang="en-US" dirty="0" smtClean="0">
                <a:solidFill>
                  <a:srgbClr val="FF3300"/>
                </a:solidFill>
              </a:rPr>
              <a:t>("</a:t>
            </a:r>
            <a:r>
              <a:rPr lang="en-US" dirty="0">
                <a:solidFill>
                  <a:srgbClr val="FF3300"/>
                </a:solidFill>
              </a:rPr>
              <a:t>UPDATE products </a:t>
            </a:r>
            <a:endParaRPr lang="en-US" dirty="0" smtClean="0">
              <a:solidFill>
                <a:srgbClr val="FF3300"/>
              </a:solidFill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3300"/>
                </a:solidFill>
              </a:rPr>
              <a:t>SET </a:t>
            </a:r>
            <a:r>
              <a:rPr lang="en-US" dirty="0">
                <a:solidFill>
                  <a:srgbClr val="FF3300"/>
                </a:solidFill>
              </a:rPr>
              <a:t>name = '$name', price = '$price', description = '$description' WHERE </a:t>
            </a:r>
            <a:r>
              <a:rPr lang="en-US" dirty="0" err="1">
                <a:solidFill>
                  <a:srgbClr val="FF3300"/>
                </a:solidFill>
              </a:rPr>
              <a:t>pid</a:t>
            </a:r>
            <a:r>
              <a:rPr lang="en-US" dirty="0">
                <a:solidFill>
                  <a:srgbClr val="FF3300"/>
                </a:solidFill>
              </a:rPr>
              <a:t> = $</a:t>
            </a:r>
            <a:r>
              <a:rPr lang="en-US" dirty="0" err="1">
                <a:solidFill>
                  <a:srgbClr val="FF3300"/>
                </a:solidFill>
              </a:rPr>
              <a:t>pid</a:t>
            </a:r>
            <a:r>
              <a:rPr lang="en-US" dirty="0">
                <a:solidFill>
                  <a:srgbClr val="FF3300"/>
                </a:solidFill>
              </a:rPr>
              <a:t>");</a:t>
            </a: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lvl="1"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en-US" dirty="0">
              <a:solidFill>
                <a:srgbClr val="FF33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187" y="1524000"/>
            <a:ext cx="6532013" cy="153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2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vi-VN" dirty="0" smtClean="0"/>
              <a:t>dữ </a:t>
            </a:r>
            <a:r>
              <a:rPr lang="vi-VN" dirty="0"/>
              <a:t>liệu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" y="990600"/>
            <a:ext cx="89820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1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00200" y="4800600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Sửa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dữ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liệu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93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vi-VN" dirty="0" smtClean="0"/>
              <a:t>dữ </a:t>
            </a:r>
            <a:r>
              <a:rPr lang="vi-VN" dirty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ta </a:t>
            </a:r>
            <a:r>
              <a:rPr lang="en-US" dirty="0" err="1" smtClean="0"/>
              <a:t>viết</a:t>
            </a:r>
            <a:r>
              <a:rPr lang="en-US" dirty="0" smtClean="0"/>
              <a:t> API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r>
              <a:rPr lang="vi-VN" dirty="0" smtClean="0"/>
              <a:t> </a:t>
            </a:r>
            <a:endParaRPr lang="vi-VN" dirty="0"/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1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endParaRPr lang="en-US" dirty="0"/>
          </a:p>
          <a:p>
            <a:pPr marL="0" indent="0" algn="ctr">
              <a:spcBef>
                <a:spcPts val="24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$response = array();</a:t>
            </a: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/>
              <a:t>connect class</a:t>
            </a:r>
          </a:p>
          <a:p>
            <a:pPr marL="0" indent="0" algn="ctr">
              <a:spcBef>
                <a:spcPts val="2400"/>
              </a:spcBef>
              <a:buNone/>
            </a:pPr>
            <a:r>
              <a:rPr lang="en-US" dirty="0" err="1">
                <a:solidFill>
                  <a:srgbClr val="FF3300"/>
                </a:solidFill>
              </a:rPr>
              <a:t>require_once</a:t>
            </a:r>
            <a:r>
              <a:rPr lang="en-US" dirty="0">
                <a:solidFill>
                  <a:srgbClr val="FF3300"/>
                </a:solidFill>
              </a:rPr>
              <a:t> </a:t>
            </a:r>
            <a:r>
              <a:rPr lang="en-US" dirty="0" smtClean="0">
                <a:solidFill>
                  <a:srgbClr val="FF3300"/>
                </a:solidFill>
              </a:rPr>
              <a:t>'</a:t>
            </a:r>
            <a:r>
              <a:rPr lang="en-US" dirty="0" err="1" smtClean="0">
                <a:solidFill>
                  <a:srgbClr val="FF3300"/>
                </a:solidFill>
              </a:rPr>
              <a:t>db_connect.php</a:t>
            </a:r>
            <a:r>
              <a:rPr lang="en-US" dirty="0">
                <a:solidFill>
                  <a:srgbClr val="FF3300"/>
                </a:solidFill>
              </a:rPr>
              <a:t>';</a:t>
            </a: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database</a:t>
            </a:r>
            <a:endParaRPr lang="en-US" dirty="0"/>
          </a:p>
          <a:p>
            <a:pPr marL="0" indent="0" algn="ctr">
              <a:spcBef>
                <a:spcPts val="24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$</a:t>
            </a:r>
            <a:r>
              <a:rPr lang="en-US" dirty="0" err="1">
                <a:solidFill>
                  <a:srgbClr val="FF3300"/>
                </a:solidFill>
              </a:rPr>
              <a:t>db</a:t>
            </a:r>
            <a:r>
              <a:rPr lang="en-US" dirty="0">
                <a:solidFill>
                  <a:srgbClr val="FF3300"/>
                </a:solidFill>
              </a:rPr>
              <a:t> = new </a:t>
            </a:r>
            <a:r>
              <a:rPr lang="en-US" dirty="0" err="1" smtClean="0">
                <a:solidFill>
                  <a:srgbClr val="FF3300"/>
                </a:solidFill>
              </a:rPr>
              <a:t>db_connect</a:t>
            </a:r>
            <a:r>
              <a:rPr lang="en-US" dirty="0" smtClean="0">
                <a:solidFill>
                  <a:srgbClr val="FF3300"/>
                </a:solidFill>
              </a:rPr>
              <a:t>();</a:t>
            </a:r>
            <a:endParaRPr lang="en-US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23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/>
          </a:bodyPr>
          <a:lstStyle/>
          <a:p>
            <a:pPr lvl="1"/>
            <a:r>
              <a:rPr lang="vi-VN" sz="3200" dirty="0"/>
              <a:t>Sử dụng PHP tạo </a:t>
            </a:r>
            <a:r>
              <a:rPr lang="vi-VN" sz="3200" dirty="0" smtClean="0"/>
              <a:t>API</a:t>
            </a:r>
            <a:r>
              <a:rPr lang="en-US" sz="3200" dirty="0" smtClean="0"/>
              <a:t>:</a:t>
            </a:r>
          </a:p>
          <a:p>
            <a:pPr lvl="2">
              <a:spcBef>
                <a:spcPts val="1200"/>
              </a:spcBef>
            </a:pPr>
            <a:r>
              <a:rPr lang="en-US" sz="2800" dirty="0"/>
              <a:t>X</a:t>
            </a:r>
            <a:r>
              <a:rPr lang="vi-VN" sz="2800" dirty="0" smtClean="0"/>
              <a:t>em</a:t>
            </a:r>
            <a:r>
              <a:rPr lang="en-US" sz="2800" dirty="0" smtClean="0"/>
              <a:t> </a:t>
            </a:r>
            <a:r>
              <a:rPr lang="vi-VN" sz="2800" dirty="0" smtClean="0"/>
              <a:t>dữ liệu</a:t>
            </a:r>
            <a:endParaRPr lang="en-US" sz="2800" dirty="0" smtClean="0"/>
          </a:p>
          <a:p>
            <a:pPr lvl="2">
              <a:spcBef>
                <a:spcPts val="1200"/>
              </a:spcBef>
            </a:pPr>
            <a:r>
              <a:rPr lang="en-US" sz="2800" dirty="0" err="1" smtClean="0"/>
              <a:t>Thêm</a:t>
            </a:r>
            <a:r>
              <a:rPr lang="en-US" sz="2800" dirty="0" smtClean="0"/>
              <a:t> </a:t>
            </a:r>
            <a:r>
              <a:rPr lang="vi-VN" sz="2800" dirty="0" smtClean="0"/>
              <a:t>dữ </a:t>
            </a:r>
            <a:r>
              <a:rPr lang="vi-VN" sz="2800" dirty="0"/>
              <a:t>liệu</a:t>
            </a:r>
            <a:endParaRPr lang="en-US" sz="2800" dirty="0"/>
          </a:p>
          <a:p>
            <a:pPr lvl="2">
              <a:spcBef>
                <a:spcPts val="1200"/>
              </a:spcBef>
            </a:pPr>
            <a:r>
              <a:rPr lang="en-US" sz="2800" dirty="0" err="1" smtClean="0"/>
              <a:t>Xóa</a:t>
            </a:r>
            <a:r>
              <a:rPr lang="en-US" sz="2800" dirty="0" smtClean="0"/>
              <a:t> </a:t>
            </a:r>
            <a:r>
              <a:rPr lang="vi-VN" sz="2800" dirty="0"/>
              <a:t>dữ liệu</a:t>
            </a:r>
            <a:endParaRPr lang="en-US" sz="2800" dirty="0"/>
          </a:p>
          <a:p>
            <a:pPr lvl="2">
              <a:spcBef>
                <a:spcPts val="1200"/>
              </a:spcBef>
            </a:pPr>
            <a:r>
              <a:rPr lang="en-US" sz="2800" dirty="0" err="1" smtClean="0"/>
              <a:t>Sửa</a:t>
            </a:r>
            <a:r>
              <a:rPr lang="en-US" sz="2800" dirty="0" smtClean="0"/>
              <a:t> </a:t>
            </a:r>
            <a:r>
              <a:rPr lang="vi-VN" sz="2800" dirty="0"/>
              <a:t>dữ liệu</a:t>
            </a:r>
            <a:endParaRPr lang="en-US" sz="2800" dirty="0"/>
          </a:p>
          <a:p>
            <a:pPr lvl="2"/>
            <a:endParaRPr lang="en-US" sz="2800" dirty="0"/>
          </a:p>
          <a:p>
            <a:pPr lvl="1"/>
            <a:r>
              <a:rPr lang="en-US" sz="3200" dirty="0"/>
              <a:t> </a:t>
            </a:r>
            <a:r>
              <a:rPr lang="en-US" sz="3200" dirty="0" err="1"/>
              <a:t>Tham</a:t>
            </a:r>
            <a:r>
              <a:rPr lang="en-US" sz="3200" dirty="0"/>
              <a:t> </a:t>
            </a:r>
            <a:r>
              <a:rPr lang="en-US" sz="3200" dirty="0" err="1"/>
              <a:t>khảo</a:t>
            </a:r>
            <a:r>
              <a:rPr lang="en-US" sz="3200" dirty="0"/>
              <a:t> SQL Server + </a:t>
            </a:r>
            <a:r>
              <a:rPr lang="en-US" sz="3200" dirty="0" err="1" smtClean="0"/>
              <a:t>Aspx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vi-VN" dirty="0" smtClean="0"/>
              <a:t>dữ </a:t>
            </a:r>
            <a:r>
              <a:rPr lang="vi-VN" dirty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en-US" dirty="0" err="1" smtClean="0"/>
              <a:t>Dùng</a:t>
            </a:r>
            <a:r>
              <a:rPr lang="en-US" dirty="0" smtClean="0"/>
              <a:t> $POST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PHP</a:t>
            </a: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MySQL_query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$result = </a:t>
            </a:r>
            <a:r>
              <a:rPr lang="en-US" dirty="0" err="1" smtClean="0">
                <a:solidFill>
                  <a:srgbClr val="FF3300"/>
                </a:solidFill>
              </a:rPr>
              <a:t>mysql_query</a:t>
            </a:r>
            <a:r>
              <a:rPr lang="en-US" dirty="0" smtClean="0">
                <a:solidFill>
                  <a:srgbClr val="FF3300"/>
                </a:solidFill>
              </a:rPr>
              <a:t>("</a:t>
            </a:r>
            <a:r>
              <a:rPr lang="en-US" dirty="0">
                <a:solidFill>
                  <a:srgbClr val="FF3300"/>
                </a:solidFill>
              </a:rPr>
              <a:t>DELETE FROM products WHERE </a:t>
            </a:r>
            <a:r>
              <a:rPr lang="en-US" dirty="0" err="1">
                <a:solidFill>
                  <a:srgbClr val="FF3300"/>
                </a:solidFill>
              </a:rPr>
              <a:t>pid</a:t>
            </a:r>
            <a:r>
              <a:rPr lang="en-US" dirty="0">
                <a:solidFill>
                  <a:srgbClr val="FF3300"/>
                </a:solidFill>
              </a:rPr>
              <a:t> = $</a:t>
            </a:r>
            <a:r>
              <a:rPr lang="en-US" dirty="0" err="1">
                <a:solidFill>
                  <a:srgbClr val="FF3300"/>
                </a:solidFill>
              </a:rPr>
              <a:t>pid</a:t>
            </a:r>
            <a:r>
              <a:rPr lang="en-US" dirty="0">
                <a:solidFill>
                  <a:srgbClr val="FF3300"/>
                </a:solidFill>
              </a:rPr>
              <a:t>");</a:t>
            </a: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lvl="1"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en-US" dirty="0">
              <a:solidFill>
                <a:srgbClr val="FF33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981200"/>
            <a:ext cx="4522304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8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vi-VN" dirty="0" smtClean="0"/>
              <a:t>dữ </a:t>
            </a:r>
            <a:r>
              <a:rPr lang="vi-VN" dirty="0"/>
              <a:t>liệu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87" y="990600"/>
            <a:ext cx="59912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0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00200" y="4800600"/>
            <a:ext cx="12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Xóa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dữ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liệu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15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2209800"/>
            <a:ext cx="8508028" cy="41910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3600" b="1" dirty="0" err="1" smtClean="0"/>
              <a:t>VIẾT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CÁC</a:t>
            </a:r>
            <a:r>
              <a:rPr lang="en-US" sz="3600" b="1" dirty="0" smtClean="0"/>
              <a:t> API </a:t>
            </a:r>
            <a:r>
              <a:rPr lang="en-US" sz="3600" b="1" dirty="0" err="1" smtClean="0"/>
              <a:t>KHÁC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LIÊN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QUAN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TÌM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KIẾM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DỮ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LIỆU</a:t>
            </a:r>
            <a:endParaRPr lang="vi-VN" sz="3600" b="1" dirty="0"/>
          </a:p>
          <a:p>
            <a:pPr marL="0" indent="0" algn="ctr">
              <a:buNone/>
            </a:pPr>
            <a:endParaRPr lang="vi-VN" sz="3600" b="1" dirty="0"/>
          </a:p>
        </p:txBody>
      </p:sp>
    </p:spTree>
    <p:extLst>
      <p:ext uri="{BB962C8B-B14F-4D97-AF65-F5344CB8AC3E}">
        <p14:creationId xmlns:p14="http://schemas.microsoft.com/office/powerpoint/2010/main" val="236830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ASPX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2209800"/>
            <a:ext cx="8508028" cy="41910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3600" b="1" dirty="0" err="1" smtClean="0">
                <a:solidFill>
                  <a:srgbClr val="FF3300"/>
                </a:solidFill>
              </a:rPr>
              <a:t>THAM</a:t>
            </a:r>
            <a:r>
              <a:rPr lang="en-US" sz="3600" b="1" dirty="0" smtClean="0">
                <a:solidFill>
                  <a:srgbClr val="FF3300"/>
                </a:solidFill>
              </a:rPr>
              <a:t> </a:t>
            </a:r>
            <a:r>
              <a:rPr lang="en-US" sz="3600" b="1" dirty="0" err="1" smtClean="0">
                <a:solidFill>
                  <a:srgbClr val="FF3300"/>
                </a:solidFill>
              </a:rPr>
              <a:t>KHẢO</a:t>
            </a:r>
            <a:r>
              <a:rPr lang="en-US" sz="3600" b="1" dirty="0" smtClean="0">
                <a:solidFill>
                  <a:srgbClr val="FF3300"/>
                </a:solidFill>
              </a:rPr>
              <a:t> SQL SERVER + </a:t>
            </a:r>
            <a:r>
              <a:rPr lang="en-US" sz="3600" b="1" dirty="0" err="1" smtClean="0">
                <a:solidFill>
                  <a:srgbClr val="FF3300"/>
                </a:solidFill>
              </a:rPr>
              <a:t>ASPX</a:t>
            </a:r>
            <a:endParaRPr lang="en-US" sz="3600" b="1" dirty="0" smtClean="0">
              <a:solidFill>
                <a:srgbClr val="FF3300"/>
              </a:solidFill>
            </a:endParaRPr>
          </a:p>
          <a:p>
            <a:pPr marL="0" indent="0" algn="ctr">
              <a:buNone/>
            </a:pPr>
            <a:r>
              <a:rPr lang="en-US" sz="3600" dirty="0" smtClean="0"/>
              <a:t>(</a:t>
            </a:r>
            <a:r>
              <a:rPr lang="en-US" sz="3600" dirty="0" err="1" smtClean="0"/>
              <a:t>GV</a:t>
            </a:r>
            <a:r>
              <a:rPr lang="en-US" sz="3600" dirty="0" smtClean="0"/>
              <a:t> </a:t>
            </a:r>
            <a:r>
              <a:rPr lang="en-US" sz="3600" dirty="0" err="1" smtClean="0"/>
              <a:t>giới</a:t>
            </a:r>
            <a:r>
              <a:rPr lang="en-US" sz="3600" dirty="0" smtClean="0"/>
              <a:t> </a:t>
            </a:r>
            <a:r>
              <a:rPr lang="en-US" sz="3600" dirty="0" err="1" smtClean="0"/>
              <a:t>thiệu</a:t>
            </a:r>
            <a:r>
              <a:rPr lang="en-US" sz="3600" dirty="0" smtClean="0"/>
              <a:t> </a:t>
            </a:r>
            <a:r>
              <a:rPr lang="en-US" sz="3600" dirty="0" err="1" smtClean="0"/>
              <a:t>về</a:t>
            </a:r>
            <a:r>
              <a:rPr lang="en-US" sz="3600" dirty="0"/>
              <a:t> SQL SERVER + </a:t>
            </a:r>
            <a:r>
              <a:rPr lang="en-US" sz="3600" dirty="0" err="1" smtClean="0"/>
              <a:t>ASPX</a:t>
            </a:r>
            <a:r>
              <a:rPr lang="en-US" sz="3600" dirty="0" smtClean="0"/>
              <a:t> </a:t>
            </a:r>
            <a:r>
              <a:rPr lang="en-US" sz="3600" dirty="0" err="1" smtClean="0"/>
              <a:t>cho</a:t>
            </a:r>
            <a:r>
              <a:rPr lang="en-US" sz="3600" dirty="0" smtClean="0"/>
              <a:t> </a:t>
            </a:r>
            <a:r>
              <a:rPr lang="en-US" sz="3600" dirty="0" err="1" smtClean="0"/>
              <a:t>SV</a:t>
            </a:r>
            <a:r>
              <a:rPr lang="en-US" sz="3600" dirty="0" smtClean="0"/>
              <a:t> </a:t>
            </a:r>
            <a:r>
              <a:rPr lang="en-US" sz="3600" dirty="0" err="1" smtClean="0"/>
              <a:t>tham</a:t>
            </a:r>
            <a:r>
              <a:rPr lang="en-US" sz="3600" dirty="0" smtClean="0"/>
              <a:t> </a:t>
            </a:r>
            <a:r>
              <a:rPr lang="en-US" sz="3600" dirty="0" err="1" smtClean="0"/>
              <a:t>khảo</a:t>
            </a:r>
            <a:r>
              <a:rPr lang="en-US" sz="3600" dirty="0" smtClean="0"/>
              <a:t>)</a:t>
            </a:r>
            <a:endParaRPr lang="vi-VN" sz="3600" dirty="0"/>
          </a:p>
        </p:txBody>
      </p:sp>
    </p:spTree>
    <p:extLst>
      <p:ext uri="{BB962C8B-B14F-4D97-AF65-F5344CB8AC3E}">
        <p14:creationId xmlns:p14="http://schemas.microsoft.com/office/powerpoint/2010/main" val="194838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Roboto"/>
              </a:rPr>
              <a:t>Tổng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kết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nội</a:t>
            </a:r>
            <a:r>
              <a:rPr lang="en-US" dirty="0">
                <a:ea typeface="Roboto"/>
              </a:rPr>
              <a:t> dung </a:t>
            </a:r>
            <a:r>
              <a:rPr lang="en-US" dirty="0" err="1">
                <a:ea typeface="Roboto"/>
              </a:rPr>
              <a:t>bài</a:t>
            </a:r>
            <a:r>
              <a:rPr lang="en-US" dirty="0">
                <a:ea typeface="Roboto"/>
              </a:rPr>
              <a:t> </a:t>
            </a:r>
            <a:r>
              <a:rPr lang="en-US" dirty="0" err="1" smtClean="0">
                <a:ea typeface="Roboto"/>
              </a:rPr>
              <a:t>học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229600" cy="4648200"/>
          </a:xfrm>
        </p:spPr>
        <p:txBody>
          <a:bodyPr>
            <a:normAutofit/>
          </a:bodyPr>
          <a:lstStyle/>
          <a:p>
            <a:pPr lvl="1"/>
            <a:r>
              <a:rPr lang="vi-VN" sz="3200" dirty="0"/>
              <a:t>Sử dụng PHP tạo </a:t>
            </a:r>
            <a:r>
              <a:rPr lang="vi-VN" sz="3200" dirty="0" smtClean="0"/>
              <a:t>API</a:t>
            </a:r>
            <a:r>
              <a:rPr lang="en-US" sz="3200" dirty="0" smtClean="0"/>
              <a:t>:</a:t>
            </a:r>
          </a:p>
          <a:p>
            <a:pPr lvl="2">
              <a:spcBef>
                <a:spcPts val="1200"/>
              </a:spcBef>
            </a:pPr>
            <a:r>
              <a:rPr lang="en-US" sz="2800" dirty="0"/>
              <a:t>X</a:t>
            </a:r>
            <a:r>
              <a:rPr lang="vi-VN" sz="2800" dirty="0" smtClean="0"/>
              <a:t>em</a:t>
            </a:r>
            <a:r>
              <a:rPr lang="en-US" sz="2800" dirty="0" smtClean="0"/>
              <a:t> </a:t>
            </a:r>
            <a:r>
              <a:rPr lang="vi-VN" sz="2800" dirty="0" smtClean="0"/>
              <a:t>dữ liệu</a:t>
            </a:r>
            <a:endParaRPr lang="en-US" sz="2800" dirty="0" smtClean="0"/>
          </a:p>
          <a:p>
            <a:pPr lvl="2">
              <a:spcBef>
                <a:spcPts val="1200"/>
              </a:spcBef>
            </a:pPr>
            <a:r>
              <a:rPr lang="en-US" sz="2800" dirty="0" err="1" smtClean="0"/>
              <a:t>Thêm</a:t>
            </a:r>
            <a:r>
              <a:rPr lang="en-US" sz="2800" dirty="0" smtClean="0"/>
              <a:t> </a:t>
            </a:r>
            <a:r>
              <a:rPr lang="vi-VN" sz="2800" dirty="0" smtClean="0"/>
              <a:t>dữ </a:t>
            </a:r>
            <a:r>
              <a:rPr lang="vi-VN" sz="2800" dirty="0"/>
              <a:t>liệu</a:t>
            </a:r>
            <a:endParaRPr lang="en-US" sz="2800" dirty="0"/>
          </a:p>
          <a:p>
            <a:pPr lvl="2">
              <a:spcBef>
                <a:spcPts val="1200"/>
              </a:spcBef>
            </a:pPr>
            <a:r>
              <a:rPr lang="en-US" sz="2800" dirty="0" err="1" smtClean="0"/>
              <a:t>Xóa</a:t>
            </a:r>
            <a:r>
              <a:rPr lang="en-US" sz="2800" dirty="0" smtClean="0"/>
              <a:t> </a:t>
            </a:r>
            <a:r>
              <a:rPr lang="vi-VN" sz="2800" dirty="0"/>
              <a:t>dữ liệu</a:t>
            </a:r>
            <a:endParaRPr lang="en-US" sz="2800" dirty="0"/>
          </a:p>
          <a:p>
            <a:pPr lvl="2">
              <a:spcBef>
                <a:spcPts val="1200"/>
              </a:spcBef>
            </a:pPr>
            <a:r>
              <a:rPr lang="en-US" sz="2800" dirty="0" err="1" smtClean="0"/>
              <a:t>Sửa</a:t>
            </a:r>
            <a:r>
              <a:rPr lang="en-US" sz="2800" dirty="0" smtClean="0"/>
              <a:t> </a:t>
            </a:r>
            <a:r>
              <a:rPr lang="vi-VN" sz="2800" dirty="0"/>
              <a:t>dữ liệu</a:t>
            </a:r>
            <a:endParaRPr lang="en-US" sz="2800" dirty="0"/>
          </a:p>
          <a:p>
            <a:pPr lvl="2"/>
            <a:endParaRPr lang="en-US" sz="2800" dirty="0"/>
          </a:p>
          <a:p>
            <a:pPr lvl="1"/>
            <a:r>
              <a:rPr lang="en-US" sz="3200" dirty="0"/>
              <a:t> </a:t>
            </a:r>
            <a:r>
              <a:rPr lang="en-US" sz="3200" dirty="0" err="1"/>
              <a:t>Tham</a:t>
            </a:r>
            <a:r>
              <a:rPr lang="en-US" sz="3200" dirty="0"/>
              <a:t> </a:t>
            </a:r>
            <a:r>
              <a:rPr lang="en-US" sz="3200" dirty="0" err="1"/>
              <a:t>khảo</a:t>
            </a:r>
            <a:r>
              <a:rPr lang="en-US" sz="3200" dirty="0"/>
              <a:t> SQL Server + </a:t>
            </a:r>
            <a:r>
              <a:rPr lang="en-US" sz="3200" dirty="0" err="1" smtClean="0"/>
              <a:t>Aspx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Ở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PDO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MySQL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MySQL </a:t>
            </a:r>
            <a:r>
              <a:rPr lang="en-US" dirty="0" err="1" smtClean="0"/>
              <a:t>của</a:t>
            </a:r>
            <a:r>
              <a:rPr lang="en-US" dirty="0" smtClean="0"/>
              <a:t> PHP.</a:t>
            </a: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962400"/>
            <a:ext cx="896522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Db_config.php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MySQL</a:t>
            </a:r>
            <a:r>
              <a:rPr lang="en-US" dirty="0" smtClean="0"/>
              <a:t>.</a:t>
            </a: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71" y="2520771"/>
            <a:ext cx="8726129" cy="250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4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Db_connect.php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en-US" dirty="0" smtClean="0"/>
              <a:t>Class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MySQL</a:t>
            </a:r>
            <a:r>
              <a:rPr lang="en-US" dirty="0" smtClean="0"/>
              <a:t>.</a:t>
            </a: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371600"/>
            <a:ext cx="75057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9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vi-VN" dirty="0"/>
              <a:t>em</a:t>
            </a:r>
            <a:r>
              <a:rPr lang="en-US" dirty="0"/>
              <a:t> </a:t>
            </a:r>
            <a:r>
              <a:rPr lang="vi-VN" dirty="0"/>
              <a:t>dữ 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ta </a:t>
            </a:r>
            <a:r>
              <a:rPr lang="en-US" dirty="0" err="1" smtClean="0"/>
              <a:t>viết</a:t>
            </a:r>
            <a:r>
              <a:rPr lang="en-US" dirty="0" smtClean="0"/>
              <a:t> API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r>
              <a:rPr lang="vi-VN" dirty="0" smtClean="0"/>
              <a:t> </a:t>
            </a:r>
            <a:endParaRPr lang="vi-VN" dirty="0"/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1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endParaRPr lang="en-US" dirty="0"/>
          </a:p>
          <a:p>
            <a:pPr marL="0" indent="0" algn="ctr">
              <a:spcBef>
                <a:spcPts val="24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$response = array();</a:t>
            </a: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/>
              <a:t>connect class</a:t>
            </a:r>
          </a:p>
          <a:p>
            <a:pPr marL="0" indent="0" algn="ctr">
              <a:spcBef>
                <a:spcPts val="2400"/>
              </a:spcBef>
              <a:buNone/>
            </a:pPr>
            <a:r>
              <a:rPr lang="en-US" dirty="0" err="1">
                <a:solidFill>
                  <a:srgbClr val="FF3300"/>
                </a:solidFill>
              </a:rPr>
              <a:t>require_once</a:t>
            </a:r>
            <a:r>
              <a:rPr lang="en-US" dirty="0">
                <a:solidFill>
                  <a:srgbClr val="FF3300"/>
                </a:solidFill>
              </a:rPr>
              <a:t> </a:t>
            </a:r>
            <a:r>
              <a:rPr lang="en-US" dirty="0" smtClean="0">
                <a:solidFill>
                  <a:srgbClr val="FF3300"/>
                </a:solidFill>
              </a:rPr>
              <a:t>'</a:t>
            </a:r>
            <a:r>
              <a:rPr lang="en-US" dirty="0" err="1" smtClean="0">
                <a:solidFill>
                  <a:srgbClr val="FF3300"/>
                </a:solidFill>
              </a:rPr>
              <a:t>db_connect.php</a:t>
            </a:r>
            <a:r>
              <a:rPr lang="en-US" dirty="0">
                <a:solidFill>
                  <a:srgbClr val="FF3300"/>
                </a:solidFill>
              </a:rPr>
              <a:t>';</a:t>
            </a: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database</a:t>
            </a:r>
            <a:endParaRPr lang="en-US" dirty="0"/>
          </a:p>
          <a:p>
            <a:pPr marL="0" indent="0" algn="ctr">
              <a:spcBef>
                <a:spcPts val="24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$</a:t>
            </a:r>
            <a:r>
              <a:rPr lang="en-US" dirty="0" err="1">
                <a:solidFill>
                  <a:srgbClr val="FF3300"/>
                </a:solidFill>
              </a:rPr>
              <a:t>db</a:t>
            </a:r>
            <a:r>
              <a:rPr lang="en-US" dirty="0">
                <a:solidFill>
                  <a:srgbClr val="FF3300"/>
                </a:solidFill>
              </a:rPr>
              <a:t> = new </a:t>
            </a:r>
            <a:r>
              <a:rPr lang="en-US" dirty="0" err="1" smtClean="0">
                <a:solidFill>
                  <a:srgbClr val="FF3300"/>
                </a:solidFill>
              </a:rPr>
              <a:t>db_connect</a:t>
            </a:r>
            <a:r>
              <a:rPr lang="en-US" dirty="0" smtClean="0">
                <a:solidFill>
                  <a:srgbClr val="FF3300"/>
                </a:solidFill>
              </a:rPr>
              <a:t>();</a:t>
            </a:r>
            <a:endParaRPr lang="en-US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0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vi-VN" dirty="0"/>
              <a:t>em</a:t>
            </a:r>
            <a:r>
              <a:rPr lang="en-US" dirty="0"/>
              <a:t> </a:t>
            </a:r>
            <a:r>
              <a:rPr lang="vi-VN" dirty="0"/>
              <a:t>dữ 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MySQL_query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  <a:p>
            <a:pPr marL="0" indent="0" algn="ctr">
              <a:spcBef>
                <a:spcPts val="2400"/>
              </a:spcBef>
              <a:buNone/>
            </a:pPr>
            <a:r>
              <a:rPr lang="en-US" dirty="0">
                <a:solidFill>
                  <a:srgbClr val="FF3300"/>
                </a:solidFill>
              </a:rPr>
              <a:t>$result = </a:t>
            </a:r>
            <a:r>
              <a:rPr lang="en-US" dirty="0" err="1">
                <a:solidFill>
                  <a:srgbClr val="FF3300"/>
                </a:solidFill>
              </a:rPr>
              <a:t>mysql_query</a:t>
            </a:r>
            <a:r>
              <a:rPr lang="en-US" dirty="0">
                <a:solidFill>
                  <a:srgbClr val="FF3300"/>
                </a:solidFill>
              </a:rPr>
              <a:t>("SELECT *FROM products")</a:t>
            </a: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$result,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lvl="1"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en-US" dirty="0" err="1" smtClean="0">
                <a:solidFill>
                  <a:srgbClr val="FF3300"/>
                </a:solidFill>
              </a:rPr>
              <a:t>mysql_fetch_array</a:t>
            </a:r>
            <a:r>
              <a:rPr lang="en-US" dirty="0">
                <a:solidFill>
                  <a:srgbClr val="FF3300"/>
                </a:solidFill>
              </a:rPr>
              <a:t>($result </a:t>
            </a:r>
            <a:r>
              <a:rPr lang="en-US" dirty="0" smtClean="0">
                <a:solidFill>
                  <a:srgbClr val="FF3300"/>
                </a:solidFill>
              </a:rPr>
              <a:t>): </a:t>
            </a:r>
            <a:r>
              <a:rPr lang="en-US" dirty="0" err="1" smtClean="0">
                <a:solidFill>
                  <a:srgbClr val="FF3300"/>
                </a:solidFill>
              </a:rPr>
              <a:t>duyệt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phần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tử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mảng</a:t>
            </a:r>
            <a:endParaRPr lang="en-US" dirty="0" smtClean="0">
              <a:solidFill>
                <a:srgbClr val="FF3300"/>
              </a:solidFill>
            </a:endParaRPr>
          </a:p>
          <a:p>
            <a:pPr lvl="1"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rgbClr val="FF3300"/>
                </a:solidFill>
              </a:rPr>
              <a:t>mysql_num_rows</a:t>
            </a:r>
            <a:r>
              <a:rPr lang="en-US" dirty="0">
                <a:solidFill>
                  <a:srgbClr val="FF3300"/>
                </a:solidFill>
              </a:rPr>
              <a:t>($</a:t>
            </a:r>
            <a:r>
              <a:rPr lang="en-US" dirty="0" smtClean="0">
                <a:solidFill>
                  <a:srgbClr val="FF3300"/>
                </a:solidFill>
              </a:rPr>
              <a:t>result): </a:t>
            </a:r>
            <a:r>
              <a:rPr lang="en-US" dirty="0" err="1" smtClean="0">
                <a:solidFill>
                  <a:srgbClr val="FF3300"/>
                </a:solidFill>
              </a:rPr>
              <a:t>đếm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số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phần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tử</a:t>
            </a:r>
            <a:r>
              <a:rPr lang="en-US" dirty="0" smtClean="0">
                <a:solidFill>
                  <a:srgbClr val="FF3300"/>
                </a:solidFill>
              </a:rPr>
              <a:t> </a:t>
            </a:r>
            <a:r>
              <a:rPr lang="en-US" dirty="0" err="1" smtClean="0">
                <a:solidFill>
                  <a:srgbClr val="FF3300"/>
                </a:solidFill>
              </a:rPr>
              <a:t>mảng</a:t>
            </a:r>
            <a:endParaRPr lang="en-US" dirty="0" smtClean="0">
              <a:solidFill>
                <a:srgbClr val="FF3300"/>
              </a:solidFill>
            </a:endParaRPr>
          </a:p>
          <a:p>
            <a:pPr lvl="1"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en-US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7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vi-VN" dirty="0"/>
              <a:t>em</a:t>
            </a:r>
            <a:r>
              <a:rPr lang="en-US" dirty="0"/>
              <a:t> </a:t>
            </a:r>
            <a:r>
              <a:rPr lang="vi-VN" dirty="0"/>
              <a:t>dữ 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:</a:t>
            </a:r>
            <a:endParaRPr lang="en-US" dirty="0"/>
          </a:p>
          <a:p>
            <a:pPr marL="457200" lvl="1" indent="0" algn="ctr">
              <a:spcBef>
                <a:spcPts val="2400"/>
              </a:spcBef>
              <a:buNone/>
            </a:pPr>
            <a:r>
              <a:rPr lang="en-US" sz="2800" dirty="0">
                <a:solidFill>
                  <a:srgbClr val="FF3300"/>
                </a:solidFill>
              </a:rPr>
              <a:t>$response["products"] = array();</a:t>
            </a: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:</a:t>
            </a:r>
          </a:p>
          <a:p>
            <a:pPr marL="457200" lvl="1" indent="0" algn="ctr">
              <a:spcBef>
                <a:spcPts val="2400"/>
              </a:spcBef>
              <a:buNone/>
            </a:pPr>
            <a:r>
              <a:rPr lang="en-US" sz="2800" dirty="0">
                <a:solidFill>
                  <a:srgbClr val="FF3300"/>
                </a:solidFill>
              </a:rPr>
              <a:t>echo </a:t>
            </a:r>
            <a:r>
              <a:rPr lang="en-US" sz="2800" dirty="0" err="1">
                <a:solidFill>
                  <a:srgbClr val="FF3300"/>
                </a:solidFill>
              </a:rPr>
              <a:t>json_encode</a:t>
            </a:r>
            <a:r>
              <a:rPr lang="en-US" sz="2800" dirty="0">
                <a:solidFill>
                  <a:srgbClr val="FF3300"/>
                </a:solidFill>
              </a:rPr>
              <a:t>($response);</a:t>
            </a:r>
          </a:p>
        </p:txBody>
      </p:sp>
    </p:spTree>
    <p:extLst>
      <p:ext uri="{BB962C8B-B14F-4D97-AF65-F5344CB8AC3E}">
        <p14:creationId xmlns:p14="http://schemas.microsoft.com/office/powerpoint/2010/main" val="85358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Get_all_product.php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914400"/>
            <a:ext cx="64389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6852</TotalTime>
  <Words>543</Words>
  <Application>Microsoft Office PowerPoint</Application>
  <PresentationFormat>On-screen Show (4:3)</PresentationFormat>
  <Paragraphs>129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ANDROID NETWORK</vt:lpstr>
      <vt:lpstr>Mục tiêu</vt:lpstr>
      <vt:lpstr>Kết nối MYSQL</vt:lpstr>
      <vt:lpstr>Db_config.php</vt:lpstr>
      <vt:lpstr>Db_connect.php</vt:lpstr>
      <vt:lpstr>Xem dữ liệu</vt:lpstr>
      <vt:lpstr>Xem dữ liệu</vt:lpstr>
      <vt:lpstr>Xem dữ liệu</vt:lpstr>
      <vt:lpstr>Get_all_product.php</vt:lpstr>
      <vt:lpstr>PowerPoint Presentation</vt:lpstr>
      <vt:lpstr>Thêm dữ liệu</vt:lpstr>
      <vt:lpstr>Thêm dữ liệu</vt:lpstr>
      <vt:lpstr>Thêm dữ liệu</vt:lpstr>
      <vt:lpstr>PowerPoint Presentation</vt:lpstr>
      <vt:lpstr>Sửa dữ liệu</vt:lpstr>
      <vt:lpstr>Sửa dữ liệu</vt:lpstr>
      <vt:lpstr>Sửa dữ liệu</vt:lpstr>
      <vt:lpstr>PowerPoint Presentation</vt:lpstr>
      <vt:lpstr>Xóa dữ liệu</vt:lpstr>
      <vt:lpstr>Xóa dữ liệu</vt:lpstr>
      <vt:lpstr>Xóa dữ liệu</vt:lpstr>
      <vt:lpstr>PowerPoint Presentation</vt:lpstr>
      <vt:lpstr>THẢO LUẬN</vt:lpstr>
      <vt:lpstr>ASPX</vt:lpstr>
      <vt:lpstr>Tổng kết nội dung bài học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lekiet0917</cp:lastModifiedBy>
  <cp:revision>1331</cp:revision>
  <dcterms:created xsi:type="dcterms:W3CDTF">2013-04-23T08:05:33Z</dcterms:created>
  <dcterms:modified xsi:type="dcterms:W3CDTF">2017-02-14T07:22:52Z</dcterms:modified>
</cp:coreProperties>
</file>