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2" d="100"/>
          <a:sy n="122" d="100"/>
        </p:scale>
        <p:origin x="1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12349-A87C-4232-95F2-47075E741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ABC125B-8DCF-44DB-923E-6D43A9F98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674B188-2EF4-403F-BD84-4B4D07D915DF}"/>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5" name="Footer Placeholder 4">
            <a:extLst>
              <a:ext uri="{FF2B5EF4-FFF2-40B4-BE49-F238E27FC236}">
                <a16:creationId xmlns:a16="http://schemas.microsoft.com/office/drawing/2014/main" xmlns="" id="{ADA4B51E-6D52-4FD0-81E1-73B0B0002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67EE118-29F5-4867-A6FB-46B2FCD9948E}"/>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17885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6F21F-BE1B-4EF9-956D-80E0C3474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466874D-C9F0-434C-B173-6591B4EA67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A14BDD-D90B-4FDF-94AD-F89B47721A0D}"/>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5" name="Footer Placeholder 4">
            <a:extLst>
              <a:ext uri="{FF2B5EF4-FFF2-40B4-BE49-F238E27FC236}">
                <a16:creationId xmlns:a16="http://schemas.microsoft.com/office/drawing/2014/main" xmlns="" id="{6C9C4781-492D-4759-9C1E-1C1C69736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0940FBF-9EBB-4481-A959-BA598338EB8B}"/>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196030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EC57A2-9790-43A5-A5D3-6A4989DEF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BE9CB73-C9AB-40FA-841C-386047F23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320405-A979-4752-880D-E2C9189E79BD}"/>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5" name="Footer Placeholder 4">
            <a:extLst>
              <a:ext uri="{FF2B5EF4-FFF2-40B4-BE49-F238E27FC236}">
                <a16:creationId xmlns:a16="http://schemas.microsoft.com/office/drawing/2014/main" xmlns="" id="{CD2528AA-2898-41AF-9C33-14C32D381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92FF0E-87E6-48F1-8F9F-AF6A007FB4CB}"/>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307886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9AFCB-BB9D-45AA-8DC8-C1EB53A3D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2355E95-9A89-4DDA-9040-0DD080331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AC35EC-D0A9-4A52-BF23-A227976E4BE5}"/>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5" name="Footer Placeholder 4">
            <a:extLst>
              <a:ext uri="{FF2B5EF4-FFF2-40B4-BE49-F238E27FC236}">
                <a16:creationId xmlns:a16="http://schemas.microsoft.com/office/drawing/2014/main" xmlns="" id="{96877FBE-3463-46BF-BAB5-5C0C12376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228FB3-6893-4E86-83D6-5A26299F76D2}"/>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241293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29D34-F22F-41AA-A380-B772CC51F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358BEAC-FBBF-4043-8705-DE775CC69E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9F56463-2282-4120-9EC6-579D9B876AE9}"/>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5" name="Footer Placeholder 4">
            <a:extLst>
              <a:ext uri="{FF2B5EF4-FFF2-40B4-BE49-F238E27FC236}">
                <a16:creationId xmlns:a16="http://schemas.microsoft.com/office/drawing/2014/main" xmlns="" id="{D9F100AE-0C56-4786-8157-F1E706918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3A9BBCD-FF95-487E-9D45-716F1581AD72}"/>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38346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84AC8C-203F-4AF9-B0F0-136586392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FDA78A3-BAA8-4EBE-86DF-72905D274D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0A3DE3C-2B4A-4B57-9B16-F5C5EC1394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215F04D-F47B-4874-82BC-26E146751688}"/>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6" name="Footer Placeholder 5">
            <a:extLst>
              <a:ext uri="{FF2B5EF4-FFF2-40B4-BE49-F238E27FC236}">
                <a16:creationId xmlns:a16="http://schemas.microsoft.com/office/drawing/2014/main" xmlns="" id="{6968802B-8BA7-43EE-892A-4BCC41517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60B5D3E-7E38-4033-BEA5-C214E6E45946}"/>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333692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F7487C-679F-4099-A7E8-864B940219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4B771FF-BE20-4D08-BAB8-3F0CEA171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1704F3B-C74E-4048-88D8-0C2305189F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9466D88-C2B2-45AE-823D-CEE0B0001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A99C4CF-077C-4E3D-8C89-2FF5B7256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F2D0B38-A109-4B33-B306-EB4463408CD6}"/>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8" name="Footer Placeholder 7">
            <a:extLst>
              <a:ext uri="{FF2B5EF4-FFF2-40B4-BE49-F238E27FC236}">
                <a16:creationId xmlns:a16="http://schemas.microsoft.com/office/drawing/2014/main" xmlns="" id="{C6FE2B3E-5A10-4784-B54C-289AF013EF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00D7B57-BC66-4A22-8DFA-6609132D1D90}"/>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213103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68ECB-ED64-447E-BC57-F84BF1E46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B55DF72-9544-4124-9E67-E096B526EFE1}"/>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4" name="Footer Placeholder 3">
            <a:extLst>
              <a:ext uri="{FF2B5EF4-FFF2-40B4-BE49-F238E27FC236}">
                <a16:creationId xmlns:a16="http://schemas.microsoft.com/office/drawing/2014/main" xmlns="" id="{52FE9AA0-A68D-4C45-A81F-975C4D5E0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FA7B534-8E4A-400C-8D41-95A62A6F6F28}"/>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19421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B2D39D2-7434-4B0A-B56B-E580A1F81F77}"/>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3" name="Footer Placeholder 2">
            <a:extLst>
              <a:ext uri="{FF2B5EF4-FFF2-40B4-BE49-F238E27FC236}">
                <a16:creationId xmlns:a16="http://schemas.microsoft.com/office/drawing/2014/main" xmlns="" id="{8B7BCADB-28C9-4B11-BB56-86C4888516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41DBAC7-47CF-4A0B-85F5-AD0D9D59FC79}"/>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318773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8BE79-3491-4FCD-BAF0-8FFEE07BE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50A9D64-233E-47AB-AF05-12182BD8A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3F6498D-C218-4030-BA92-B9479CF7B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7F34CF-55FB-4A4C-95E0-B8BE34EB70EB}"/>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6" name="Footer Placeholder 5">
            <a:extLst>
              <a:ext uri="{FF2B5EF4-FFF2-40B4-BE49-F238E27FC236}">
                <a16:creationId xmlns:a16="http://schemas.microsoft.com/office/drawing/2014/main" xmlns="" id="{0636CAB1-E942-4F51-A414-0DFF2274F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81E9E3-741D-4A70-B833-8BF5A7EB031D}"/>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341213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84D00-8527-483A-ABAC-55915DF39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0F43466-B7C9-40F0-8341-59CDE942D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C944A4F-4B77-4EEF-A19F-640E0736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78D102-88B7-4649-9101-6328620C030F}"/>
              </a:ext>
            </a:extLst>
          </p:cNvPr>
          <p:cNvSpPr>
            <a:spLocks noGrp="1"/>
          </p:cNvSpPr>
          <p:nvPr>
            <p:ph type="dt" sz="half" idx="10"/>
          </p:nvPr>
        </p:nvSpPr>
        <p:spPr/>
        <p:txBody>
          <a:bodyPr/>
          <a:lstStyle/>
          <a:p>
            <a:fld id="{BDABFC2D-3C5B-4209-BCE7-B765B766EB5B}" type="datetimeFigureOut">
              <a:rPr lang="en-US" smtClean="0"/>
              <a:t>11/2/2019</a:t>
            </a:fld>
            <a:endParaRPr lang="en-US"/>
          </a:p>
        </p:txBody>
      </p:sp>
      <p:sp>
        <p:nvSpPr>
          <p:cNvPr id="6" name="Footer Placeholder 5">
            <a:extLst>
              <a:ext uri="{FF2B5EF4-FFF2-40B4-BE49-F238E27FC236}">
                <a16:creationId xmlns:a16="http://schemas.microsoft.com/office/drawing/2014/main" xmlns="" id="{1DA60C76-AF97-4DD9-8C15-B384CA394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F84CD9A-DF59-400A-B320-F654A10B6A87}"/>
              </a:ext>
            </a:extLst>
          </p:cNvPr>
          <p:cNvSpPr>
            <a:spLocks noGrp="1"/>
          </p:cNvSpPr>
          <p:nvPr>
            <p:ph type="sldNum" sz="quarter" idx="12"/>
          </p:nvPr>
        </p:nvSpPr>
        <p:spPr/>
        <p:txBody>
          <a:bodyPr/>
          <a:lstStyle/>
          <a:p>
            <a:fld id="{F391BCEB-B99C-4DED-B710-61B4AC91BCCF}" type="slidenum">
              <a:rPr lang="en-US" smtClean="0"/>
              <a:t>‹#›</a:t>
            </a:fld>
            <a:endParaRPr lang="en-US"/>
          </a:p>
        </p:txBody>
      </p:sp>
    </p:spTree>
    <p:extLst>
      <p:ext uri="{BB962C8B-B14F-4D97-AF65-F5344CB8AC3E}">
        <p14:creationId xmlns:p14="http://schemas.microsoft.com/office/powerpoint/2010/main" val="340943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50AD0F5-1A40-4EDF-8008-46013DAB6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01419AE-A311-4860-96A3-E9FCAF996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AFBD930-785A-4775-9494-85F2763CB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BFC2D-3C5B-4209-BCE7-B765B766EB5B}" type="datetimeFigureOut">
              <a:rPr lang="en-US" smtClean="0"/>
              <a:t>11/2/2019</a:t>
            </a:fld>
            <a:endParaRPr lang="en-US"/>
          </a:p>
        </p:txBody>
      </p:sp>
      <p:sp>
        <p:nvSpPr>
          <p:cNvPr id="5" name="Footer Placeholder 4">
            <a:extLst>
              <a:ext uri="{FF2B5EF4-FFF2-40B4-BE49-F238E27FC236}">
                <a16:creationId xmlns:a16="http://schemas.microsoft.com/office/drawing/2014/main" xmlns="" id="{130F286F-2744-4ED6-8D32-AFC2B00E7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96531AF-82DB-46BB-ADA9-2C34FE84A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1BCEB-B99C-4DED-B710-61B4AC91BCCF}" type="slidenum">
              <a:rPr lang="en-US" smtClean="0"/>
              <a:t>‹#›</a:t>
            </a:fld>
            <a:endParaRPr lang="en-US"/>
          </a:p>
        </p:txBody>
      </p:sp>
    </p:spTree>
    <p:extLst>
      <p:ext uri="{BB962C8B-B14F-4D97-AF65-F5344CB8AC3E}">
        <p14:creationId xmlns:p14="http://schemas.microsoft.com/office/powerpoint/2010/main" val="2345324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3296A-A943-43BF-AD03-AE492B317DFD}"/>
              </a:ext>
            </a:extLst>
          </p:cNvPr>
          <p:cNvSpPr>
            <a:spLocks noGrp="1"/>
          </p:cNvSpPr>
          <p:nvPr>
            <p:ph type="ctrTitle"/>
          </p:nvPr>
        </p:nvSpPr>
        <p:spPr/>
        <p:txBody>
          <a:bodyPr/>
          <a:lstStyle/>
          <a:p>
            <a:r>
              <a:rPr lang="en-US"/>
              <a:t>CAPSTONE PROJECT</a:t>
            </a:r>
          </a:p>
        </p:txBody>
      </p:sp>
      <p:sp>
        <p:nvSpPr>
          <p:cNvPr id="3" name="Subtitle 2">
            <a:extLst>
              <a:ext uri="{FF2B5EF4-FFF2-40B4-BE49-F238E27FC236}">
                <a16:creationId xmlns:a16="http://schemas.microsoft.com/office/drawing/2014/main" xmlns="" id="{5FEB3457-5964-4E54-87FA-AA29149EDCE1}"/>
              </a:ext>
            </a:extLst>
          </p:cNvPr>
          <p:cNvSpPr>
            <a:spLocks noGrp="1"/>
          </p:cNvSpPr>
          <p:nvPr>
            <p:ph type="subTitle" idx="1"/>
          </p:nvPr>
        </p:nvSpPr>
        <p:spPr/>
        <p:txBody>
          <a:bodyPr/>
          <a:lstStyle/>
          <a:p>
            <a:r>
              <a:rPr lang="en-US" dirty="0" smtClean="0"/>
              <a:t>PHO ONG HUNG</a:t>
            </a:r>
            <a:endParaRPr lang="en-US" dirty="0"/>
          </a:p>
        </p:txBody>
      </p:sp>
    </p:spTree>
    <p:extLst>
      <p:ext uri="{BB962C8B-B14F-4D97-AF65-F5344CB8AC3E}">
        <p14:creationId xmlns:p14="http://schemas.microsoft.com/office/powerpoint/2010/main" val="282841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9D53E-3F87-4940-A078-EE051A7BC39D}"/>
              </a:ext>
            </a:extLst>
          </p:cNvPr>
          <p:cNvSpPr>
            <a:spLocks noGrp="1"/>
          </p:cNvSpPr>
          <p:nvPr>
            <p:ph type="title"/>
          </p:nvPr>
        </p:nvSpPr>
        <p:spPr/>
        <p:txBody>
          <a:bodyPr/>
          <a:lstStyle/>
          <a:p>
            <a:r>
              <a:rPr lang="en-US" dirty="0"/>
              <a:t>I. </a:t>
            </a:r>
            <a:r>
              <a:rPr lang="en-US" dirty="0" smtClean="0"/>
              <a:t>Introduction</a:t>
            </a:r>
            <a:endParaRPr lang="en-US" dirty="0"/>
          </a:p>
        </p:txBody>
      </p:sp>
      <p:sp>
        <p:nvSpPr>
          <p:cNvPr id="3" name="Content Placeholder 2">
            <a:extLst>
              <a:ext uri="{FF2B5EF4-FFF2-40B4-BE49-F238E27FC236}">
                <a16:creationId xmlns:a16="http://schemas.microsoft.com/office/drawing/2014/main" xmlns="" id="{E693D7F1-C25D-470A-B907-B4078CC01D40}"/>
              </a:ext>
            </a:extLst>
          </p:cNvPr>
          <p:cNvSpPr>
            <a:spLocks noGrp="1"/>
          </p:cNvSpPr>
          <p:nvPr>
            <p:ph idx="1"/>
          </p:nvPr>
        </p:nvSpPr>
        <p:spPr/>
        <p:txBody>
          <a:bodyPr/>
          <a:lstStyle/>
          <a:p>
            <a:pPr marL="0" indent="0">
              <a:buNone/>
            </a:pPr>
            <a:r>
              <a:rPr lang="en-US" b="1" dirty="0"/>
              <a:t>Problem </a:t>
            </a:r>
            <a:r>
              <a:rPr lang="en-US" b="1" dirty="0"/>
              <a:t>background :</a:t>
            </a:r>
            <a:endParaRPr lang="en-US" dirty="0"/>
          </a:p>
          <a:p>
            <a:r>
              <a:rPr lang="en-US" dirty="0"/>
              <a:t>Pho, a World Famous Vietnamese Cuisine Phenomenon! In 2011, along with Banh My, Pho was added to Oxford Dictionary as a representative of Vietnamese cuisine. For people who didn't know about Pho, it is a Vietnamese soup that is normally made with a bone-beef broth, Banh pho noodles, and thinly sliced beef, that's often served with bean sprouts and other fresh herbs on the side. Not to be confused with Japanese ramen, which is usually made with wheat noodles, Pho is made with rice </a:t>
            </a:r>
            <a:r>
              <a:rPr lang="en-US" dirty="0" smtClean="0"/>
              <a:t>noodles</a:t>
            </a:r>
            <a:r>
              <a:rPr lang="en-US" dirty="0" smtClean="0"/>
              <a:t>.</a:t>
            </a:r>
            <a:endParaRPr lang="en-US" dirty="0"/>
          </a:p>
          <a:p>
            <a:endParaRPr lang="en-US" dirty="0"/>
          </a:p>
        </p:txBody>
      </p:sp>
    </p:spTree>
    <p:extLst>
      <p:ext uri="{BB962C8B-B14F-4D97-AF65-F5344CB8AC3E}">
        <p14:creationId xmlns:p14="http://schemas.microsoft.com/office/powerpoint/2010/main" val="121426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9D53E-3F87-4940-A078-EE051A7BC39D}"/>
              </a:ext>
            </a:extLst>
          </p:cNvPr>
          <p:cNvSpPr>
            <a:spLocks noGrp="1"/>
          </p:cNvSpPr>
          <p:nvPr>
            <p:ph type="title"/>
          </p:nvPr>
        </p:nvSpPr>
        <p:spPr/>
        <p:txBody>
          <a:bodyPr/>
          <a:lstStyle/>
          <a:p>
            <a:r>
              <a:rPr lang="en-US"/>
              <a:t>I. Introduce</a:t>
            </a:r>
          </a:p>
        </p:txBody>
      </p:sp>
      <p:sp>
        <p:nvSpPr>
          <p:cNvPr id="3" name="Content Placeholder 2">
            <a:extLst>
              <a:ext uri="{FF2B5EF4-FFF2-40B4-BE49-F238E27FC236}">
                <a16:creationId xmlns:a16="http://schemas.microsoft.com/office/drawing/2014/main" xmlns="" id="{E693D7F1-C25D-470A-B907-B4078CC01D40}"/>
              </a:ext>
            </a:extLst>
          </p:cNvPr>
          <p:cNvSpPr>
            <a:spLocks noGrp="1"/>
          </p:cNvSpPr>
          <p:nvPr>
            <p:ph idx="1"/>
          </p:nvPr>
        </p:nvSpPr>
        <p:spPr/>
        <p:txBody>
          <a:bodyPr/>
          <a:lstStyle/>
          <a:p>
            <a:pPr marL="0" indent="0">
              <a:buNone/>
            </a:pPr>
            <a:r>
              <a:rPr lang="en-US" b="1" dirty="0"/>
              <a:t>Problem </a:t>
            </a:r>
            <a:r>
              <a:rPr lang="en-US" b="1" dirty="0" smtClean="0"/>
              <a:t>description:</a:t>
            </a:r>
            <a:endParaRPr lang="en-US" dirty="0"/>
          </a:p>
          <a:p>
            <a:r>
              <a:rPr lang="en-US" dirty="0"/>
              <a:t>Pho Ong Hung is one of the most famous brand in Vietnam. Now, the brand has a plan to expand its business in Toronto. The first job is finding the most suitable place for </a:t>
            </a:r>
            <a:r>
              <a:rPr lang="en-US" dirty="0" smtClean="0"/>
              <a:t>its</a:t>
            </a:r>
            <a:r>
              <a:rPr lang="en-US" dirty="0" smtClean="0"/>
              <a:t>.</a:t>
            </a:r>
            <a:endParaRPr lang="en-US" dirty="0"/>
          </a:p>
          <a:p>
            <a:endParaRPr lang="en-US" dirty="0"/>
          </a:p>
        </p:txBody>
      </p:sp>
    </p:spTree>
    <p:extLst>
      <p:ext uri="{BB962C8B-B14F-4D97-AF65-F5344CB8AC3E}">
        <p14:creationId xmlns:p14="http://schemas.microsoft.com/office/powerpoint/2010/main" val="317676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A0C14-B0FF-4BA6-BF93-4A8AAE41CAE6}"/>
              </a:ext>
            </a:extLst>
          </p:cNvPr>
          <p:cNvSpPr>
            <a:spLocks noGrp="1"/>
          </p:cNvSpPr>
          <p:nvPr>
            <p:ph type="title"/>
          </p:nvPr>
        </p:nvSpPr>
        <p:spPr/>
        <p:txBody>
          <a:bodyPr/>
          <a:lstStyle/>
          <a:p>
            <a:r>
              <a:rPr lang="en-US"/>
              <a:t>II. Data</a:t>
            </a:r>
          </a:p>
        </p:txBody>
      </p:sp>
      <p:sp>
        <p:nvSpPr>
          <p:cNvPr id="3" name="Content Placeholder 2">
            <a:extLst>
              <a:ext uri="{FF2B5EF4-FFF2-40B4-BE49-F238E27FC236}">
                <a16:creationId xmlns:a16="http://schemas.microsoft.com/office/drawing/2014/main" xmlns="" id="{8D8FB354-1BEB-4DA7-B173-A10DC25F578D}"/>
              </a:ext>
            </a:extLst>
          </p:cNvPr>
          <p:cNvSpPr>
            <a:spLocks noGrp="1"/>
          </p:cNvSpPr>
          <p:nvPr>
            <p:ph idx="1"/>
          </p:nvPr>
        </p:nvSpPr>
        <p:spPr/>
        <p:txBody>
          <a:bodyPr>
            <a:normAutofit/>
          </a:bodyPr>
          <a:lstStyle/>
          <a:p>
            <a:r>
              <a:rPr lang="en-US" dirty="0"/>
              <a:t>We decided to use regularly spaced grid of locations, centered on city center, to define our neighborhoods.</a:t>
            </a:r>
          </a:p>
          <a:p>
            <a:r>
              <a:rPr lang="en-US" dirty="0"/>
              <a:t>Following data sources will be needed to extract/generate the required </a:t>
            </a:r>
            <a:r>
              <a:rPr lang="en-US" dirty="0" smtClean="0"/>
              <a:t>information:</a:t>
            </a:r>
          </a:p>
          <a:p>
            <a:pPr lvl="1"/>
            <a:r>
              <a:rPr lang="en-US" dirty="0" smtClean="0"/>
              <a:t>centers </a:t>
            </a:r>
            <a:r>
              <a:rPr lang="en-US" dirty="0"/>
              <a:t>of candidate areas will be generated algorithmically and approximate addresses of centers of those areas will be obtained using Google Maps API reverse </a:t>
            </a:r>
            <a:r>
              <a:rPr lang="en-US" dirty="0" smtClean="0"/>
              <a:t>geocoding</a:t>
            </a:r>
          </a:p>
          <a:p>
            <a:pPr lvl="1"/>
            <a:r>
              <a:rPr lang="en-US" dirty="0" smtClean="0"/>
              <a:t>number </a:t>
            </a:r>
            <a:r>
              <a:rPr lang="en-US" dirty="0"/>
              <a:t>of restaurants and their type and location in every neighborhood will be obtained using foursquare </a:t>
            </a:r>
            <a:r>
              <a:rPr lang="en-US" dirty="0" smtClean="0"/>
              <a:t>API</a:t>
            </a:r>
          </a:p>
          <a:p>
            <a:pPr lvl="1"/>
            <a:r>
              <a:rPr lang="en-US" dirty="0" smtClean="0"/>
              <a:t>coordinate </a:t>
            </a:r>
            <a:r>
              <a:rPr lang="en-US" dirty="0"/>
              <a:t>of Toronto center will be obtained using Google Maps API geocoding of well-known Toronto location</a:t>
            </a:r>
            <a:endParaRPr lang="en-US" dirty="0"/>
          </a:p>
        </p:txBody>
      </p:sp>
    </p:spTree>
    <p:extLst>
      <p:ext uri="{BB962C8B-B14F-4D97-AF65-F5344CB8AC3E}">
        <p14:creationId xmlns:p14="http://schemas.microsoft.com/office/powerpoint/2010/main" val="10653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88548-86B1-4EA9-8DB9-542CF18A9350}"/>
              </a:ext>
            </a:extLst>
          </p:cNvPr>
          <p:cNvSpPr>
            <a:spLocks noGrp="1"/>
          </p:cNvSpPr>
          <p:nvPr>
            <p:ph type="title"/>
          </p:nvPr>
        </p:nvSpPr>
        <p:spPr/>
        <p:txBody>
          <a:bodyPr/>
          <a:lstStyle/>
          <a:p>
            <a:r>
              <a:rPr lang="en-US"/>
              <a:t>III. Explore</a:t>
            </a:r>
          </a:p>
        </p:txBody>
      </p:sp>
      <p:sp>
        <p:nvSpPr>
          <p:cNvPr id="3" name="Content Placeholder 2">
            <a:extLst>
              <a:ext uri="{FF2B5EF4-FFF2-40B4-BE49-F238E27FC236}">
                <a16:creationId xmlns:a16="http://schemas.microsoft.com/office/drawing/2014/main" xmlns="" id="{D4245031-F044-46A2-8F32-AC4D53DEE7BA}"/>
              </a:ext>
            </a:extLst>
          </p:cNvPr>
          <p:cNvSpPr>
            <a:spLocks noGrp="1"/>
          </p:cNvSpPr>
          <p:nvPr>
            <p:ph idx="1"/>
          </p:nvPr>
        </p:nvSpPr>
        <p:spPr/>
        <p:txBody>
          <a:bodyPr/>
          <a:lstStyle/>
          <a:p>
            <a:r>
              <a:rPr lang="en-US" dirty="0"/>
              <a:t>Toronto map</a:t>
            </a:r>
          </a:p>
          <a:p>
            <a:pPr marL="0" indent="0">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707" y="2519336"/>
            <a:ext cx="6264605" cy="3076479"/>
          </a:xfrm>
          <a:prstGeom prst="rect">
            <a:avLst/>
          </a:prstGeom>
        </p:spPr>
      </p:pic>
    </p:spTree>
    <p:extLst>
      <p:ext uri="{BB962C8B-B14F-4D97-AF65-F5344CB8AC3E}">
        <p14:creationId xmlns:p14="http://schemas.microsoft.com/office/powerpoint/2010/main" val="361800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CB531-3EFF-44BF-BD24-4041061C3B75}"/>
              </a:ext>
            </a:extLst>
          </p:cNvPr>
          <p:cNvSpPr>
            <a:spLocks noGrp="1"/>
          </p:cNvSpPr>
          <p:nvPr>
            <p:ph type="title"/>
          </p:nvPr>
        </p:nvSpPr>
        <p:spPr/>
        <p:txBody>
          <a:bodyPr/>
          <a:lstStyle/>
          <a:p>
            <a:r>
              <a:rPr lang="en-US"/>
              <a:t>IV. </a:t>
            </a:r>
            <a:r>
              <a:rPr lang="en-US" b="1"/>
              <a:t>Cluster Neighborhoods</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883" y="1888108"/>
            <a:ext cx="6864742" cy="3152815"/>
          </a:xfrm>
        </p:spPr>
      </p:pic>
    </p:spTree>
    <p:extLst>
      <p:ext uri="{BB962C8B-B14F-4D97-AF65-F5344CB8AC3E}">
        <p14:creationId xmlns:p14="http://schemas.microsoft.com/office/powerpoint/2010/main" val="2558173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256</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CAPSTONE PROJECT</vt:lpstr>
      <vt:lpstr>I. Introduction</vt:lpstr>
      <vt:lpstr>I. Introduce</vt:lpstr>
      <vt:lpstr>II. Data</vt:lpstr>
      <vt:lpstr>III. Explore</vt:lpstr>
      <vt:lpstr>IV. Cluster Neighborhoods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Dũng Vũ</dc:creator>
  <cp:lastModifiedBy>Nghiem Xuan Hung</cp:lastModifiedBy>
  <cp:revision>2</cp:revision>
  <dcterms:created xsi:type="dcterms:W3CDTF">2019-09-16T18:21:38Z</dcterms:created>
  <dcterms:modified xsi:type="dcterms:W3CDTF">2019-11-02T10:08:19Z</dcterms:modified>
</cp:coreProperties>
</file>