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Montserrat"/>
      <p:regular r:id="rId46"/>
      <p:bold r:id="rId47"/>
      <p:italic r:id="rId48"/>
      <p:boldItalic r:id="rId49"/>
    </p:embeddedFont>
    <p:embeddedFont>
      <p:font typeface="Lora"/>
      <p:regular r:id="rId50"/>
      <p:bold r:id="rId51"/>
      <p:italic r:id="rId52"/>
      <p:boldItalic r:id="rId53"/>
    </p:embeddedFont>
    <p:embeddedFont>
      <p:font typeface="Quattrocento Sans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0BB0B3C-E892-4147-9669-A7C41860A910}">
  <a:tblStyle styleId="{F0BB0B3C-E892-4147-9669-A7C41860A9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2371063-21A7-4CE6-A244-BD90EB7100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ontserrat-regular.fntdata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ora-bold.fntdata"/><Relationship Id="rId50" Type="http://schemas.openxmlformats.org/officeDocument/2006/relationships/font" Target="fonts/Lora-regular.fntdata"/><Relationship Id="rId53" Type="http://schemas.openxmlformats.org/officeDocument/2006/relationships/font" Target="fonts/Lora-boldItalic.fntdata"/><Relationship Id="rId52" Type="http://schemas.openxmlformats.org/officeDocument/2006/relationships/font" Target="fonts/Lora-italic.fntdata"/><Relationship Id="rId11" Type="http://schemas.openxmlformats.org/officeDocument/2006/relationships/slide" Target="slides/slide6.xml"/><Relationship Id="rId55" Type="http://schemas.openxmlformats.org/officeDocument/2006/relationships/font" Target="fonts/QuattrocentoSans-bold.fntdata"/><Relationship Id="rId10" Type="http://schemas.openxmlformats.org/officeDocument/2006/relationships/slide" Target="slides/slide5.xml"/><Relationship Id="rId54" Type="http://schemas.openxmlformats.org/officeDocument/2006/relationships/font" Target="fonts/QuattrocentoSans-regular.fntdata"/><Relationship Id="rId13" Type="http://schemas.openxmlformats.org/officeDocument/2006/relationships/slide" Target="slides/slide8.xml"/><Relationship Id="rId57" Type="http://schemas.openxmlformats.org/officeDocument/2006/relationships/font" Target="fonts/QuattrocentoSans-boldItalic.fntdata"/><Relationship Id="rId12" Type="http://schemas.openxmlformats.org/officeDocument/2006/relationships/slide" Target="slides/slide7.xml"/><Relationship Id="rId56" Type="http://schemas.openxmlformats.org/officeDocument/2006/relationships/font" Target="fonts/Quattrocento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206c3cb3_27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d206c3cb3_27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d5a3b4cb5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d5a3b4cb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d5a3b4cb58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d5a3b4cb5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5a3b4cb58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d5a3b4cb5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d5a3b4cb58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d5a3b4cb5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d5a3b4cb58_0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d5a3b4cb5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d5a3b4cb58_0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d5a3b4cb5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d5a3b4cb58_0_1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d5a3b4cb5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d5a3b4cb58_0_1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d5a3b4cb5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d5a3b4cb58_0_1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d5a3b4cb58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d5a3b4cb58_0_2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d5a3b4cb5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77d159c9d1_1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77d159c9d1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9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g11422c4bed_1474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1" name="Google Shape;1681;g11422c4bed_147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7092887f1d_38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g7092887f1d_38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lora" TargetMode="External"/><Relationship Id="rId4" Type="http://schemas.openxmlformats.org/officeDocument/2006/relationships/hyperlink" Target="https://www.fontsquirrel.com/fonts/quattrocento-san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jpg"/><Relationship Id="rId4" Type="http://schemas.openxmlformats.org/officeDocument/2006/relationships/image" Target="../media/image4.jpg"/><Relationship Id="rId5" Type="http://schemas.openxmlformats.org/officeDocument/2006/relationships/image" Target="../media/image9.jpg"/><Relationship Id="rId6" Type="http://schemas.openxmlformats.org/officeDocument/2006/relationships/image" Target="../media/image1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twitter.com/googledocs/status/73008724015664332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1041050" y="1657750"/>
            <a:ext cx="7617900" cy="95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NHẬN BIẾT DỮ LIỆU KHÔNG HỢP LÝ TRONG DỮ LIỆU THU THẬP TỪ CỘNG ĐỒNG</a:t>
            </a:r>
            <a:endParaRPr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2"/>
          <p:cNvSpPr txBox="1"/>
          <p:nvPr/>
        </p:nvSpPr>
        <p:spPr>
          <a:xfrm>
            <a:off x="3895325" y="288625"/>
            <a:ext cx="18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Khai phá dữ  liệu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2"/>
          <p:cNvSpPr txBox="1"/>
          <p:nvPr/>
        </p:nvSpPr>
        <p:spPr>
          <a:xfrm>
            <a:off x="5083800" y="3818775"/>
            <a:ext cx="38484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Thái Phúc Hiệp - 1812227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Nguyễn Thị Hương - 1970207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Trần Xuân Hoàng - 1812302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Nguyễn Xuân Vĩnh Hưng - 1970589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idx="4294967295" type="body"/>
          </p:nvPr>
        </p:nvSpPr>
        <p:spPr>
          <a:xfrm>
            <a:off x="4361975" y="878850"/>
            <a:ext cx="4173000" cy="36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 picture is worth </a:t>
            </a:r>
            <a:r>
              <a:rPr b="1" lang="en" sz="2000">
                <a:solidFill>
                  <a:schemeClr val="dk1"/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a thousand words</a:t>
            </a:r>
            <a:endParaRPr b="1" sz="2000">
              <a:solidFill>
                <a:schemeClr val="dk1"/>
              </a:solidFill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cxnSp>
        <p:nvCxnSpPr>
          <p:cNvPr id="187" name="Google Shape;187;p21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pigargo.jpg"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00" y="878850"/>
            <a:ext cx="3654300" cy="365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9" name="Google Shape;189;p21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" name="Google Shape;190;p21"/>
          <p:cNvGrpSpPr/>
          <p:nvPr/>
        </p:nvGrpSpPr>
        <p:grpSpPr>
          <a:xfrm>
            <a:off x="842317" y="975119"/>
            <a:ext cx="356204" cy="313212"/>
            <a:chOff x="1929775" y="320925"/>
            <a:chExt cx="423800" cy="372650"/>
          </a:xfrm>
        </p:grpSpPr>
        <p:sp>
          <p:nvSpPr>
            <p:cNvPr id="191" name="Google Shape;191;p21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idx="4294967295" type="title"/>
          </p:nvPr>
        </p:nvSpPr>
        <p:spPr>
          <a:xfrm>
            <a:off x="3399200" y="3715750"/>
            <a:ext cx="23457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accent1"/>
                </a:highlight>
              </a:rPr>
              <a:t>Want big impact? </a:t>
            </a:r>
            <a:r>
              <a:rPr i="1" lang="en" sz="1800">
                <a:highlight>
                  <a:schemeClr val="accent1"/>
                </a:highlight>
              </a:rPr>
              <a:t>Use big image.</a:t>
            </a:r>
            <a:endParaRPr i="1" sz="1800">
              <a:highlight>
                <a:schemeClr val="accent1"/>
              </a:highlight>
            </a:endParaRPr>
          </a:p>
        </p:txBody>
      </p:sp>
      <p:sp>
        <p:nvSpPr>
          <p:cNvPr id="202" name="Google Shape;202;p22"/>
          <p:cNvSpPr/>
          <p:nvPr/>
        </p:nvSpPr>
        <p:spPr>
          <a:xfrm>
            <a:off x="4465375" y="4440675"/>
            <a:ext cx="213248" cy="191461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09" name="Google Shape;209;p23"/>
          <p:cNvSpPr/>
          <p:nvPr/>
        </p:nvSpPr>
        <p:spPr>
          <a:xfrm>
            <a:off x="3595323" y="1808525"/>
            <a:ext cx="2399100" cy="239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Gray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0" name="Google Shape;210;p23"/>
          <p:cNvSpPr/>
          <p:nvPr/>
        </p:nvSpPr>
        <p:spPr>
          <a:xfrm>
            <a:off x="1545800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White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1" name="Google Shape;211;p23"/>
          <p:cNvSpPr/>
          <p:nvPr/>
        </p:nvSpPr>
        <p:spPr>
          <a:xfrm>
            <a:off x="5644847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Black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12" name="Google Shape;212;p2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13" name="Google Shape;213;p2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1363850" y="919725"/>
            <a:ext cx="38895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</a:t>
            </a:r>
            <a:r>
              <a:rPr lang="en">
                <a:highlight>
                  <a:schemeClr val="accent1"/>
                </a:highlight>
              </a:rPr>
              <a:t>diagrams</a:t>
            </a:r>
            <a:r>
              <a:rPr lang="en"/>
              <a:t> to explain complex ideas</a:t>
            </a:r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24" name="Google Shape;224;p2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Google Shape;228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24"/>
          <p:cNvSpPr/>
          <p:nvPr/>
        </p:nvSpPr>
        <p:spPr>
          <a:xfrm>
            <a:off x="3297500" y="1546742"/>
            <a:ext cx="2540100" cy="2540100"/>
          </a:xfrm>
          <a:prstGeom prst="donut">
            <a:avLst>
              <a:gd fmla="val 160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" name="Google Shape;230;p24"/>
          <p:cNvGrpSpPr/>
          <p:nvPr/>
        </p:nvGrpSpPr>
        <p:grpSpPr>
          <a:xfrm>
            <a:off x="1680836" y="1696124"/>
            <a:ext cx="1931633" cy="669600"/>
            <a:chOff x="1680836" y="1315124"/>
            <a:chExt cx="1931633" cy="669600"/>
          </a:xfrm>
        </p:grpSpPr>
        <p:cxnSp>
          <p:nvCxnSpPr>
            <p:cNvPr id="231" name="Google Shape;231;p24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232" name="Google Shape;232;p24"/>
            <p:cNvSpPr txBox="1"/>
            <p:nvPr/>
          </p:nvSpPr>
          <p:spPr>
            <a:xfrm>
              <a:off x="1680836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3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b="1"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3" name="Google Shape;233;p24"/>
          <p:cNvGrpSpPr/>
          <p:nvPr/>
        </p:nvGrpSpPr>
        <p:grpSpPr>
          <a:xfrm>
            <a:off x="5517319" y="1696124"/>
            <a:ext cx="1940006" cy="669600"/>
            <a:chOff x="5517319" y="1315124"/>
            <a:chExt cx="1940006" cy="669600"/>
          </a:xfrm>
        </p:grpSpPr>
        <p:cxnSp>
          <p:nvCxnSpPr>
            <p:cNvPr id="234" name="Google Shape;234;p24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235" name="Google Shape;235;p24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1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b="1"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6" name="Google Shape;236;p24"/>
          <p:cNvGrpSpPr/>
          <p:nvPr/>
        </p:nvGrpSpPr>
        <p:grpSpPr>
          <a:xfrm>
            <a:off x="3808226" y="3916140"/>
            <a:ext cx="1495200" cy="1143796"/>
            <a:chOff x="3808226" y="3535140"/>
            <a:chExt cx="1495200" cy="1143796"/>
          </a:xfrm>
        </p:grpSpPr>
        <p:cxnSp>
          <p:nvCxnSpPr>
            <p:cNvPr id="237" name="Google Shape;237;p24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238" name="Google Shape;238;p24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2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b="1"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39" name="Google Shape;239;p24"/>
          <p:cNvSpPr txBox="1"/>
          <p:nvPr/>
        </p:nvSpPr>
        <p:spPr>
          <a:xfrm>
            <a:off x="3845784" y="2437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Vestibulum nec congue tempus</a:t>
            </a:r>
            <a:endParaRPr sz="12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0" name="Google Shape;240;p24"/>
          <p:cNvSpPr/>
          <p:nvPr/>
        </p:nvSpPr>
        <p:spPr>
          <a:xfrm rot="1800047">
            <a:off x="3219843" y="1467434"/>
            <a:ext cx="2690936" cy="2690936"/>
          </a:xfrm>
          <a:prstGeom prst="blockArc">
            <a:avLst>
              <a:gd fmla="val 14414370" name="adj1"/>
              <a:gd fmla="val 694" name="adj2"/>
              <a:gd fmla="val 9562" name="adj3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"/>
          <p:cNvSpPr/>
          <p:nvPr/>
        </p:nvSpPr>
        <p:spPr>
          <a:xfrm flipH="1" rot="-1800047">
            <a:off x="3221956" y="1467434"/>
            <a:ext cx="2690936" cy="2690936"/>
          </a:xfrm>
          <a:prstGeom prst="blockArc">
            <a:avLst>
              <a:gd fmla="val 14348563" name="adj1"/>
              <a:gd fmla="val 21472873" name="adj2"/>
              <a:gd fmla="val 9381" name="adj3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4"/>
          <p:cNvSpPr/>
          <p:nvPr/>
        </p:nvSpPr>
        <p:spPr>
          <a:xfrm rot="-8100000">
            <a:off x="4382715" y="1408393"/>
            <a:ext cx="363170" cy="3631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4"/>
          <p:cNvSpPr/>
          <p:nvPr/>
        </p:nvSpPr>
        <p:spPr>
          <a:xfrm flipH="1" rot="-9000757">
            <a:off x="3220953" y="1465808"/>
            <a:ext cx="2690226" cy="2690226"/>
          </a:xfrm>
          <a:prstGeom prst="blockArc">
            <a:avLst>
              <a:gd fmla="val 14316164" name="adj1"/>
              <a:gd fmla="val 21502663" name="adj2"/>
              <a:gd fmla="val 9415" name="adj3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4"/>
          <p:cNvSpPr/>
          <p:nvPr/>
        </p:nvSpPr>
        <p:spPr>
          <a:xfrm rot="-1027861">
            <a:off x="5485874" y="3230832"/>
            <a:ext cx="312672" cy="31267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4"/>
          <p:cNvSpPr/>
          <p:nvPr/>
        </p:nvSpPr>
        <p:spPr>
          <a:xfrm rot="6359841">
            <a:off x="3315801" y="3228762"/>
            <a:ext cx="363580" cy="36358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</a:t>
            </a:r>
            <a:r>
              <a:rPr lang="en">
                <a:highlight>
                  <a:schemeClr val="accent1"/>
                </a:highlight>
              </a:rPr>
              <a:t>compare data</a:t>
            </a:r>
            <a:endParaRPr>
              <a:highlight>
                <a:schemeClr val="accent1"/>
              </a:highlight>
            </a:endParaRPr>
          </a:p>
        </p:txBody>
      </p:sp>
      <p:graphicFrame>
        <p:nvGraphicFramePr>
          <p:cNvPr id="251" name="Google Shape;251;p25"/>
          <p:cNvGraphicFramePr/>
          <p:nvPr/>
        </p:nvGraphicFramePr>
        <p:xfrm>
          <a:off x="1453300" y="1852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{F0BB0B3C-E892-4147-9669-A7C41860A910}</a:tableStyleId>
              </a:tblPr>
              <a:tblGrid>
                <a:gridCol w="1483400"/>
                <a:gridCol w="1483400"/>
                <a:gridCol w="1483400"/>
                <a:gridCol w="1483400"/>
              </a:tblGrid>
              <a:tr h="65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ora"/>
                          <a:ea typeface="Lora"/>
                          <a:cs typeface="Lora"/>
                          <a:sym typeface="Lora"/>
                        </a:rPr>
                        <a:t>A</a:t>
                      </a:r>
                      <a:endParaRPr b="1" sz="11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ora"/>
                          <a:ea typeface="Lora"/>
                          <a:cs typeface="Lora"/>
                          <a:sym typeface="Lora"/>
                        </a:rPr>
                        <a:t>B</a:t>
                      </a:r>
                      <a:endParaRPr b="1" sz="11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ora"/>
                          <a:ea typeface="Lora"/>
                          <a:cs typeface="Lora"/>
                          <a:sym typeface="Lora"/>
                        </a:rPr>
                        <a:t>C</a:t>
                      </a:r>
                      <a:endParaRPr b="1" sz="11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Yellow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Blue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15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Orange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24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16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52" name="Google Shape;252;p2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53" name="Google Shape;253;p2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" name="Google Shape;257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/>
          <p:nvPr/>
        </p:nvSpPr>
        <p:spPr>
          <a:xfrm>
            <a:off x="760452" y="382625"/>
            <a:ext cx="7623096" cy="363147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6"/>
          <p:cNvSpPr txBox="1"/>
          <p:nvPr>
            <p:ph idx="4294967295" type="title"/>
          </p:nvPr>
        </p:nvSpPr>
        <p:spPr>
          <a:xfrm>
            <a:off x="2632800" y="3767550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Maps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4469085" y="4390077"/>
            <a:ext cx="205838" cy="27281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6"/>
          <p:cNvSpPr/>
          <p:nvPr/>
        </p:nvSpPr>
        <p:spPr>
          <a:xfrm>
            <a:off x="1918825" y="826425"/>
            <a:ext cx="653100" cy="636900"/>
          </a:xfrm>
          <a:prstGeom prst="wedgeEllipseCallout">
            <a:avLst>
              <a:gd fmla="val 824" name="adj1"/>
              <a:gd fmla="val 62163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Quattrocento Sans"/>
                <a:ea typeface="Quattrocento Sans"/>
                <a:cs typeface="Quattrocento Sans"/>
                <a:sym typeface="Quattrocento Sans"/>
              </a:rPr>
              <a:t>our office</a:t>
            </a:r>
            <a:endParaRPr sz="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6" name="Google Shape;266;p26"/>
          <p:cNvSpPr/>
          <p:nvPr/>
        </p:nvSpPr>
        <p:spPr>
          <a:xfrm>
            <a:off x="1453850" y="1553525"/>
            <a:ext cx="174600" cy="174600"/>
          </a:xfrm>
          <a:prstGeom prst="donut">
            <a:avLst>
              <a:gd fmla="val 355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6"/>
          <p:cNvSpPr/>
          <p:nvPr/>
        </p:nvSpPr>
        <p:spPr>
          <a:xfrm>
            <a:off x="2879300" y="2940200"/>
            <a:ext cx="174600" cy="174600"/>
          </a:xfrm>
          <a:prstGeom prst="donut">
            <a:avLst>
              <a:gd fmla="val 355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3891175" y="1288725"/>
            <a:ext cx="174600" cy="174600"/>
          </a:xfrm>
          <a:prstGeom prst="donut">
            <a:avLst>
              <a:gd fmla="val 355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6"/>
          <p:cNvSpPr/>
          <p:nvPr/>
        </p:nvSpPr>
        <p:spPr>
          <a:xfrm>
            <a:off x="1911050" y="2010725"/>
            <a:ext cx="174600" cy="174600"/>
          </a:xfrm>
          <a:prstGeom prst="donut">
            <a:avLst>
              <a:gd fmla="val 355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6"/>
          <p:cNvSpPr/>
          <p:nvPr/>
        </p:nvSpPr>
        <p:spPr>
          <a:xfrm>
            <a:off x="4565950" y="3192225"/>
            <a:ext cx="174600" cy="174600"/>
          </a:xfrm>
          <a:prstGeom prst="donut">
            <a:avLst>
              <a:gd fmla="val 355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6"/>
          <p:cNvSpPr/>
          <p:nvPr/>
        </p:nvSpPr>
        <p:spPr>
          <a:xfrm>
            <a:off x="6456675" y="1728125"/>
            <a:ext cx="174600" cy="174600"/>
          </a:xfrm>
          <a:prstGeom prst="donut">
            <a:avLst>
              <a:gd fmla="val 355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6"/>
          <p:cNvSpPr/>
          <p:nvPr/>
        </p:nvSpPr>
        <p:spPr>
          <a:xfrm>
            <a:off x="7235875" y="3283800"/>
            <a:ext cx="174600" cy="174600"/>
          </a:xfrm>
          <a:prstGeom prst="donut">
            <a:avLst>
              <a:gd fmla="val 355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6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highlight>
                  <a:schemeClr val="accent1"/>
                </a:highlight>
              </a:rPr>
              <a:t>89,526,124</a:t>
            </a:r>
            <a:endParaRPr sz="9600">
              <a:highlight>
                <a:schemeClr val="accent1"/>
              </a:highlight>
            </a:endParaRPr>
          </a:p>
        </p:txBody>
      </p:sp>
      <p:sp>
        <p:nvSpPr>
          <p:cNvPr id="279" name="Google Shape;279;p27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Whoa! That’s a big number, aren’t you proud?</a:t>
            </a:r>
            <a:endParaRPr sz="1800"/>
          </a:p>
        </p:txBody>
      </p:sp>
      <p:grpSp>
        <p:nvGrpSpPr>
          <p:cNvPr id="280" name="Google Shape;280;p27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81" name="Google Shape;281;p27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Google Shape;286;p27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/>
          <p:nvPr>
            <p:ph idx="4294967295" type="ctrTitle"/>
          </p:nvPr>
        </p:nvSpPr>
        <p:spPr>
          <a:xfrm>
            <a:off x="685800" y="3432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92" name="Google Shape;292;p28"/>
          <p:cNvSpPr txBox="1"/>
          <p:nvPr>
            <p:ph idx="4294967295" type="subTitle"/>
          </p:nvPr>
        </p:nvSpPr>
        <p:spPr>
          <a:xfrm>
            <a:off x="685800" y="9541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93" name="Google Shape;293;p28"/>
          <p:cNvSpPr txBox="1"/>
          <p:nvPr>
            <p:ph idx="4294967295" type="ctrTitle"/>
          </p:nvPr>
        </p:nvSpPr>
        <p:spPr>
          <a:xfrm>
            <a:off x="685800" y="29721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chemeClr val="accent1"/>
                </a:highlight>
              </a:rPr>
              <a:t>100%</a:t>
            </a:r>
            <a:endParaRPr sz="4800">
              <a:highlight>
                <a:schemeClr val="accent1"/>
              </a:highlight>
            </a:endParaRPr>
          </a:p>
        </p:txBody>
      </p:sp>
      <p:sp>
        <p:nvSpPr>
          <p:cNvPr id="294" name="Google Shape;294;p28"/>
          <p:cNvSpPr txBox="1"/>
          <p:nvPr>
            <p:ph idx="4294967295" type="subTitle"/>
          </p:nvPr>
        </p:nvSpPr>
        <p:spPr>
          <a:xfrm>
            <a:off x="685800" y="35830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95" name="Google Shape;295;p28"/>
          <p:cNvSpPr txBox="1"/>
          <p:nvPr>
            <p:ph idx="4294967295" type="ctrTitle"/>
          </p:nvPr>
        </p:nvSpPr>
        <p:spPr>
          <a:xfrm>
            <a:off x="685800" y="16576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96" name="Google Shape;296;p28"/>
          <p:cNvSpPr txBox="1"/>
          <p:nvPr>
            <p:ph idx="4294967295" type="subTitle"/>
          </p:nvPr>
        </p:nvSpPr>
        <p:spPr>
          <a:xfrm>
            <a:off x="685800" y="22685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grpSp>
        <p:nvGrpSpPr>
          <p:cNvPr id="297" name="Google Shape;297;p28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98" name="Google Shape;298;p28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" name="Google Shape;303;p28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9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grpSp>
        <p:nvGrpSpPr>
          <p:cNvPr id="309" name="Google Shape;309;p2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10" name="Google Shape;310;p2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4" name="Google Shape;314;p29"/>
          <p:cNvSpPr/>
          <p:nvPr/>
        </p:nvSpPr>
        <p:spPr>
          <a:xfrm>
            <a:off x="1499592" y="2053050"/>
            <a:ext cx="1685100" cy="1685100"/>
          </a:xfrm>
          <a:prstGeom prst="ellipse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first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5" name="Google Shape;315;p29"/>
          <p:cNvSpPr/>
          <p:nvPr/>
        </p:nvSpPr>
        <p:spPr>
          <a:xfrm>
            <a:off x="6721258" y="2053050"/>
            <a:ext cx="1685100" cy="1685100"/>
          </a:xfrm>
          <a:prstGeom prst="ellipse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last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6" name="Google Shape;316;p29"/>
          <p:cNvSpPr/>
          <p:nvPr/>
        </p:nvSpPr>
        <p:spPr>
          <a:xfrm>
            <a:off x="4110400" y="2053050"/>
            <a:ext cx="1685100" cy="1685100"/>
          </a:xfrm>
          <a:prstGeom prst="ellipse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second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17" name="Google Shape;317;p29"/>
          <p:cNvCxnSpPr>
            <a:endCxn id="316" idx="2"/>
          </p:cNvCxnSpPr>
          <p:nvPr/>
        </p:nvCxnSpPr>
        <p:spPr>
          <a:xfrm>
            <a:off x="3184600" y="2895600"/>
            <a:ext cx="925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18" name="Google Shape;318;p29"/>
          <p:cNvCxnSpPr>
            <a:endCxn id="315" idx="2"/>
          </p:cNvCxnSpPr>
          <p:nvPr/>
        </p:nvCxnSpPr>
        <p:spPr>
          <a:xfrm>
            <a:off x="5795458" y="2895600"/>
            <a:ext cx="925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319" name="Google Shape;319;p2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0"/>
          <p:cNvSpPr txBox="1"/>
          <p:nvPr>
            <p:ph idx="4294967295" type="subTitle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Any </a:t>
            </a:r>
            <a:r>
              <a:rPr b="1" i="1" lang="en" sz="360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 ?</a:t>
            </a:r>
            <a:endParaRPr b="1" i="1" sz="3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You can find me at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@username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user@mail.me</a:t>
            </a:r>
            <a:endParaRPr b="1"/>
          </a:p>
        </p:txBody>
      </p:sp>
      <p:cxnSp>
        <p:nvCxnSpPr>
          <p:cNvPr id="325" name="Google Shape;325;p30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p30"/>
          <p:cNvSpPr txBox="1"/>
          <p:nvPr>
            <p:ph idx="4294967295" type="ctrTitle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327" name="Google Shape;327;p30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p3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" name="Google Shape;329;p3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30" name="Google Shape;330;p30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2" name="Google Shape;332;p3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Cơ sở lý thuyết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Nền tảng lý thuyết để hiện thực bài toán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1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38" name="Google Shape;338;p31"/>
          <p:cNvSpPr txBox="1"/>
          <p:nvPr>
            <p:ph idx="1" type="body"/>
          </p:nvPr>
        </p:nvSpPr>
        <p:spPr>
          <a:xfrm>
            <a:off x="1381250" y="1638975"/>
            <a:ext cx="23340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accent1"/>
                </a:highlight>
              </a:rPr>
              <a:t>Yellow</a:t>
            </a:r>
            <a:endParaRPr b="1" sz="1200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39" name="Google Shape;339;p31"/>
          <p:cNvSpPr txBox="1"/>
          <p:nvPr>
            <p:ph idx="2" type="body"/>
          </p:nvPr>
        </p:nvSpPr>
        <p:spPr>
          <a:xfrm>
            <a:off x="3834914" y="1638975"/>
            <a:ext cx="23340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accent1"/>
                </a:highlight>
              </a:rPr>
              <a:t>Blue</a:t>
            </a:r>
            <a:endParaRPr b="1" sz="1200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40" name="Google Shape;340;p31"/>
          <p:cNvSpPr txBox="1"/>
          <p:nvPr>
            <p:ph idx="3" type="body"/>
          </p:nvPr>
        </p:nvSpPr>
        <p:spPr>
          <a:xfrm>
            <a:off x="6288578" y="1638975"/>
            <a:ext cx="23340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accent1"/>
                </a:highlight>
              </a:rPr>
              <a:t>Red</a:t>
            </a:r>
            <a:endParaRPr b="1" sz="1200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341" name="Google Shape;341;p31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42" name="Google Shape;342;p3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6" name="Google Shape;346;p3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7" name="Google Shape;347;p31"/>
          <p:cNvSpPr txBox="1"/>
          <p:nvPr>
            <p:ph idx="1" type="body"/>
          </p:nvPr>
        </p:nvSpPr>
        <p:spPr>
          <a:xfrm>
            <a:off x="1381250" y="3086775"/>
            <a:ext cx="23340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accent1"/>
                </a:highlight>
              </a:rPr>
              <a:t>Yellow</a:t>
            </a:r>
            <a:endParaRPr b="1" sz="1200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48" name="Google Shape;348;p31"/>
          <p:cNvSpPr txBox="1"/>
          <p:nvPr>
            <p:ph idx="2" type="body"/>
          </p:nvPr>
        </p:nvSpPr>
        <p:spPr>
          <a:xfrm>
            <a:off x="3834914" y="3086775"/>
            <a:ext cx="23340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accent1"/>
                </a:highlight>
              </a:rPr>
              <a:t>Blue</a:t>
            </a:r>
            <a:endParaRPr b="1" sz="1200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49" name="Google Shape;349;p31"/>
          <p:cNvSpPr txBox="1"/>
          <p:nvPr>
            <p:ph idx="3" type="body"/>
          </p:nvPr>
        </p:nvSpPr>
        <p:spPr>
          <a:xfrm>
            <a:off x="6288578" y="3086775"/>
            <a:ext cx="23340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accent1"/>
                </a:highlight>
              </a:rPr>
              <a:t>Red</a:t>
            </a:r>
            <a:endParaRPr b="1" sz="1200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2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>
                <a:highlight>
                  <a:srgbClr val="FFCD00"/>
                </a:highlight>
              </a:rPr>
              <a:t>Excel or Google Sheets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355" name="Google Shape;355;p32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56" name="Google Shape;356;p32"/>
          <p:cNvCxnSpPr/>
          <p:nvPr/>
        </p:nvCxnSpPr>
        <p:spPr>
          <a:xfrm>
            <a:off x="952500" y="874201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32"/>
          <p:cNvCxnSpPr/>
          <p:nvPr/>
        </p:nvCxnSpPr>
        <p:spPr>
          <a:xfrm>
            <a:off x="952500" y="1583683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32"/>
          <p:cNvCxnSpPr/>
          <p:nvPr/>
        </p:nvCxnSpPr>
        <p:spPr>
          <a:xfrm>
            <a:off x="952500" y="2293164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32"/>
          <p:cNvCxnSpPr/>
          <p:nvPr/>
        </p:nvCxnSpPr>
        <p:spPr>
          <a:xfrm>
            <a:off x="952500" y="300264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32"/>
          <p:cNvCxnSpPr/>
          <p:nvPr/>
        </p:nvCxnSpPr>
        <p:spPr>
          <a:xfrm>
            <a:off x="952500" y="373402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32"/>
          <p:cNvSpPr txBox="1"/>
          <p:nvPr/>
        </p:nvSpPr>
        <p:spPr>
          <a:xfrm>
            <a:off x="952500" y="7154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4000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3000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2000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1000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2" name="Google Shape;362;p32"/>
          <p:cNvSpPr/>
          <p:nvPr/>
        </p:nvSpPr>
        <p:spPr>
          <a:xfrm>
            <a:off x="1572782" y="21804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2"/>
          <p:cNvSpPr/>
          <p:nvPr/>
        </p:nvSpPr>
        <p:spPr>
          <a:xfrm>
            <a:off x="1887026" y="1786374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2"/>
          <p:cNvSpPr/>
          <p:nvPr/>
        </p:nvSpPr>
        <p:spPr>
          <a:xfrm>
            <a:off x="2201270" y="22931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2"/>
          <p:cNvSpPr/>
          <p:nvPr/>
        </p:nvSpPr>
        <p:spPr>
          <a:xfrm>
            <a:off x="3325786" y="24942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2"/>
          <p:cNvSpPr/>
          <p:nvPr/>
        </p:nvSpPr>
        <p:spPr>
          <a:xfrm>
            <a:off x="3640031" y="1895844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2"/>
          <p:cNvSpPr/>
          <p:nvPr/>
        </p:nvSpPr>
        <p:spPr>
          <a:xfrm>
            <a:off x="3954275" y="10285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2"/>
          <p:cNvSpPr/>
          <p:nvPr/>
        </p:nvSpPr>
        <p:spPr>
          <a:xfrm>
            <a:off x="5078791" y="19396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2"/>
          <p:cNvSpPr/>
          <p:nvPr/>
        </p:nvSpPr>
        <p:spPr>
          <a:xfrm>
            <a:off x="5393035" y="874077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2"/>
          <p:cNvSpPr/>
          <p:nvPr/>
        </p:nvSpPr>
        <p:spPr>
          <a:xfrm>
            <a:off x="5707280" y="21220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2"/>
          <p:cNvSpPr/>
          <p:nvPr/>
        </p:nvSpPr>
        <p:spPr>
          <a:xfrm>
            <a:off x="6831796" y="25526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2"/>
          <p:cNvSpPr/>
          <p:nvPr/>
        </p:nvSpPr>
        <p:spPr>
          <a:xfrm>
            <a:off x="7146040" y="1093120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2"/>
          <p:cNvSpPr/>
          <p:nvPr/>
        </p:nvSpPr>
        <p:spPr>
          <a:xfrm>
            <a:off x="7460284" y="14069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</a:t>
            </a:r>
            <a:r>
              <a:rPr lang="en">
                <a:solidFill>
                  <a:schemeClr val="dk1"/>
                </a:solidFill>
              </a:rPr>
              <a:t> project</a:t>
            </a:r>
            <a:endParaRPr/>
          </a:p>
        </p:txBody>
      </p:sp>
      <p:sp>
        <p:nvSpPr>
          <p:cNvPr id="379" name="Google Shape;379;p33"/>
          <p:cNvSpPr txBox="1"/>
          <p:nvPr>
            <p:ph idx="1" type="body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80" name="Google Shape;380;p33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81" name="Google Shape;381;p33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5566575" y="3265260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4" name="Google Shape;384;p33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85" name="Google Shape;385;p33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89" name="Google Shape;389;p33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4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  <p:sp>
        <p:nvSpPr>
          <p:cNvPr id="395" name="Google Shape;395;p34"/>
          <p:cNvSpPr txBox="1"/>
          <p:nvPr>
            <p:ph idx="1" type="body"/>
          </p:nvPr>
        </p:nvSpPr>
        <p:spPr>
          <a:xfrm>
            <a:off x="1381250" y="1616475"/>
            <a:ext cx="34065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96" name="Google Shape;396;p34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97" name="Google Shape;397;p34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5566575" y="3265260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9" name="Google Shape;399;p3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0" name="Google Shape;400;p34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401" name="Google Shape;401;p34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5" name="Google Shape;4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  <p:sp>
        <p:nvSpPr>
          <p:cNvPr id="411" name="Google Shape;411;p35"/>
          <p:cNvSpPr txBox="1"/>
          <p:nvPr>
            <p:ph idx="1" type="body"/>
          </p:nvPr>
        </p:nvSpPr>
        <p:spPr>
          <a:xfrm>
            <a:off x="1381250" y="1616475"/>
            <a:ext cx="26340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412" name="Google Shape;412;p35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413" name="Google Shape;413;p35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5566575" y="3265260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5" name="Google Shape;415;p3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6" name="Google Shape;416;p35"/>
          <p:cNvGrpSpPr/>
          <p:nvPr/>
        </p:nvGrpSpPr>
        <p:grpSpPr>
          <a:xfrm>
            <a:off x="3938374" y="1802704"/>
            <a:ext cx="4542205" cy="2661224"/>
            <a:chOff x="1177450" y="241631"/>
            <a:chExt cx="6173152" cy="3616776"/>
          </a:xfrm>
        </p:grpSpPr>
        <p:sp>
          <p:nvSpPr>
            <p:cNvPr id="417" name="Google Shape;417;p35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21" name="Google Shape;421;p35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4445550" y="1949425"/>
            <a:ext cx="3530550" cy="22426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27" name="Google Shape;427;p3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/>
              <a:t>Presentation template by </a:t>
            </a:r>
            <a:r>
              <a:rPr lang="en" u="sng">
                <a:highlight>
                  <a:schemeClr val="accent1"/>
                </a:highlight>
                <a:hlinkClick r:id="rId3"/>
              </a:rPr>
              <a:t>SlidesCarnival</a:t>
            </a:r>
            <a:endParaRPr>
              <a:highlight>
                <a:schemeClr val="accent1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/>
              <a:t>Photographs by </a:t>
            </a:r>
            <a:r>
              <a:rPr lang="en" u="sng">
                <a:highlight>
                  <a:schemeClr val="accent1"/>
                </a:highlight>
                <a:hlinkClick r:id="rId4"/>
              </a:rPr>
              <a:t>Unsplash</a:t>
            </a:r>
            <a:endParaRPr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8" name="Google Shape;428;p3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29" name="Google Shape;429;p3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3" name="Google Shape;433;p3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This presentation uses the following typographies: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◉"/>
            </a:pPr>
            <a:r>
              <a:rPr lang="en" sz="1400">
                <a:solidFill>
                  <a:schemeClr val="dk1"/>
                </a:solidFill>
              </a:rPr>
              <a:t>Titles: </a:t>
            </a:r>
            <a:r>
              <a:rPr b="1" lang="en" sz="1400">
                <a:solidFill>
                  <a:schemeClr val="dk1"/>
                </a:solidFill>
              </a:rPr>
              <a:t>Lora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◉"/>
            </a:pPr>
            <a:r>
              <a:rPr lang="en" sz="1400">
                <a:solidFill>
                  <a:schemeClr val="dk1"/>
                </a:solidFill>
              </a:rPr>
              <a:t>Body copy: </a:t>
            </a:r>
            <a:r>
              <a:rPr b="1" lang="en" sz="1400">
                <a:solidFill>
                  <a:schemeClr val="dk1"/>
                </a:solidFill>
              </a:rPr>
              <a:t>Quattrocento Sans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Download for free at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rgbClr val="1D1D1B"/>
                </a:solidFill>
                <a:highlight>
                  <a:schemeClr val="accent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https://www.fontsquirrel.com/fonts/lora</a:t>
            </a:r>
            <a:endParaRPr sz="1400">
              <a:solidFill>
                <a:srgbClr val="1D1D1B"/>
              </a:solidFill>
              <a:highlight>
                <a:schemeClr val="accen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rgbClr val="1D1D1B"/>
                </a:solidFill>
                <a:highlight>
                  <a:schemeClr val="accent1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https://www.fontsquirrel.com/fonts/quattrocento-sans</a:t>
            </a:r>
            <a:endParaRPr sz="1400">
              <a:solidFill>
                <a:srgbClr val="1D1D1B"/>
              </a:solidFill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39" name="Google Shape;439;p3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grpSp>
        <p:nvGrpSpPr>
          <p:cNvPr id="440" name="Google Shape;440;p3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41" name="Google Shape;441;p3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5" name="Google Shape;445;p37"/>
          <p:cNvSpPr/>
          <p:nvPr/>
        </p:nvSpPr>
        <p:spPr>
          <a:xfrm>
            <a:off x="5650" y="4707750"/>
            <a:ext cx="9144000" cy="43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7"/>
          <p:cNvSpPr txBox="1"/>
          <p:nvPr/>
        </p:nvSpPr>
        <p:spPr>
          <a:xfrm>
            <a:off x="416575" y="4707750"/>
            <a:ext cx="84240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latin typeface="Lora"/>
                <a:ea typeface="Lora"/>
                <a:cs typeface="Lora"/>
                <a:sym typeface="Lor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47" name="Google Shape;447;p3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8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453" name="Google Shape;453;p38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454" name="Google Shape;454;p38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9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60" name="Google Shape;460;p3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1" name="Google Shape;461;p39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DEC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2" name="Google Shape;462;p39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NOV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3" name="Google Shape;463;p39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OCT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4" name="Google Shape;464;p39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SEP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5" name="Google Shape;465;p39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AUG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6" name="Google Shape;466;p39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JUL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7" name="Google Shape;467;p39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JUN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8" name="Google Shape;468;p39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MAY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9" name="Google Shape;469;p39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APR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0" name="Google Shape;470;p39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MAR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1" name="Google Shape;471;p39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FEB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2" name="Google Shape;472;p39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JAN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3" name="Google Shape;473;p39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474" name="Google Shape;474;p39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75" name="Google Shape;475;p39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76" name="Google Shape;476;p39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77" name="Google Shape;477;p39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Red is the colour of danger and courage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78" name="Google Shape;478;p39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79" name="Google Shape;479;p39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80" name="Google Shape;480;p39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81" name="Google Shape;481;p39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82" name="Google Shape;482;p39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83" name="Google Shape;483;p39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84" name="Google Shape;484;p39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85" name="Google Shape;485;p39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86" name="Google Shape;486;p39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87" name="Google Shape;487;p39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88" name="Google Shape;488;p39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89" name="Google Shape;489;p39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90" name="Google Shape;490;p39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91" name="Google Shape;491;p39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92" name="Google Shape;492;p39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93" name="Google Shape;493;p39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Red is the colour of danger and courage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94" name="Google Shape;494;p39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95" name="Google Shape;495;p39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96" name="Google Shape;496;p39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97" name="Google Shape;497;p39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98" name="Google Shape;498;p3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99" name="Google Shape;499;p3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0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508" name="Google Shape;508;p4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9" name="Google Shape;509;p40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40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1" name="Google Shape;511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512" name="Google Shape;512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</a:t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14" name="Google Shape;514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515" name="Google Shape;515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17" name="Google Shape;517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518" name="Google Shape;518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20" name="Google Shape;520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521" name="Google Shape;521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2" name="Google Shape;522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23" name="Google Shape;523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524" name="Google Shape;524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5" name="Google Shape;525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26" name="Google Shape;526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527" name="Google Shape;527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8" name="Google Shape;528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29" name="Google Shape;529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0" name="Google Shape;530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Red is the colour of danger and courage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1" name="Google Shape;531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2" name="Google Shape;532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3" name="Google Shape;533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4" name="Google Shape;534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535" name="Google Shape;535;p4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536" name="Google Shape;536;p4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</a:t>
            </a:r>
            <a:r>
              <a:rPr lang="en">
                <a:highlight>
                  <a:schemeClr val="accent1"/>
                </a:highlight>
              </a:rPr>
              <a:t>philosophical thoughts</a:t>
            </a:r>
            <a:r>
              <a:rPr lang="en">
                <a:highlight>
                  <a:srgbClr val="FFCD00"/>
                </a:highlight>
              </a:rPr>
              <a:t> </a:t>
            </a:r>
            <a:r>
              <a:rPr lang="en"/>
              <a:t>from the reader.</a:t>
            </a:r>
            <a:endParaRPr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1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545" name="Google Shape;545;p4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46" name="Google Shape;546;p41"/>
          <p:cNvGraphicFramePr/>
          <p:nvPr/>
        </p:nvGraphicFramePr>
        <p:xfrm>
          <a:off x="1477425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{F0BB0B3C-E892-4147-9669-A7C41860A910}</a:tableStyleId>
              </a:tblPr>
              <a:tblGrid>
                <a:gridCol w="1228950"/>
                <a:gridCol w="421975"/>
                <a:gridCol w="421975"/>
                <a:gridCol w="421975"/>
                <a:gridCol w="421975"/>
                <a:gridCol w="421975"/>
                <a:gridCol w="421975"/>
                <a:gridCol w="421975"/>
                <a:gridCol w="421975"/>
                <a:gridCol w="421975"/>
                <a:gridCol w="421975"/>
                <a:gridCol w="421975"/>
                <a:gridCol w="421975"/>
                <a:gridCol w="421975"/>
                <a:gridCol w="421975"/>
              </a:tblGrid>
              <a:tr h="30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Week 1</a:t>
                      </a:r>
                      <a:endParaRPr b="1"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Week 2</a:t>
                      </a:r>
                      <a:endParaRPr b="1"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0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4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8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9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11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12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13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14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 1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 2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 3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 4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 5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 6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 7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 8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pSp>
        <p:nvGrpSpPr>
          <p:cNvPr id="547" name="Google Shape;547;p41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548" name="Google Shape;548;p4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1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557" name="Google Shape;557;p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8" name="Google Shape;558;p42"/>
          <p:cNvSpPr/>
          <p:nvPr/>
        </p:nvSpPr>
        <p:spPr>
          <a:xfrm>
            <a:off x="1506150" y="1665075"/>
            <a:ext cx="3447300" cy="129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STRENGTHS</a:t>
            </a:r>
            <a:endParaRPr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9" name="Google Shape;559;p42"/>
          <p:cNvSpPr/>
          <p:nvPr/>
        </p:nvSpPr>
        <p:spPr>
          <a:xfrm>
            <a:off x="5095924" y="1665075"/>
            <a:ext cx="3447300" cy="129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WEAKNESSES</a:t>
            </a:r>
            <a:endParaRPr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0" name="Google Shape;560;p42"/>
          <p:cNvSpPr/>
          <p:nvPr/>
        </p:nvSpPr>
        <p:spPr>
          <a:xfrm>
            <a:off x="1506150" y="3106208"/>
            <a:ext cx="3447300" cy="129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Black is the color of ebony and of outer space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OPPORTUNITIES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1" name="Google Shape;561;p42"/>
          <p:cNvSpPr/>
          <p:nvPr/>
        </p:nvSpPr>
        <p:spPr>
          <a:xfrm>
            <a:off x="5095924" y="3106208"/>
            <a:ext cx="3447300" cy="129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White is the color of milk and fresh snow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THREATS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2" name="Google Shape;562;p42"/>
          <p:cNvSpPr/>
          <p:nvPr/>
        </p:nvSpPr>
        <p:spPr>
          <a:xfrm>
            <a:off x="3963788" y="1972387"/>
            <a:ext cx="1980900" cy="19809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42"/>
          <p:cNvSpPr/>
          <p:nvPr/>
        </p:nvSpPr>
        <p:spPr>
          <a:xfrm rot="5400000">
            <a:off x="4106573" y="1972387"/>
            <a:ext cx="1980900" cy="19809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2"/>
          <p:cNvSpPr/>
          <p:nvPr/>
        </p:nvSpPr>
        <p:spPr>
          <a:xfrm rot="10800000">
            <a:off x="4106573" y="2116280"/>
            <a:ext cx="1980900" cy="19809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2"/>
          <p:cNvSpPr/>
          <p:nvPr/>
        </p:nvSpPr>
        <p:spPr>
          <a:xfrm rot="-5400000">
            <a:off x="3963788" y="2116280"/>
            <a:ext cx="1980900" cy="19809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2"/>
          <p:cNvSpPr/>
          <p:nvPr/>
        </p:nvSpPr>
        <p:spPr>
          <a:xfrm>
            <a:off x="4419834" y="2385582"/>
            <a:ext cx="263198" cy="37049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ora"/>
              </a:rPr>
              <a:t>S</a:t>
            </a:r>
          </a:p>
        </p:txBody>
      </p:sp>
      <p:sp>
        <p:nvSpPr>
          <p:cNvPr id="567" name="Google Shape;567;p42"/>
          <p:cNvSpPr/>
          <p:nvPr/>
        </p:nvSpPr>
        <p:spPr>
          <a:xfrm>
            <a:off x="5252163" y="2391908"/>
            <a:ext cx="508175" cy="35733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ora"/>
              </a:rPr>
              <a:t>W</a:t>
            </a:r>
          </a:p>
        </p:txBody>
      </p:sp>
      <p:sp>
        <p:nvSpPr>
          <p:cNvPr id="568" name="Google Shape;568;p42"/>
          <p:cNvSpPr/>
          <p:nvPr/>
        </p:nvSpPr>
        <p:spPr>
          <a:xfrm>
            <a:off x="4391490" y="3292282"/>
            <a:ext cx="353799" cy="37049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ora"/>
              </a:rPr>
              <a:t>O</a:t>
            </a:r>
          </a:p>
        </p:txBody>
      </p:sp>
      <p:sp>
        <p:nvSpPr>
          <p:cNvPr id="569" name="Google Shape;569;p42"/>
          <p:cNvSpPr/>
          <p:nvPr/>
        </p:nvSpPr>
        <p:spPr>
          <a:xfrm>
            <a:off x="5345801" y="3298609"/>
            <a:ext cx="312295" cy="35429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ora"/>
              </a:rPr>
              <a:t>T</a:t>
            </a:r>
          </a:p>
        </p:txBody>
      </p:sp>
      <p:grpSp>
        <p:nvGrpSpPr>
          <p:cNvPr id="570" name="Google Shape;570;p4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571" name="Google Shape;571;p4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2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3"/>
          <p:cNvSpPr txBox="1"/>
          <p:nvPr>
            <p:ph idx="4294967295"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580" name="Google Shape;580;p4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1" name="Google Shape;581;p43"/>
          <p:cNvSpPr txBox="1"/>
          <p:nvPr/>
        </p:nvSpPr>
        <p:spPr>
          <a:xfrm>
            <a:off x="2039325" y="512550"/>
            <a:ext cx="1688400" cy="156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Key Activities</a:t>
            </a:r>
            <a:endParaRPr b="1"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b="1" sz="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2" name="Google Shape;582;p43"/>
          <p:cNvSpPr txBox="1"/>
          <p:nvPr/>
        </p:nvSpPr>
        <p:spPr>
          <a:xfrm>
            <a:off x="2039325" y="2074407"/>
            <a:ext cx="1688400" cy="156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Key Resources</a:t>
            </a:r>
            <a:endParaRPr b="1"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b="1"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3" name="Google Shape;583;p43"/>
          <p:cNvSpPr txBox="1"/>
          <p:nvPr/>
        </p:nvSpPr>
        <p:spPr>
          <a:xfrm>
            <a:off x="3727775" y="512550"/>
            <a:ext cx="1688400" cy="312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Value Propositions</a:t>
            </a:r>
            <a:endParaRPr b="1"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b="1"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4" name="Google Shape;584;p43"/>
          <p:cNvSpPr txBox="1"/>
          <p:nvPr/>
        </p:nvSpPr>
        <p:spPr>
          <a:xfrm>
            <a:off x="5416225" y="512550"/>
            <a:ext cx="1688400" cy="156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Relationships</a:t>
            </a:r>
            <a:endParaRPr b="1"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b="1"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5" name="Google Shape;585;p43"/>
          <p:cNvSpPr txBox="1"/>
          <p:nvPr/>
        </p:nvSpPr>
        <p:spPr>
          <a:xfrm>
            <a:off x="5416225" y="2074407"/>
            <a:ext cx="1688400" cy="156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Channels</a:t>
            </a:r>
            <a:endParaRPr b="1"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b="1"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6" name="Google Shape;586;p43"/>
          <p:cNvSpPr txBox="1"/>
          <p:nvPr/>
        </p:nvSpPr>
        <p:spPr>
          <a:xfrm>
            <a:off x="7104675" y="512550"/>
            <a:ext cx="1688400" cy="312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Segments</a:t>
            </a:r>
            <a:endParaRPr b="1"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b="1"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7" name="Google Shape;587;p43"/>
          <p:cNvSpPr txBox="1"/>
          <p:nvPr/>
        </p:nvSpPr>
        <p:spPr>
          <a:xfrm>
            <a:off x="350875" y="512550"/>
            <a:ext cx="1688400" cy="312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Key Partners</a:t>
            </a:r>
            <a:endParaRPr b="1"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b="1" sz="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8" name="Google Shape;588;p43"/>
          <p:cNvSpPr txBox="1"/>
          <p:nvPr/>
        </p:nvSpPr>
        <p:spPr>
          <a:xfrm>
            <a:off x="350875" y="3636264"/>
            <a:ext cx="4221000" cy="120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Cost Structure</a:t>
            </a:r>
            <a:endParaRPr b="1"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b="1"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9" name="Google Shape;589;p43"/>
          <p:cNvSpPr txBox="1"/>
          <p:nvPr/>
        </p:nvSpPr>
        <p:spPr>
          <a:xfrm>
            <a:off x="4572000" y="3636264"/>
            <a:ext cx="4221000" cy="120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Revenue Streams</a:t>
            </a:r>
            <a:endParaRPr b="1"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b="1"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90" name="Google Shape;590;p43"/>
          <p:cNvSpPr/>
          <p:nvPr/>
        </p:nvSpPr>
        <p:spPr>
          <a:xfrm>
            <a:off x="4285413" y="3710737"/>
            <a:ext cx="211941" cy="210711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3"/>
          <p:cNvSpPr/>
          <p:nvPr/>
        </p:nvSpPr>
        <p:spPr>
          <a:xfrm>
            <a:off x="6818693" y="587257"/>
            <a:ext cx="211332" cy="189704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43"/>
          <p:cNvSpPr/>
          <p:nvPr/>
        </p:nvSpPr>
        <p:spPr>
          <a:xfrm>
            <a:off x="1761279" y="587252"/>
            <a:ext cx="203302" cy="203302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43"/>
          <p:cNvSpPr/>
          <p:nvPr/>
        </p:nvSpPr>
        <p:spPr>
          <a:xfrm>
            <a:off x="8525077" y="587180"/>
            <a:ext cx="193408" cy="203911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4" name="Google Shape;594;p43"/>
          <p:cNvGrpSpPr/>
          <p:nvPr/>
        </p:nvGrpSpPr>
        <p:grpSpPr>
          <a:xfrm>
            <a:off x="8495237" y="3710595"/>
            <a:ext cx="223066" cy="161899"/>
            <a:chOff x="4604550" y="3714775"/>
            <a:chExt cx="439625" cy="319075"/>
          </a:xfrm>
        </p:grpSpPr>
        <p:sp>
          <p:nvSpPr>
            <p:cNvPr id="595" name="Google Shape;595;p43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p43"/>
          <p:cNvGrpSpPr/>
          <p:nvPr/>
        </p:nvGrpSpPr>
        <p:grpSpPr>
          <a:xfrm>
            <a:off x="5156730" y="586978"/>
            <a:ext cx="184770" cy="235434"/>
            <a:chOff x="1959600" y="4980625"/>
            <a:chExt cx="364150" cy="464000"/>
          </a:xfrm>
        </p:grpSpPr>
        <p:sp>
          <p:nvSpPr>
            <p:cNvPr id="598" name="Google Shape;598;p43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43"/>
          <p:cNvGrpSpPr/>
          <p:nvPr/>
        </p:nvGrpSpPr>
        <p:grpSpPr>
          <a:xfrm>
            <a:off x="6756559" y="2148684"/>
            <a:ext cx="273121" cy="261996"/>
            <a:chOff x="5233525" y="4954450"/>
            <a:chExt cx="538275" cy="516350"/>
          </a:xfrm>
        </p:grpSpPr>
        <p:sp>
          <p:nvSpPr>
            <p:cNvPr id="606" name="Google Shape;606;p43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43"/>
          <p:cNvGrpSpPr/>
          <p:nvPr/>
        </p:nvGrpSpPr>
        <p:grpSpPr>
          <a:xfrm>
            <a:off x="3382891" y="2148686"/>
            <a:ext cx="278068" cy="252736"/>
            <a:chOff x="4556450" y="4963575"/>
            <a:chExt cx="548025" cy="498100"/>
          </a:xfrm>
        </p:grpSpPr>
        <p:sp>
          <p:nvSpPr>
            <p:cNvPr id="618" name="Google Shape;618;p43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3" name="Google Shape;623;p43"/>
          <p:cNvSpPr/>
          <p:nvPr/>
        </p:nvSpPr>
        <p:spPr>
          <a:xfrm>
            <a:off x="3430092" y="587256"/>
            <a:ext cx="223039" cy="223093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4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629" name="Google Shape;629;p4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30" name="Google Shape;630;p44"/>
          <p:cNvGrpSpPr/>
          <p:nvPr/>
        </p:nvGrpSpPr>
        <p:grpSpPr>
          <a:xfrm>
            <a:off x="1381092" y="1505777"/>
            <a:ext cx="3277953" cy="2946943"/>
            <a:chOff x="3778727" y="4460423"/>
            <a:chExt cx="720160" cy="647438"/>
          </a:xfrm>
        </p:grpSpPr>
        <p:sp>
          <p:nvSpPr>
            <p:cNvPr id="631" name="Google Shape;631;p44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2" name="Google Shape;632;p44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3" name="Google Shape;633;p44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6" name="Google Shape;636;p44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7" name="Google Shape;637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638" name="Google Shape;638;p44"/>
          <p:cNvCxnSpPr/>
          <p:nvPr/>
        </p:nvCxnSpPr>
        <p:spPr>
          <a:xfrm>
            <a:off x="4586590" y="1993881"/>
            <a:ext cx="960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39" name="Google Shape;639;p44"/>
          <p:cNvSpPr txBox="1"/>
          <p:nvPr/>
        </p:nvSpPr>
        <p:spPr>
          <a:xfrm>
            <a:off x="5602722" y="1837578"/>
            <a:ext cx="25317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40" name="Google Shape;640;p44"/>
          <p:cNvCxnSpPr/>
          <p:nvPr/>
        </p:nvCxnSpPr>
        <p:spPr>
          <a:xfrm>
            <a:off x="4445163" y="2431427"/>
            <a:ext cx="1101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41" name="Google Shape;641;p44"/>
          <p:cNvSpPr txBox="1"/>
          <p:nvPr/>
        </p:nvSpPr>
        <p:spPr>
          <a:xfrm>
            <a:off x="5602722" y="2275115"/>
            <a:ext cx="25317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42" name="Google Shape;642;p44"/>
          <p:cNvCxnSpPr/>
          <p:nvPr/>
        </p:nvCxnSpPr>
        <p:spPr>
          <a:xfrm>
            <a:off x="4244185" y="2868973"/>
            <a:ext cx="13026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43" name="Google Shape;643;p44"/>
          <p:cNvSpPr txBox="1"/>
          <p:nvPr/>
        </p:nvSpPr>
        <p:spPr>
          <a:xfrm>
            <a:off x="5602722" y="2712652"/>
            <a:ext cx="25317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44" name="Google Shape;644;p44"/>
          <p:cNvCxnSpPr/>
          <p:nvPr/>
        </p:nvCxnSpPr>
        <p:spPr>
          <a:xfrm>
            <a:off x="4072983" y="3306497"/>
            <a:ext cx="14736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45" name="Google Shape;645;p44"/>
          <p:cNvSpPr txBox="1"/>
          <p:nvPr/>
        </p:nvSpPr>
        <p:spPr>
          <a:xfrm>
            <a:off x="5602722" y="3150188"/>
            <a:ext cx="25317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46" name="Google Shape;646;p44"/>
          <p:cNvCxnSpPr/>
          <p:nvPr/>
        </p:nvCxnSpPr>
        <p:spPr>
          <a:xfrm>
            <a:off x="3886882" y="3744043"/>
            <a:ext cx="16599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47" name="Google Shape;647;p44"/>
          <p:cNvSpPr txBox="1"/>
          <p:nvPr/>
        </p:nvSpPr>
        <p:spPr>
          <a:xfrm>
            <a:off x="5602722" y="3587725"/>
            <a:ext cx="25317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48" name="Google Shape;648;p44"/>
          <p:cNvCxnSpPr/>
          <p:nvPr/>
        </p:nvCxnSpPr>
        <p:spPr>
          <a:xfrm>
            <a:off x="3693353" y="4181566"/>
            <a:ext cx="1845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49" name="Google Shape;649;p44"/>
          <p:cNvSpPr txBox="1"/>
          <p:nvPr/>
        </p:nvSpPr>
        <p:spPr>
          <a:xfrm>
            <a:off x="5602722" y="4025262"/>
            <a:ext cx="25317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650" name="Google Shape;650;p4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651" name="Google Shape;651;p4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4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660" name="Google Shape;660;p4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1" name="Google Shape;661;p45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826658" y="1917500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2" name="Google Shape;662;p45"/>
          <p:cNvSpPr txBox="1"/>
          <p:nvPr/>
        </p:nvSpPr>
        <p:spPr>
          <a:xfrm>
            <a:off x="831683" y="353652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Imani Jackson</a:t>
            </a:r>
            <a:b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JOB TITLE</a:t>
            </a:r>
            <a:endParaRPr sz="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63" name="Google Shape;663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6383" y="1917500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4" name="Google Shape;664;p45"/>
          <p:cNvSpPr txBox="1"/>
          <p:nvPr/>
        </p:nvSpPr>
        <p:spPr>
          <a:xfrm>
            <a:off x="2811408" y="353652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Marcos Galán</a:t>
            </a:r>
            <a:b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JOB TITLE</a:t>
            </a:r>
            <a:endParaRPr sz="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65" name="Google Shape;665;p45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786108" y="1917500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6" name="Google Shape;666;p45"/>
          <p:cNvSpPr txBox="1"/>
          <p:nvPr/>
        </p:nvSpPr>
        <p:spPr>
          <a:xfrm>
            <a:off x="4791133" y="353652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Ixchel Valdía</a:t>
            </a:r>
            <a:b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JOB TITLE</a:t>
            </a:r>
            <a:endParaRPr sz="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67" name="Google Shape;667;p45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765833" y="1917500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8" name="Google Shape;668;p45"/>
          <p:cNvSpPr txBox="1"/>
          <p:nvPr/>
        </p:nvSpPr>
        <p:spPr>
          <a:xfrm>
            <a:off x="6770858" y="353652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Nils Årud</a:t>
            </a:r>
            <a:b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JOB TITLE</a:t>
            </a:r>
            <a:endParaRPr sz="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669" name="Google Shape;669;p4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670" name="Google Shape;670;p4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5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6"/>
          <p:cNvSpPr txBox="1"/>
          <p:nvPr>
            <p:ph idx="4294967295"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679" name="Google Shape;679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0" name="Google Shape;680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681" name="Google Shape;681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2" name="Google Shape;682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3" name="Google Shape;683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4" name="Google Shape;684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5" name="Google Shape;685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6" name="Google Shape;686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7" name="Google Shape;687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8" name="Google Shape;688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9" name="Google Shape;689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0" name="Google Shape;690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4" name="Google Shape;694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6" name="Google Shape;696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7" name="Google Shape;697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8" name="Google Shape;698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9" name="Google Shape;699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0" name="Google Shape;700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1" name="Google Shape;701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2" name="Google Shape;702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4" name="Google Shape;704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7" name="Google Shape;707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8" name="Google Shape;708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" name="Google Shape;709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" name="Google Shape;710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Google Shape;711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2" name="Google Shape;712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3" name="Google Shape;713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4" name="Google Shape;714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Google Shape;715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6" name="Google Shape;716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7" name="Google Shape;717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8" name="Google Shape;718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9" name="Google Shape;719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0" name="Google Shape;720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1" name="Google Shape;721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2" name="Google Shape;722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3" name="Google Shape;723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5" name="Google Shape;725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27" name="Google Shape;727;p4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28" name="Google Shape;728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729" name="Google Shape;729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0" name="Google Shape;730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1" name="Google Shape;731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2" name="Google Shape;732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3" name="Google Shape;733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4" name="Google Shape;734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5" name="Google Shape;735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6" name="Google Shape;736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7" name="Google Shape;737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9" name="Google Shape;739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0" name="Google Shape;740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1" name="Google Shape;741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Google Shape;742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3" name="Google Shape;743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Google Shape;749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0" name="Google Shape;750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751" name="Google Shape;751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752" name="Google Shape;752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753" name="Google Shape;753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LOW VALUE 1</a:t>
            </a:r>
            <a:endParaRPr sz="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4" name="Google Shape;754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HIGH VALUE 1</a:t>
            </a:r>
            <a:endParaRPr sz="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5" name="Google Shape;755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LOW VALUE 2</a:t>
            </a:r>
            <a:endParaRPr sz="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6" name="Google Shape;756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HIGH VALUE 2</a:t>
            </a:r>
            <a:endParaRPr sz="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7" name="Google Shape;757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Our company</a:t>
            </a:r>
            <a:endParaRPr sz="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8" name="Google Shape;758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Competitor</a:t>
            </a:r>
            <a:endParaRPr sz="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9" name="Google Shape;759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Competitor</a:t>
            </a:r>
            <a:endParaRPr sz="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0" name="Google Shape;760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Competitor</a:t>
            </a:r>
            <a:endParaRPr sz="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1" name="Google Shape;761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Competitor</a:t>
            </a:r>
            <a:endParaRPr sz="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2" name="Google Shape;762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Competitor</a:t>
            </a:r>
            <a:endParaRPr sz="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3" name="Google Shape;763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Competitor</a:t>
            </a:r>
            <a:endParaRPr sz="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4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769" name="Google Shape;769;p4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70" name="Google Shape;770;p47"/>
          <p:cNvGraphicFramePr/>
          <p:nvPr/>
        </p:nvGraphicFramePr>
        <p:xfrm>
          <a:off x="1453225" y="153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{02371063-21A7-4CE6-A244-BD90EB71003D}</a:tableStyleId>
              </a:tblPr>
              <a:tblGrid>
                <a:gridCol w="768300"/>
                <a:gridCol w="880625"/>
                <a:gridCol w="880625"/>
                <a:gridCol w="880625"/>
                <a:gridCol w="880625"/>
                <a:gridCol w="880625"/>
                <a:gridCol w="880625"/>
                <a:gridCol w="880625"/>
              </a:tblGrid>
              <a:tr h="2841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9:00 - 9:45</a:t>
                      </a:r>
                      <a:endParaRPr sz="800">
                        <a:solidFill>
                          <a:schemeClr val="dk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01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771" name="Google Shape;771;p4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772" name="Google Shape;772;p4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48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SlidesCarnival icons are </a:t>
            </a:r>
            <a:r>
              <a:rPr b="1" lang="en" sz="900">
                <a:solidFill>
                  <a:schemeClr val="dk1"/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editable shapes</a:t>
            </a:r>
            <a:r>
              <a:rPr b="1" lang="en"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 </a:t>
            </a:r>
            <a:endParaRPr b="1" sz="9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means that you can: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Resize them without losing quality.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line color, width and style</a:t>
            </a: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Isn’t that nice? :)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Examples: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781" name="Google Shape;781;p48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782" name="Google Shape;782;p48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8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8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8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8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8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8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8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8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8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8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8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8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6" name="Google Shape;796;p48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797" name="Google Shape;797;p48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8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8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8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48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803" name="Google Shape;803;p48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8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8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8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8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8" name="Google Shape;808;p48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48"/>
          <p:cNvSpPr/>
          <p:nvPr/>
        </p:nvSpPr>
        <p:spPr>
          <a:xfrm>
            <a:off x="2656888" y="387284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0" name="Google Shape;810;p48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811" name="Google Shape;811;p48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8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8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8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5" name="Google Shape;815;p48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6" name="Google Shape;816;p48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817" name="Google Shape;817;p48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8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8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8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8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8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4" name="Google Shape;824;p48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825" name="Google Shape;825;p48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8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9" name="Google Shape;829;p48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48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48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48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3" name="Google Shape;833;p48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834" name="Google Shape;834;p48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8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48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837" name="Google Shape;837;p4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9" name="Google Shape;839;p48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840" name="Google Shape;840;p48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8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8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48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844" name="Google Shape;844;p48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8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8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8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8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8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48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852" name="Google Shape;852;p48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8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8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8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8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48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859" name="Google Shape;859;p4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3" name="Google Shape;863;p48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4" name="Google Shape;864;p48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865" name="Google Shape;865;p48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8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7" name="Google Shape;867;p48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868" name="Google Shape;868;p48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8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8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8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3" name="Google Shape;873;p48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874" name="Google Shape;874;p48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8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6" name="Google Shape;876;p48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877" name="Google Shape;877;p48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8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8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8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4" name="Google Shape;884;p48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885" name="Google Shape;885;p48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8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8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8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48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891" name="Google Shape;891;p48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8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8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8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8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9" name="Google Shape;899;p48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900" name="Google Shape;900;p48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8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8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4" name="Google Shape;904;p48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905" name="Google Shape;905;p48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8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8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9" name="Google Shape;909;p48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910" name="Google Shape;910;p48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8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8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8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4" name="Google Shape;914;p48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915" name="Google Shape;915;p48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7" name="Google Shape;917;p48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918" name="Google Shape;918;p48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8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0" name="Google Shape;920;p48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921" name="Google Shape;921;p48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8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3" name="Google Shape;923;p48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4" name="Google Shape;924;p48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925" name="Google Shape;925;p48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8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7" name="Google Shape;927;p48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928" name="Google Shape;928;p48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8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8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6" name="Google Shape;936;p48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48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8" name="Google Shape;938;p48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939" name="Google Shape;939;p48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1" name="Google Shape;941;p48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2" name="Google Shape;942;p48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943" name="Google Shape;943;p48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8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5" name="Google Shape;945;p48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946" name="Google Shape;946;p4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0" name="Google Shape;950;p48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951" name="Google Shape;951;p48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8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4" name="Google Shape;954;p48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5" name="Google Shape;955;p48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956" name="Google Shape;956;p48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8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8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8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48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963" name="Google Shape;963;p48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2" name="Google Shape;972;p48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973" name="Google Shape;973;p48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8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8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6" name="Google Shape;976;p48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977" name="Google Shape;977;p48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8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8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0" name="Google Shape;980;p48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981" name="Google Shape;981;p48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6" name="Google Shape;986;p48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987" name="Google Shape;987;p48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9" name="Google Shape;989;p48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990" name="Google Shape;990;p48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8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8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7" name="Google Shape;997;p48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998" name="Google Shape;998;p48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4" name="Google Shape;1004;p48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1005" name="Google Shape;1005;p48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7" name="Google Shape;1007;p48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1008" name="Google Shape;1008;p48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8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2" name="Google Shape;1012;p48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48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48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48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6" name="Google Shape;1016;p48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1017" name="Google Shape;1017;p48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8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5" name="Google Shape;1025;p48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1026" name="Google Shape;1026;p48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8" name="Google Shape;1028;p48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1029" name="Google Shape;1029;p48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5" name="Google Shape;1035;p48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1036" name="Google Shape;1036;p48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3" name="Google Shape;1043;p48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1044" name="Google Shape;1044;p48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7" name="Google Shape;1047;p48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1048" name="Google Shape;1048;p48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48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1055" name="Google Shape;1055;p48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48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1059" name="Google Shape;1059;p48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2" name="Google Shape;1062;p48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1063" name="Google Shape;1063;p48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8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8" name="Google Shape;1068;p48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1069" name="Google Shape;1069;p48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8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8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6" name="Google Shape;1096;p48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1097" name="Google Shape;1097;p48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8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8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48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1121" name="Google Shape;1121;p48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8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5" name="Google Shape;1135;p48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1136" name="Google Shape;1136;p48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9" name="Google Shape;1139;p48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1140" name="Google Shape;1140;p48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6" name="Google Shape;1146;p48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1147" name="Google Shape;1147;p4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5" name="Google Shape;1155;p48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1156" name="Google Shape;1156;p48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8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8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9" name="Google Shape;1159;p48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1160" name="Google Shape;1160;p48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8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8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48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1166" name="Google Shape;1166;p48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8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8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8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8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3" name="Google Shape;1173;p48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1174" name="Google Shape;1174;p48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8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0" name="Google Shape;1180;p48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1181" name="Google Shape;1181;p48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8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8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0" name="Google Shape;1190;p48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1191" name="Google Shape;1191;p48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2" name="Google Shape;1202;p48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1203" name="Google Shape;1203;p48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48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1209" name="Google Shape;1209;p48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6" name="Google Shape;1216;p48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1217" name="Google Shape;1217;p4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9" name="Google Shape;1219;p48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1220" name="Google Shape;1220;p4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48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1223" name="Google Shape;1223;p4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5" name="Google Shape;1225;p48"/>
          <p:cNvSpPr/>
          <p:nvPr/>
        </p:nvSpPr>
        <p:spPr>
          <a:xfrm>
            <a:off x="7436055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48"/>
          <p:cNvSpPr/>
          <p:nvPr/>
        </p:nvSpPr>
        <p:spPr>
          <a:xfrm>
            <a:off x="6552218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48"/>
          <p:cNvSpPr/>
          <p:nvPr/>
        </p:nvSpPr>
        <p:spPr>
          <a:xfrm>
            <a:off x="6837753" y="30973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A4C2F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4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3" name="Google Shape;1233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234" name="Google Shape;1234;p49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40" name="Google Shape;1240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241" name="Google Shape;1241;p49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45" name="Google Shape;1245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246" name="Google Shape;1246;p49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49" name="Google Shape;1249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250" name="Google Shape;1250;p49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3" name="Google Shape;1253;p49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4" name="Google Shape;1254;p49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55" name="Google Shape;1255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256" name="Google Shape;1256;p49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8" name="Google Shape;1258;p49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59" name="Google Shape;1259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260" name="Google Shape;1260;p49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1" name="Google Shape;1261;p49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64" name="Google Shape;1264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265" name="Google Shape;1265;p49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7" name="Google Shape;1267;p49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70" name="Google Shape;1270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271" name="Google Shape;1271;p49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3" name="Google Shape;1273;p49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6" name="Google Shape;1276;p49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77" name="Google Shape;1277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278" name="Google Shape;1278;p49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80" name="Google Shape;1280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281" name="Google Shape;1281;p49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3" name="Google Shape;1283;p49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84" name="Google Shape;1284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285" name="Google Shape;1285;p49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6" name="Google Shape;1286;p49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7" name="Google Shape;1287;p49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8" name="Google Shape;1288;p49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9" name="Google Shape;1289;p49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0" name="Google Shape;1290;p49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91" name="Google Shape;1291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92" name="Google Shape;1292;p49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3" name="Google Shape;1293;p49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4" name="Google Shape;1294;p49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97" name="Google Shape;1297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98" name="Google Shape;1298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9" name="Google Shape;1299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0" name="Google Shape;1300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301" name="Google Shape;1301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302" name="Google Shape;1302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303" name="Google Shape;1303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04" name="Google Shape;1304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05" name="Google Shape;1305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06" name="Google Shape;1306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07" name="Google Shape;1307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08" name="Google Shape;1308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09" name="Google Shape;1309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10" name="Google Shape;1310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11" name="Google Shape;1311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12" name="Google Shape;1312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313" name="Google Shape;1313;p49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4" name="Google Shape;1314;p49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5" name="Google Shape;1315;p49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319" name="Google Shape;1319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320" name="Google Shape;1320;p49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1" name="Google Shape;1321;p49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2" name="Google Shape;1322;p49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324" name="Google Shape;1324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325" name="Google Shape;1325;p49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6" name="Google Shape;1326;p49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330" name="Google Shape;1330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331" name="Google Shape;1331;p49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6" name="Google Shape;1336;p49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337" name="Google Shape;1337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338" name="Google Shape;1338;p49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342" name="Google Shape;1342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343" name="Google Shape;1343;p49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347" name="Google Shape;1347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348" name="Google Shape;1348;p49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353" name="Google Shape;1353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354" name="Google Shape;1354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5" name="Google Shape;1355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6" name="Google Shape;1356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7" name="Google Shape;1357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8" name="Google Shape;1358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9" name="Google Shape;1359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60" name="Google Shape;1360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61" name="Google Shape;1361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62" name="Google Shape;1362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63" name="Google Shape;1363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grpSp>
        <p:nvGrpSpPr>
          <p:cNvPr id="1364" name="Google Shape;1364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365" name="Google Shape;1365;p49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66" name="Google Shape;1366;p49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368" name="Google Shape;1368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369" name="Google Shape;1369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0" name="Google Shape;1370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1" name="Google Shape;1371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2" name="Google Shape;1372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3" name="Google Shape;1373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4" name="Google Shape;1374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5" name="Google Shape;1375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6" name="Google Shape;1376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7" name="Google Shape;1377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8" name="Google Shape;1378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grpSp>
        <p:nvGrpSpPr>
          <p:cNvPr id="1379" name="Google Shape;1379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380" name="Google Shape;1380;p49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384" name="Google Shape;1384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385" name="Google Shape;138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86" name="Google Shape;138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87" name="Google Shape;138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88" name="Google Shape;138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89" name="Google Shape;138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90" name="Google Shape;139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91" name="Google Shape;139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92" name="Google Shape;139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93" name="Google Shape;139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94" name="Google Shape;139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grpSp>
        <p:nvGrpSpPr>
          <p:cNvPr id="1395" name="Google Shape;1395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96" name="Google Shape;1396;p49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8" name="Google Shape;1398;p49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03" name="Google Shape;1403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404" name="Google Shape;1404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5" name="Google Shape;1405;p49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6" name="Google Shape;1406;p49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08" name="Google Shape;1408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409" name="Google Shape;1409;p49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0" name="Google Shape;1410;p49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1" name="Google Shape;1411;p49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2" name="Google Shape;1412;p49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13" name="Google Shape;1413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414" name="Google Shape;1414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8" name="Google Shape;1418;p49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19" name="Google Shape;1419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420" name="Google Shape;1420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26" name="Google Shape;1426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427" name="Google Shape;1427;p49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8" name="Google Shape;1428;p49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9" name="Google Shape;1429;p49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30" name="Google Shape;1430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431" name="Google Shape;1431;p49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2" name="Google Shape;1432;p49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3" name="Google Shape;1433;p49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4" name="Google Shape;1434;p49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5" name="Google Shape;1435;p49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36" name="Google Shape;1436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437" name="Google Shape;1437;p49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8" name="Google Shape;1438;p49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1" name="Google Shape;1441;p49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2" name="Google Shape;1442;p49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43" name="Google Shape;1443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444" name="Google Shape;1444;p49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5" name="Google Shape;1445;p49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6" name="Google Shape;1446;p49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47" name="Google Shape;1447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448" name="Google Shape;1448;p49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9" name="Google Shape;1449;p49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0" name="Google Shape;1450;p49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1" name="Google Shape;1451;p49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52" name="Google Shape;1452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453" name="Google Shape;1453;p49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4" name="Google Shape;1454;p49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5" name="Google Shape;1455;p49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6" name="Google Shape;1456;p49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7" name="Google Shape;1457;p49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8" name="Google Shape;1458;p49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59" name="Google Shape;1459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460" name="Google Shape;1460;p49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1" name="Google Shape;1461;p49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2" name="Google Shape;1462;p49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3" name="Google Shape;1463;p49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4" name="Google Shape;1464;p49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5" name="Google Shape;1465;p49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6" name="Google Shape;1466;p49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67" name="Google Shape;1467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468" name="Google Shape;1468;p49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9" name="Google Shape;1469;p49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0" name="Google Shape;1470;p49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1" name="Google Shape;1471;p49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72" name="Google Shape;1472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473" name="Google Shape;1473;p49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4" name="Google Shape;1474;p49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5" name="Google Shape;1475;p49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76" name="Google Shape;1476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477" name="Google Shape;1477;p49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9" name="Google Shape;1479;p49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80" name="Google Shape;1480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481" name="Google Shape;1481;p49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2" name="Google Shape;1482;p49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3" name="Google Shape;1483;p49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4" name="Google Shape;1484;p49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85" name="Google Shape;1485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486" name="Google Shape;1486;p49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8" name="Google Shape;1488;p49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9" name="Google Shape;1489;p49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90" name="Google Shape;1490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91" name="Google Shape;1491;p49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2" name="Google Shape;1492;p49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3" name="Google Shape;1493;p49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4" name="Google Shape;1494;p49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5" name="Google Shape;1495;p49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96" name="Google Shape;1496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97" name="Google Shape;1497;p49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8" name="Google Shape;1498;p49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9" name="Google Shape;1499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0" name="Google Shape;1500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1" name="Google Shape;1501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2" name="Google Shape;1502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03" name="Google Shape;1503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504" name="Google Shape;1504;p49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5" name="Google Shape;1505;p49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6" name="Google Shape;1506;p49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7" name="Google Shape;1507;p49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8" name="Google Shape;1508;p49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9" name="Google Shape;1509;p49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0" name="Google Shape;1510;p49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11" name="Google Shape;1511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512" name="Google Shape;1512;p49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7" name="Google Shape;1517;p49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8" name="Google Shape;1518;p49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9" name="Google Shape;1519;p49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1" name="Google Shape;1521;p49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2" name="Google Shape;1522;p49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24" name="Google Shape;1524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525" name="Google Shape;1525;p49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6" name="Google Shape;1526;p49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7" name="Google Shape;1527;p49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8" name="Google Shape;1528;p49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29" name="Google Shape;1529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530" name="Google Shape;1530;p49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1" name="Google Shape;1531;p49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2" name="Google Shape;1532;p49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33" name="Google Shape;1533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534" name="Google Shape;1534;p49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5" name="Google Shape;1535;p49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8" name="Google Shape;1538;p49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9" name="Google Shape;1539;p49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40" name="Google Shape;1540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541" name="Google Shape;1541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2" name="Google Shape;1542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3" name="Google Shape;1543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4" name="Google Shape;1544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5" name="Google Shape;1545;p49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6" name="Google Shape;1546;p49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7" name="Google Shape;1547;p49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8" name="Google Shape;1548;p49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49" name="Google Shape;1549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550" name="Google Shape;1550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1" name="Google Shape;1551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2" name="Google Shape;1552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3" name="Google Shape;1553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4" name="Google Shape;1554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5" name="Google Shape;1555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6" name="Google Shape;1556;p49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7" name="Google Shape;1557;p49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8" name="Google Shape;1558;p49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9" name="Google Shape;1559;p49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0" name="Google Shape;1560;p49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1" name="Google Shape;1561;p49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62" name="Google Shape;1562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563" name="Google Shape;1563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4" name="Google Shape;1564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5" name="Google Shape;1565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6" name="Google Shape;1566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7" name="Google Shape;1567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8" name="Google Shape;1568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9" name="Google Shape;1569;p49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0" name="Google Shape;1570;p49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1" name="Google Shape;1571;p49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2" name="Google Shape;1572;p49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3" name="Google Shape;1573;p49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4" name="Google Shape;1574;p49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75" name="Google Shape;1575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576" name="Google Shape;1576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7" name="Google Shape;1577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8" name="Google Shape;1578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9" name="Google Shape;1579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0" name="Google Shape;1580;p49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1" name="Google Shape;1581;p49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2" name="Google Shape;1582;p49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3" name="Google Shape;1583;p49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4" name="Google Shape;1584;p49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5" name="Google Shape;1585;p49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6" name="Google Shape;1586;p49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7" name="Google Shape;1587;p49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88" name="Google Shape;1588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89" name="Google Shape;1589;p49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0" name="Google Shape;1590;p49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1" name="Google Shape;1591;p49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2" name="Google Shape;1592;p49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3" name="Google Shape;1593;p49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4" name="Google Shape;1594;p49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95" name="Google Shape;1595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96" name="Google Shape;1596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7" name="Google Shape;1597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8" name="Google Shape;1598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9" name="Google Shape;1599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0" name="Google Shape;1600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1" name="Google Shape;1601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2" name="Google Shape;1602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3" name="Google Shape;1603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4" name="Google Shape;1604;p49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5" name="Google Shape;1605;p49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6" name="Google Shape;1606;p49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7" name="Google Shape;1607;p49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8" name="Google Shape;1608;p49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9" name="Google Shape;1609;p49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10" name="Google Shape;1610;p49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611" name="Google Shape;1611;p4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612" name="Google Shape;1612;p49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13" name="Google Shape;1613;p49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14" name="Google Shape;1614;p49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15" name="Google Shape;1615;p49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616" name="Google Shape;1616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617" name="Google Shape;1617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618" name="Google Shape;1618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19" name="Google Shape;1619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20" name="Google Shape;1620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621" name="Google Shape;1621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622" name="Google Shape;1622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23" name="Google Shape;1623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24" name="Google Shape;1624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625" name="Google Shape;1625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626" name="Google Shape;1626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27" name="Google Shape;1627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28" name="Google Shape;1628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629" name="Google Shape;1629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630" name="Google Shape;1630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31" name="Google Shape;1631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32" name="Google Shape;1632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grpSp>
        <p:nvGrpSpPr>
          <p:cNvPr id="1633" name="Google Shape;1633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634" name="Google Shape;1634;p49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5" name="Google Shape;1635;p49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6" name="Google Shape;1636;p49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7" name="Google Shape;1637;p49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8" name="Google Shape;1638;p49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9" name="Google Shape;1639;p49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0" name="Google Shape;1640;p49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1" name="Google Shape;1641;p49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642" name="Google Shape;1642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643" name="Google Shape;1643;p49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4" name="Google Shape;1644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5" name="Google Shape;1645;p49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6" name="Google Shape;1646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7" name="Google Shape;1647;p49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8" name="Google Shape;1648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9" name="Google Shape;1649;p49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0" name="Google Shape;1650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1" name="Google Shape;1651;p49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2" name="Google Shape;1652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3" name="Google Shape;1653;p49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4" name="Google Shape;1654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5" name="Google Shape;1655;p49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6" name="Google Shape;1656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7" name="Google Shape;1657;p49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8" name="Google Shape;1658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9" name="Google Shape;1659;p49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0" name="Google Shape;1660;p49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1" name="Google Shape;1661;p49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2" name="Google Shape;1662;p49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3" name="Google Shape;1663;p49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4" name="Google Shape;1664;p49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5" name="Google Shape;1665;p49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6" name="Google Shape;1666;p49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667" name="Google Shape;1667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668" name="Google Shape;1668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669" name="Google Shape;1669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70" name="Google Shape;1670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671" name="Google Shape;1671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672" name="Google Shape;1672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73" name="Google Shape;1673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674" name="Google Shape;1674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675" name="Google Shape;1675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76" name="Google Shape;1676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sp>
        <p:nvSpPr>
          <p:cNvPr id="1677" name="Google Shape;1677;p49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678" name="Google Shape;1678;p49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50"/>
          <p:cNvSpPr txBox="1"/>
          <p:nvPr/>
        </p:nvSpPr>
        <p:spPr>
          <a:xfrm>
            <a:off x="73190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Now you can use any emoji as an icon!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of course it resizes without losing quality and you can change the color.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How? Follow Google instructions </a:t>
            </a:r>
            <a:r>
              <a:rPr lang="en" u="sng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84" name="Google Shape;1684;p5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and many more...</a:t>
            </a:r>
            <a:endParaRPr sz="2400">
              <a:solidFill>
                <a:schemeClr val="dk1"/>
              </a:solidFill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85" name="Google Shape;1685;p5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04" name="Google Shape;104;p1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15"/>
          <p:cNvSpPr txBox="1"/>
          <p:nvPr/>
        </p:nvSpPr>
        <p:spPr>
          <a:xfrm>
            <a:off x="1381250" y="15781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GOOGLE SLIDES</a:t>
            </a:r>
            <a:endParaRPr sz="1200"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"Use as Google Slides Theme".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You will get a copy of this document on your Google Drive and will be able to edit, add or delete slides.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You have to be signed in to your Google account.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5044602" y="1578150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POWERPOINT®</a:t>
            </a:r>
            <a:endParaRPr sz="1200"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latin typeface="Quattrocento Sans"/>
                <a:ea typeface="Quattrocento Sans"/>
                <a:cs typeface="Quattrocento Sans"/>
                <a:sym typeface="Quattrocento Sans"/>
                <a:hlinkClick action="ppaction://hlinksldjump" r:id="rId3"/>
              </a:rPr>
              <a:t>Presentation design slide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100">
                <a:latin typeface="Lora"/>
                <a:ea typeface="Lora"/>
                <a:cs typeface="Lora"/>
                <a:sym typeface="Lora"/>
              </a:rPr>
              <a:t>More info on how to use this template at </a:t>
            </a:r>
            <a:r>
              <a:rPr b="1" i="1" lang="en" sz="1100" u="sng">
                <a:latin typeface="Lora"/>
                <a:ea typeface="Lora"/>
                <a:cs typeface="Lora"/>
                <a:sym typeface="Lora"/>
                <a:hlinkClick r:id="rId4"/>
              </a:rPr>
              <a:t>www.slidescarnival.com/help-use-presentation-template</a:t>
            </a:r>
            <a:endParaRPr b="1" i="1" sz="11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100">
                <a:latin typeface="Lora"/>
                <a:ea typeface="Lora"/>
                <a:cs typeface="Lora"/>
                <a:sym typeface="Lora"/>
              </a:rPr>
              <a:t>This template is free to use under </a:t>
            </a:r>
            <a:r>
              <a:rPr i="1" lang="en" sz="1100" u="sng">
                <a:latin typeface="Lora"/>
                <a:ea typeface="Lora"/>
                <a:cs typeface="Lora"/>
                <a:sym typeface="Lora"/>
                <a:hlinkClick r:id="rId5"/>
              </a:rPr>
              <a:t>Creative Commons Attribution license</a:t>
            </a:r>
            <a:r>
              <a:rPr i="1" lang="en" sz="1100">
                <a:latin typeface="Lora"/>
                <a:ea typeface="Lora"/>
                <a:cs typeface="Lora"/>
                <a:sym typeface="Lora"/>
              </a:rPr>
              <a:t>. </a:t>
            </a:r>
            <a:r>
              <a:rPr i="1" lang="en" sz="1100">
                <a:latin typeface="Lora"/>
                <a:ea typeface="Lora"/>
                <a:cs typeface="Lora"/>
                <a:sym typeface="Lora"/>
              </a:rPr>
              <a:t>You can keep the Credits slide or mention SlidesCarnival and other resources used in a slide footer</a:t>
            </a:r>
            <a:r>
              <a:rPr i="1" lang="en" sz="1100">
                <a:latin typeface="Lora"/>
                <a:ea typeface="Lora"/>
                <a:cs typeface="Lora"/>
                <a:sym typeface="Lora"/>
              </a:rPr>
              <a:t>.</a:t>
            </a:r>
            <a:endParaRPr i="1" sz="11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1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0" name="Google Shape;1690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1" name="Google Shape;1691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92" name="Google Shape;1692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693" name="Google Shape;1693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694" name="Google Shape;1694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95" name="Google Shape;1695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96" name="Google Shape;1696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697" name="Google Shape;1697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98" name="Google Shape;1698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99" name="Google Shape;1699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700" name="Google Shape;1700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01" name="Google Shape;1701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02" name="Google Shape;1702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703" name="Google Shape;1703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04" name="Google Shape;1704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705" name="Google Shape;1705;p5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idx="4294967295" type="subTitle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I am </a:t>
            </a:r>
            <a:r>
              <a:rPr b="1" i="1" lang="en" sz="360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Jayden Smith</a:t>
            </a:r>
            <a:endParaRPr b="1" i="1" sz="3600"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 am here because I love to give presentations.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You can find me at </a:t>
            </a:r>
            <a:r>
              <a:rPr lang="en" sz="1800">
                <a:solidFill>
                  <a:schemeClr val="dk1"/>
                </a:solidFill>
                <a:highlight>
                  <a:schemeClr val="accent1"/>
                </a:highlight>
              </a:rPr>
              <a:t>@username</a:t>
            </a:r>
            <a:endParaRPr sz="1800">
              <a:solidFill>
                <a:schemeClr val="dk1"/>
              </a:solidFill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117" name="Google Shape;117;p16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 b="27417" l="20292" r="20286" t="32967"/>
          <a:stretch/>
        </p:blipFill>
        <p:spPr>
          <a:xfrm>
            <a:off x="834600" y="861898"/>
            <a:ext cx="1133700" cy="11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/>
          <p:nvPr>
            <p:ph idx="4294967295" type="ctrTitle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cxnSp>
        <p:nvCxnSpPr>
          <p:cNvPr id="120" name="Google Shape;120;p16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>
                <a:highlight>
                  <a:schemeClr val="accent1"/>
                </a:highlight>
              </a:rPr>
              <a:t>slide title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audience will listen to you or read the content, but won’t do both.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" name="Google Shape;128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9" name="Google Shape;129;p1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idx="4294967295" type="ctrTitle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chemeClr val="accent1"/>
                </a:highlight>
              </a:rPr>
              <a:t>Big concept</a:t>
            </a:r>
            <a:endParaRPr sz="4800">
              <a:highlight>
                <a:schemeClr val="accent1"/>
              </a:highlight>
            </a:endParaRPr>
          </a:p>
        </p:txBody>
      </p:sp>
      <p:sp>
        <p:nvSpPr>
          <p:cNvPr id="139" name="Google Shape;139;p18"/>
          <p:cNvSpPr txBox="1"/>
          <p:nvPr>
            <p:ph idx="4294967295" type="subTitle"/>
          </p:nvPr>
        </p:nvSpPr>
        <p:spPr>
          <a:xfrm>
            <a:off x="1951575" y="3792555"/>
            <a:ext cx="5241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cxnSp>
        <p:nvCxnSpPr>
          <p:cNvPr id="140" name="Google Shape;140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8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18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43" name="Google Shape;143;p18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18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46" name="Google Shape;146;p18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18"/>
          <p:cNvSpPr/>
          <p:nvPr/>
        </p:nvSpPr>
        <p:spPr>
          <a:xfrm>
            <a:off x="3936800" y="1094079"/>
            <a:ext cx="161807" cy="15450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 rot="2697385">
            <a:off x="5003062" y="1885038"/>
            <a:ext cx="245621" cy="23452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5197375" y="1751151"/>
            <a:ext cx="98383" cy="9397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 rot="1280154">
            <a:off x="3824697" y="1560092"/>
            <a:ext cx="98367" cy="9397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1"/>
                </a:highlight>
              </a:rPr>
              <a:t>White</a:t>
            </a:r>
            <a:endParaRPr b="1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60" name="Google Shape;160;p19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61" name="Google Shape;161;p19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1"/>
                </a:highlight>
              </a:rPr>
              <a:t>Black</a:t>
            </a:r>
            <a:endParaRPr b="1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grpSp>
        <p:nvGrpSpPr>
          <p:cNvPr id="162" name="Google Shape;162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3" name="Google Shape;163;p1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1"/>
                </a:highlight>
              </a:rPr>
              <a:t>Yellow</a:t>
            </a:r>
            <a:endParaRPr b="1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4" name="Google Shape;174;p20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1"/>
                </a:highlight>
              </a:rPr>
              <a:t>Blue</a:t>
            </a:r>
            <a:endParaRPr b="1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5" name="Google Shape;175;p20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1"/>
                </a:highlight>
              </a:rPr>
              <a:t>Red</a:t>
            </a:r>
            <a:endParaRPr b="1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" name="Google Shape;176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7" name="Google Shape;177;p2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" name="Google Shape;181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