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3"/>
  </p:notesMasterIdLst>
  <p:sldIdLst>
    <p:sldId id="256" r:id="rId3"/>
    <p:sldId id="257" r:id="rId4"/>
    <p:sldId id="265" r:id="rId5"/>
    <p:sldId id="266" r:id="rId6"/>
    <p:sldId id="267" r:id="rId7"/>
    <p:sldId id="276" r:id="rId8"/>
    <p:sldId id="259" r:id="rId9"/>
    <p:sldId id="260" r:id="rId10"/>
    <p:sldId id="261" r:id="rId11"/>
    <p:sldId id="273" r:id="rId12"/>
    <p:sldId id="274" r:id="rId13"/>
    <p:sldId id="275" r:id="rId14"/>
    <p:sldId id="268" r:id="rId15"/>
    <p:sldId id="272" r:id="rId16"/>
    <p:sldId id="262" r:id="rId17"/>
    <p:sldId id="270" r:id="rId18"/>
    <p:sldId id="271" r:id="rId19"/>
    <p:sldId id="263" r:id="rId20"/>
    <p:sldId id="264" r:id="rId21"/>
    <p:sldId id="269"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Tahoma" panose="020B060403050404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z4CnVXWMQ0K8/gjUrDROvGmdI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27" name="Google Shape;12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 sz="12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5"/>
          <p:cNvSpPr txBox="1">
            <a:spLocks noGrp="1"/>
          </p:cNvSpPr>
          <p:nvPr>
            <p:ph type="ctrTitle"/>
          </p:nvPr>
        </p:nvSpPr>
        <p:spPr>
          <a:xfrm>
            <a:off x="990600" y="1257300"/>
            <a:ext cx="7772400" cy="10965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5"/>
          <p:cNvSpPr txBox="1">
            <a:spLocks noGrp="1"/>
          </p:cNvSpPr>
          <p:nvPr>
            <p:ph type="subTitle" idx="1"/>
          </p:nvPr>
        </p:nvSpPr>
        <p:spPr>
          <a:xfrm>
            <a:off x="1371600" y="2914650"/>
            <a:ext cx="6400800" cy="131460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500"/>
              </a:spcBef>
              <a:spcAft>
                <a:spcPts val="0"/>
              </a:spcAft>
              <a:buSzPts val="1400"/>
              <a:buFont typeface="Noto Sans Symbols"/>
              <a:buNone/>
              <a:defRPr/>
            </a:lvl1pPr>
            <a:lvl2pPr lvl="1" algn="l">
              <a:lnSpc>
                <a:spcPct val="100000"/>
              </a:lnSpc>
              <a:spcBef>
                <a:spcPts val="300"/>
              </a:spcBef>
              <a:spcAft>
                <a:spcPts val="0"/>
              </a:spcAft>
              <a:buSzPts val="700"/>
              <a:buChar char="■"/>
              <a:defRPr/>
            </a:lvl2pPr>
            <a:lvl3pPr lvl="2" algn="l">
              <a:lnSpc>
                <a:spcPct val="100000"/>
              </a:lnSpc>
              <a:spcBef>
                <a:spcPts val="300"/>
              </a:spcBef>
              <a:spcAft>
                <a:spcPts val="0"/>
              </a:spcAft>
              <a:buSzPts val="700"/>
              <a:buChar char="■"/>
              <a:defRPr/>
            </a:lvl3pPr>
            <a:lvl4pPr lvl="3" algn="l">
              <a:lnSpc>
                <a:spcPct val="100000"/>
              </a:lnSpc>
              <a:spcBef>
                <a:spcPts val="300"/>
              </a:spcBef>
              <a:spcAft>
                <a:spcPts val="0"/>
              </a:spcAft>
              <a:buSzPts val="700"/>
              <a:buChar char="■"/>
              <a:defRPr/>
            </a:lvl4pPr>
            <a:lvl5pPr lvl="4" algn="l">
              <a:lnSpc>
                <a:spcPct val="100000"/>
              </a:lnSpc>
              <a:spcBef>
                <a:spcPts val="300"/>
              </a:spcBef>
              <a:spcAft>
                <a:spcPts val="0"/>
              </a:spcAft>
              <a:buSzPts val="700"/>
              <a:buChar char="■"/>
              <a:defRPr/>
            </a:lvl5pPr>
            <a:lvl6pPr lvl="5" algn="l">
              <a:lnSpc>
                <a:spcPct val="100000"/>
              </a:lnSpc>
              <a:spcBef>
                <a:spcPts val="300"/>
              </a:spcBef>
              <a:spcAft>
                <a:spcPts val="0"/>
              </a:spcAft>
              <a:buSzPts val="700"/>
              <a:buChar char="■"/>
              <a:defRPr/>
            </a:lvl6pPr>
            <a:lvl7pPr lvl="6" algn="l">
              <a:lnSpc>
                <a:spcPct val="100000"/>
              </a:lnSpc>
              <a:spcBef>
                <a:spcPts val="300"/>
              </a:spcBef>
              <a:spcAft>
                <a:spcPts val="0"/>
              </a:spcAft>
              <a:buSzPts val="700"/>
              <a:buChar char="■"/>
              <a:defRPr/>
            </a:lvl7pPr>
            <a:lvl8pPr lvl="7" algn="l">
              <a:lnSpc>
                <a:spcPct val="100000"/>
              </a:lnSpc>
              <a:spcBef>
                <a:spcPts val="300"/>
              </a:spcBef>
              <a:spcAft>
                <a:spcPts val="0"/>
              </a:spcAft>
              <a:buSzPts val="700"/>
              <a:buChar char="■"/>
              <a:defRPr/>
            </a:lvl8pPr>
            <a:lvl9pPr lvl="8" algn="l">
              <a:lnSpc>
                <a:spcPct val="100000"/>
              </a:lnSpc>
              <a:spcBef>
                <a:spcPts val="300"/>
              </a:spcBef>
              <a:spcAft>
                <a:spcPts val="0"/>
              </a:spcAft>
              <a:buSzPts val="700"/>
              <a:buChar char="■"/>
              <a:defRPr/>
            </a:lvl9pPr>
          </a:lstStyle>
          <a:p>
            <a:endParaRPr/>
          </a:p>
        </p:txBody>
      </p:sp>
      <p:sp>
        <p:nvSpPr>
          <p:cNvPr id="24" name="Google Shape;24;p5"/>
          <p:cNvSpPr txBox="1">
            <a:spLocks noGrp="1"/>
          </p:cNvSpPr>
          <p:nvPr>
            <p:ph type="dt" idx="10"/>
          </p:nvPr>
        </p:nvSpPr>
        <p:spPr>
          <a:xfrm>
            <a:off x="990600" y="4686300"/>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solidFill>
                  <a:schemeClr val="lt2"/>
                </a:solidFill>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5"/>
          <p:cNvSpPr txBox="1">
            <a:spLocks noGrp="1"/>
          </p:cNvSpPr>
          <p:nvPr>
            <p:ph type="ftr" idx="11"/>
          </p:nvPr>
        </p:nvSpPr>
        <p:spPr>
          <a:xfrm>
            <a:off x="3429000" y="4686300"/>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5"/>
          <p:cNvSpPr txBox="1">
            <a:spLocks noGrp="1"/>
          </p:cNvSpPr>
          <p:nvPr>
            <p:ph type="sldNum" idx="12"/>
          </p:nvPr>
        </p:nvSpPr>
        <p:spPr>
          <a:xfrm>
            <a:off x="6858000" y="4686300"/>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22313" y="3305175"/>
            <a:ext cx="7772400" cy="1021500"/>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SzPts val="1100"/>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17"/>
          <p:cNvSpPr txBox="1">
            <a:spLocks noGrp="1"/>
          </p:cNvSpPr>
          <p:nvPr>
            <p:ph type="body" idx="1"/>
          </p:nvPr>
        </p:nvSpPr>
        <p:spPr>
          <a:xfrm>
            <a:off x="722313" y="2180035"/>
            <a:ext cx="7772400" cy="11253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300"/>
              </a:spcBef>
              <a:spcAft>
                <a:spcPts val="0"/>
              </a:spcAft>
              <a:buSzPts val="900"/>
              <a:buNone/>
              <a:defRPr sz="1500"/>
            </a:lvl1pPr>
            <a:lvl2pPr marL="914400" lvl="1" indent="-228600" algn="l">
              <a:lnSpc>
                <a:spcPct val="100000"/>
              </a:lnSpc>
              <a:spcBef>
                <a:spcPts val="300"/>
              </a:spcBef>
              <a:spcAft>
                <a:spcPts val="0"/>
              </a:spcAft>
              <a:buSzPts val="700"/>
              <a:buNone/>
              <a:defRPr sz="1400"/>
            </a:lvl2pPr>
            <a:lvl3pPr marL="1371600" lvl="2" indent="-228600" algn="l">
              <a:lnSpc>
                <a:spcPct val="100000"/>
              </a:lnSpc>
              <a:spcBef>
                <a:spcPts val="200"/>
              </a:spcBef>
              <a:spcAft>
                <a:spcPts val="0"/>
              </a:spcAft>
              <a:buSzPts val="600"/>
              <a:buNone/>
              <a:defRPr sz="1200"/>
            </a:lvl3pPr>
            <a:lvl4pPr marL="1828800" lvl="3" indent="-228600" algn="l">
              <a:lnSpc>
                <a:spcPct val="100000"/>
              </a:lnSpc>
              <a:spcBef>
                <a:spcPts val="200"/>
              </a:spcBef>
              <a:spcAft>
                <a:spcPts val="0"/>
              </a:spcAft>
              <a:buSzPts val="600"/>
              <a:buNone/>
              <a:defRPr sz="1100"/>
            </a:lvl4pPr>
            <a:lvl5pPr marL="2286000" lvl="4" indent="-228600" algn="l">
              <a:lnSpc>
                <a:spcPct val="100000"/>
              </a:lnSpc>
              <a:spcBef>
                <a:spcPts val="200"/>
              </a:spcBef>
              <a:spcAft>
                <a:spcPts val="0"/>
              </a:spcAft>
              <a:buSzPts val="500"/>
              <a:buNone/>
              <a:defRPr sz="1100"/>
            </a:lvl5pPr>
            <a:lvl6pPr marL="2743200" lvl="5" indent="-228600" algn="l">
              <a:lnSpc>
                <a:spcPct val="100000"/>
              </a:lnSpc>
              <a:spcBef>
                <a:spcPts val="200"/>
              </a:spcBef>
              <a:spcAft>
                <a:spcPts val="0"/>
              </a:spcAft>
              <a:buSzPts val="500"/>
              <a:buNone/>
              <a:defRPr sz="1100"/>
            </a:lvl6pPr>
            <a:lvl7pPr marL="3200400" lvl="6" indent="-228600" algn="l">
              <a:lnSpc>
                <a:spcPct val="100000"/>
              </a:lnSpc>
              <a:spcBef>
                <a:spcPts val="200"/>
              </a:spcBef>
              <a:spcAft>
                <a:spcPts val="0"/>
              </a:spcAft>
              <a:buSzPts val="500"/>
              <a:buNone/>
              <a:defRPr sz="1100"/>
            </a:lvl7pPr>
            <a:lvl8pPr marL="3657600" lvl="7" indent="-228600" algn="l">
              <a:lnSpc>
                <a:spcPct val="100000"/>
              </a:lnSpc>
              <a:spcBef>
                <a:spcPts val="200"/>
              </a:spcBef>
              <a:spcAft>
                <a:spcPts val="0"/>
              </a:spcAft>
              <a:buSzPts val="500"/>
              <a:buNone/>
              <a:defRPr sz="1100"/>
            </a:lvl8pPr>
            <a:lvl9pPr marL="4114800" lvl="8" indent="-228600" algn="l">
              <a:lnSpc>
                <a:spcPct val="100000"/>
              </a:lnSpc>
              <a:spcBef>
                <a:spcPts val="200"/>
              </a:spcBef>
              <a:spcAft>
                <a:spcPts val="0"/>
              </a:spcAft>
              <a:buSzPts val="500"/>
              <a:buNone/>
              <a:defRPr sz="1100"/>
            </a:lvl9pPr>
          </a:lstStyle>
          <a:p>
            <a:endParaRPr/>
          </a:p>
        </p:txBody>
      </p:sp>
      <p:sp>
        <p:nvSpPr>
          <p:cNvPr id="105" name="Google Shape;105;p17"/>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17"/>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17"/>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8"/>
        <p:cNvGrpSpPr/>
        <p:nvPr/>
      </p:nvGrpSpPr>
      <p:grpSpPr>
        <a:xfrm>
          <a:off x="0" y="0"/>
          <a:ext cx="0" cy="0"/>
          <a:chOff x="0" y="0"/>
          <a:chExt cx="0" cy="0"/>
        </a:xfrm>
      </p:grpSpPr>
      <p:cxnSp>
        <p:nvCxnSpPr>
          <p:cNvPr id="109" name="Google Shape;109;p18"/>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0" name="Google Shape;110;p18"/>
          <p:cNvCxnSpPr/>
          <p:nvPr/>
        </p:nvCxnSpPr>
        <p:spPr>
          <a:xfrm>
            <a:off x="1575035" y="3158251"/>
            <a:ext cx="562200" cy="0"/>
          </a:xfrm>
          <a:prstGeom prst="straightConnector1">
            <a:avLst/>
          </a:prstGeom>
          <a:noFill/>
          <a:ln w="76200" cap="flat" cmpd="sng">
            <a:solidFill>
              <a:schemeClr val="lt2"/>
            </a:solidFill>
            <a:prstDash val="solid"/>
            <a:round/>
            <a:headEnd type="none" w="sm" len="sm"/>
            <a:tailEnd type="none" w="sm" len="sm"/>
          </a:ln>
        </p:spPr>
      </p:cxnSp>
      <p:grpSp>
        <p:nvGrpSpPr>
          <p:cNvPr id="111" name="Google Shape;111;p18"/>
          <p:cNvGrpSpPr/>
          <p:nvPr/>
        </p:nvGrpSpPr>
        <p:grpSpPr>
          <a:xfrm>
            <a:off x="1004144" y="1022024"/>
            <a:ext cx="7136669" cy="152400"/>
            <a:chOff x="1346429" y="1011300"/>
            <a:chExt cx="6452100" cy="152400"/>
          </a:xfrm>
        </p:grpSpPr>
        <p:cxnSp>
          <p:nvCxnSpPr>
            <p:cNvPr id="112" name="Google Shape;112;p18"/>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13" name="Google Shape;113;p18"/>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14" name="Google Shape;114;p18"/>
          <p:cNvGrpSpPr/>
          <p:nvPr/>
        </p:nvGrpSpPr>
        <p:grpSpPr>
          <a:xfrm>
            <a:off x="1004151" y="3969098"/>
            <a:ext cx="7136669" cy="152400"/>
            <a:chOff x="1346435" y="3969088"/>
            <a:chExt cx="6452100" cy="152400"/>
          </a:xfrm>
        </p:grpSpPr>
        <p:cxnSp>
          <p:nvCxnSpPr>
            <p:cNvPr id="115" name="Google Shape;115;p18"/>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16" name="Google Shape;116;p18"/>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17" name="Google Shape;117;p18"/>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18" name="Google Shape;118;p18"/>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19" name="Google Shape;119;p18"/>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7"/>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42" name="Google Shape;42;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43" name="Google Shape;43;p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7"/>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8"/>
          <p:cNvSpPr txBox="1">
            <a:spLocks noGrp="1"/>
          </p:cNvSpPr>
          <p:nvPr>
            <p:ph type="body" idx="1"/>
          </p:nvPr>
        </p:nvSpPr>
        <p:spPr>
          <a:xfrm>
            <a:off x="228600" y="1085850"/>
            <a:ext cx="8726400" cy="3513600"/>
          </a:xfrm>
          <a:prstGeom prst="rect">
            <a:avLst/>
          </a:prstGeom>
          <a:noFill/>
          <a:ln>
            <a:noFill/>
          </a:ln>
        </p:spPr>
        <p:txBody>
          <a:bodyPr spcFirstLastPara="1" wrap="square" lIns="68575" tIns="34275" rIns="68575" bIns="34275" anchor="t" anchorCtr="0">
            <a:noAutofit/>
          </a:bodyPr>
          <a:lstStyle>
            <a:lvl1pPr marL="457200" lvl="0" indent="-279400" algn="l">
              <a:lnSpc>
                <a:spcPct val="100000"/>
              </a:lnSpc>
              <a:spcBef>
                <a:spcPts val="300"/>
              </a:spcBef>
              <a:spcAft>
                <a:spcPts val="0"/>
              </a:spcAft>
              <a:buSzPts val="800"/>
              <a:buChar char="■"/>
              <a:defRPr/>
            </a:lvl1pPr>
            <a:lvl2pPr marL="914400" lvl="1" indent="-273050" algn="l">
              <a:lnSpc>
                <a:spcPct val="100000"/>
              </a:lnSpc>
              <a:spcBef>
                <a:spcPts val="300"/>
              </a:spcBef>
              <a:spcAft>
                <a:spcPts val="0"/>
              </a:spcAft>
              <a:buSzPts val="700"/>
              <a:buChar char="■"/>
              <a:defRPr/>
            </a:lvl2pPr>
            <a:lvl3pPr marL="1371600" lvl="2" indent="-273050" algn="l">
              <a:lnSpc>
                <a:spcPct val="100000"/>
              </a:lnSpc>
              <a:spcBef>
                <a:spcPts val="300"/>
              </a:spcBef>
              <a:spcAft>
                <a:spcPts val="0"/>
              </a:spcAft>
              <a:buSzPts val="700"/>
              <a:buChar char="■"/>
              <a:defRPr/>
            </a:lvl3pPr>
            <a:lvl4pPr marL="1828800" lvl="3" indent="-273050" algn="l">
              <a:lnSpc>
                <a:spcPct val="100000"/>
              </a:lnSpc>
              <a:spcBef>
                <a:spcPts val="300"/>
              </a:spcBef>
              <a:spcAft>
                <a:spcPts val="0"/>
              </a:spcAft>
              <a:buSzPts val="700"/>
              <a:buChar char="■"/>
              <a:defRPr/>
            </a:lvl4pPr>
            <a:lvl5pPr marL="2286000" lvl="4" indent="-273050" algn="l">
              <a:lnSpc>
                <a:spcPct val="100000"/>
              </a:lnSpc>
              <a:spcBef>
                <a:spcPts val="300"/>
              </a:spcBef>
              <a:spcAft>
                <a:spcPts val="0"/>
              </a:spcAft>
              <a:buSzPts val="700"/>
              <a:buChar char="■"/>
              <a:defRPr/>
            </a:lvl5pPr>
            <a:lvl6pPr marL="2743200" lvl="5" indent="-273050" algn="l">
              <a:lnSpc>
                <a:spcPct val="100000"/>
              </a:lnSpc>
              <a:spcBef>
                <a:spcPts val="300"/>
              </a:spcBef>
              <a:spcAft>
                <a:spcPts val="0"/>
              </a:spcAft>
              <a:buSzPts val="700"/>
              <a:buChar char="■"/>
              <a:defRPr/>
            </a:lvl6pPr>
            <a:lvl7pPr marL="3200400" lvl="6" indent="-273050" algn="l">
              <a:lnSpc>
                <a:spcPct val="100000"/>
              </a:lnSpc>
              <a:spcBef>
                <a:spcPts val="300"/>
              </a:spcBef>
              <a:spcAft>
                <a:spcPts val="0"/>
              </a:spcAft>
              <a:buSzPts val="700"/>
              <a:buChar char="■"/>
              <a:defRPr/>
            </a:lvl7pPr>
            <a:lvl8pPr marL="3657600" lvl="7" indent="-273050" algn="l">
              <a:lnSpc>
                <a:spcPct val="100000"/>
              </a:lnSpc>
              <a:spcBef>
                <a:spcPts val="300"/>
              </a:spcBef>
              <a:spcAft>
                <a:spcPts val="0"/>
              </a:spcAft>
              <a:buSzPts val="700"/>
              <a:buChar char="■"/>
              <a:defRPr/>
            </a:lvl8pPr>
            <a:lvl9pPr marL="4114800" lvl="8" indent="-273050" algn="l">
              <a:lnSpc>
                <a:spcPct val="100000"/>
              </a:lnSpc>
              <a:spcBef>
                <a:spcPts val="300"/>
              </a:spcBef>
              <a:spcAft>
                <a:spcPts val="0"/>
              </a:spcAft>
              <a:buSzPts val="700"/>
              <a:buChar char="■"/>
              <a:defRPr/>
            </a:lvl9pPr>
          </a:lstStyle>
          <a:p>
            <a:endParaRPr/>
          </a:p>
        </p:txBody>
      </p:sp>
      <p:sp>
        <p:nvSpPr>
          <p:cNvPr id="48" name="Google Shape;48;p8"/>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8"/>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8"/>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rot="5400000">
            <a:off x="5645188" y="1289335"/>
            <a:ext cx="4438500" cy="2181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9"/>
          <p:cNvSpPr txBox="1">
            <a:spLocks noGrp="1"/>
          </p:cNvSpPr>
          <p:nvPr>
            <p:ph type="body" idx="1"/>
          </p:nvPr>
        </p:nvSpPr>
        <p:spPr>
          <a:xfrm rot="5400000">
            <a:off x="1205713" y="-816515"/>
            <a:ext cx="4438500" cy="6393000"/>
          </a:xfrm>
          <a:prstGeom prst="rect">
            <a:avLst/>
          </a:prstGeom>
          <a:noFill/>
          <a:ln>
            <a:noFill/>
          </a:ln>
        </p:spPr>
        <p:txBody>
          <a:bodyPr spcFirstLastPara="1" wrap="square" lIns="68575" tIns="34275" rIns="68575" bIns="34275" anchor="t" anchorCtr="0">
            <a:noAutofit/>
          </a:bodyPr>
          <a:lstStyle>
            <a:lvl1pPr marL="457200" lvl="0" indent="-279400" algn="l">
              <a:lnSpc>
                <a:spcPct val="100000"/>
              </a:lnSpc>
              <a:spcBef>
                <a:spcPts val="300"/>
              </a:spcBef>
              <a:spcAft>
                <a:spcPts val="0"/>
              </a:spcAft>
              <a:buSzPts val="800"/>
              <a:buChar char="■"/>
              <a:defRPr/>
            </a:lvl1pPr>
            <a:lvl2pPr marL="914400" lvl="1" indent="-273050" algn="l">
              <a:lnSpc>
                <a:spcPct val="100000"/>
              </a:lnSpc>
              <a:spcBef>
                <a:spcPts val="300"/>
              </a:spcBef>
              <a:spcAft>
                <a:spcPts val="0"/>
              </a:spcAft>
              <a:buSzPts val="700"/>
              <a:buChar char="■"/>
              <a:defRPr/>
            </a:lvl2pPr>
            <a:lvl3pPr marL="1371600" lvl="2" indent="-273050" algn="l">
              <a:lnSpc>
                <a:spcPct val="100000"/>
              </a:lnSpc>
              <a:spcBef>
                <a:spcPts val="300"/>
              </a:spcBef>
              <a:spcAft>
                <a:spcPts val="0"/>
              </a:spcAft>
              <a:buSzPts val="700"/>
              <a:buChar char="■"/>
              <a:defRPr/>
            </a:lvl3pPr>
            <a:lvl4pPr marL="1828800" lvl="3" indent="-273050" algn="l">
              <a:lnSpc>
                <a:spcPct val="100000"/>
              </a:lnSpc>
              <a:spcBef>
                <a:spcPts val="300"/>
              </a:spcBef>
              <a:spcAft>
                <a:spcPts val="0"/>
              </a:spcAft>
              <a:buSzPts val="700"/>
              <a:buChar char="■"/>
              <a:defRPr/>
            </a:lvl4pPr>
            <a:lvl5pPr marL="2286000" lvl="4" indent="-273050" algn="l">
              <a:lnSpc>
                <a:spcPct val="100000"/>
              </a:lnSpc>
              <a:spcBef>
                <a:spcPts val="300"/>
              </a:spcBef>
              <a:spcAft>
                <a:spcPts val="0"/>
              </a:spcAft>
              <a:buSzPts val="700"/>
              <a:buChar char="■"/>
              <a:defRPr/>
            </a:lvl5pPr>
            <a:lvl6pPr marL="2743200" lvl="5" indent="-273050" algn="l">
              <a:lnSpc>
                <a:spcPct val="100000"/>
              </a:lnSpc>
              <a:spcBef>
                <a:spcPts val="300"/>
              </a:spcBef>
              <a:spcAft>
                <a:spcPts val="0"/>
              </a:spcAft>
              <a:buSzPts val="700"/>
              <a:buChar char="■"/>
              <a:defRPr/>
            </a:lvl6pPr>
            <a:lvl7pPr marL="3200400" lvl="6" indent="-273050" algn="l">
              <a:lnSpc>
                <a:spcPct val="100000"/>
              </a:lnSpc>
              <a:spcBef>
                <a:spcPts val="300"/>
              </a:spcBef>
              <a:spcAft>
                <a:spcPts val="0"/>
              </a:spcAft>
              <a:buSzPts val="700"/>
              <a:buChar char="■"/>
              <a:defRPr/>
            </a:lvl7pPr>
            <a:lvl8pPr marL="3657600" lvl="7" indent="-273050" algn="l">
              <a:lnSpc>
                <a:spcPct val="100000"/>
              </a:lnSpc>
              <a:spcBef>
                <a:spcPts val="300"/>
              </a:spcBef>
              <a:spcAft>
                <a:spcPts val="0"/>
              </a:spcAft>
              <a:buSzPts val="700"/>
              <a:buChar char="■"/>
              <a:defRPr/>
            </a:lvl8pPr>
            <a:lvl9pPr marL="4114800" lvl="8" indent="-273050" algn="l">
              <a:lnSpc>
                <a:spcPct val="100000"/>
              </a:lnSpc>
              <a:spcBef>
                <a:spcPts val="300"/>
              </a:spcBef>
              <a:spcAft>
                <a:spcPts val="0"/>
              </a:spcAft>
              <a:buSzPts val="700"/>
              <a:buChar char="■"/>
              <a:defRPr/>
            </a:lvl9pPr>
          </a:lstStyle>
          <a:p>
            <a:endParaRPr/>
          </a:p>
        </p:txBody>
      </p:sp>
      <p:sp>
        <p:nvSpPr>
          <p:cNvPr id="54" name="Google Shape;54;p9"/>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9"/>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0"/>
          <p:cNvSpPr txBox="1">
            <a:spLocks noGrp="1"/>
          </p:cNvSpPr>
          <p:nvPr>
            <p:ph type="body" idx="1"/>
          </p:nvPr>
        </p:nvSpPr>
        <p:spPr>
          <a:xfrm rot="5400000">
            <a:off x="2835087" y="-1520550"/>
            <a:ext cx="3513600" cy="8726400"/>
          </a:xfrm>
          <a:prstGeom prst="rect">
            <a:avLst/>
          </a:prstGeom>
          <a:noFill/>
          <a:ln>
            <a:noFill/>
          </a:ln>
        </p:spPr>
        <p:txBody>
          <a:bodyPr spcFirstLastPara="1" wrap="square" lIns="68575" tIns="34275" rIns="68575" bIns="34275" anchor="t" anchorCtr="0">
            <a:noAutofit/>
          </a:bodyPr>
          <a:lstStyle>
            <a:lvl1pPr marL="457200" lvl="0" indent="-279400" algn="l">
              <a:lnSpc>
                <a:spcPct val="100000"/>
              </a:lnSpc>
              <a:spcBef>
                <a:spcPts val="300"/>
              </a:spcBef>
              <a:spcAft>
                <a:spcPts val="0"/>
              </a:spcAft>
              <a:buSzPts val="800"/>
              <a:buChar char="■"/>
              <a:defRPr/>
            </a:lvl1pPr>
            <a:lvl2pPr marL="914400" lvl="1" indent="-273050" algn="l">
              <a:lnSpc>
                <a:spcPct val="100000"/>
              </a:lnSpc>
              <a:spcBef>
                <a:spcPts val="300"/>
              </a:spcBef>
              <a:spcAft>
                <a:spcPts val="0"/>
              </a:spcAft>
              <a:buSzPts val="700"/>
              <a:buChar char="■"/>
              <a:defRPr/>
            </a:lvl2pPr>
            <a:lvl3pPr marL="1371600" lvl="2" indent="-273050" algn="l">
              <a:lnSpc>
                <a:spcPct val="100000"/>
              </a:lnSpc>
              <a:spcBef>
                <a:spcPts val="300"/>
              </a:spcBef>
              <a:spcAft>
                <a:spcPts val="0"/>
              </a:spcAft>
              <a:buSzPts val="700"/>
              <a:buChar char="■"/>
              <a:defRPr/>
            </a:lvl3pPr>
            <a:lvl4pPr marL="1828800" lvl="3" indent="-273050" algn="l">
              <a:lnSpc>
                <a:spcPct val="100000"/>
              </a:lnSpc>
              <a:spcBef>
                <a:spcPts val="300"/>
              </a:spcBef>
              <a:spcAft>
                <a:spcPts val="0"/>
              </a:spcAft>
              <a:buSzPts val="700"/>
              <a:buChar char="■"/>
              <a:defRPr/>
            </a:lvl4pPr>
            <a:lvl5pPr marL="2286000" lvl="4" indent="-273050" algn="l">
              <a:lnSpc>
                <a:spcPct val="100000"/>
              </a:lnSpc>
              <a:spcBef>
                <a:spcPts val="300"/>
              </a:spcBef>
              <a:spcAft>
                <a:spcPts val="0"/>
              </a:spcAft>
              <a:buSzPts val="700"/>
              <a:buChar char="■"/>
              <a:defRPr/>
            </a:lvl5pPr>
            <a:lvl6pPr marL="2743200" lvl="5" indent="-273050" algn="l">
              <a:lnSpc>
                <a:spcPct val="100000"/>
              </a:lnSpc>
              <a:spcBef>
                <a:spcPts val="300"/>
              </a:spcBef>
              <a:spcAft>
                <a:spcPts val="0"/>
              </a:spcAft>
              <a:buSzPts val="700"/>
              <a:buChar char="■"/>
              <a:defRPr/>
            </a:lvl6pPr>
            <a:lvl7pPr marL="3200400" lvl="6" indent="-273050" algn="l">
              <a:lnSpc>
                <a:spcPct val="100000"/>
              </a:lnSpc>
              <a:spcBef>
                <a:spcPts val="300"/>
              </a:spcBef>
              <a:spcAft>
                <a:spcPts val="0"/>
              </a:spcAft>
              <a:buSzPts val="700"/>
              <a:buChar char="■"/>
              <a:defRPr/>
            </a:lvl7pPr>
            <a:lvl8pPr marL="3657600" lvl="7" indent="-273050" algn="l">
              <a:lnSpc>
                <a:spcPct val="100000"/>
              </a:lnSpc>
              <a:spcBef>
                <a:spcPts val="300"/>
              </a:spcBef>
              <a:spcAft>
                <a:spcPts val="0"/>
              </a:spcAft>
              <a:buSzPts val="700"/>
              <a:buChar char="■"/>
              <a:defRPr/>
            </a:lvl8pPr>
            <a:lvl9pPr marL="4114800" lvl="8" indent="-273050" algn="l">
              <a:lnSpc>
                <a:spcPct val="100000"/>
              </a:lnSpc>
              <a:spcBef>
                <a:spcPts val="300"/>
              </a:spcBef>
              <a:spcAft>
                <a:spcPts val="0"/>
              </a:spcAft>
              <a:buSzPts val="700"/>
              <a:buChar char="■"/>
              <a:defRPr/>
            </a:lvl9pPr>
          </a:lstStyle>
          <a:p>
            <a:endParaRPr/>
          </a:p>
        </p:txBody>
      </p:sp>
      <p:sp>
        <p:nvSpPr>
          <p:cNvPr id="60" name="Google Shape;60;p10"/>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0"/>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0"/>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1792288" y="3600450"/>
            <a:ext cx="5486400" cy="4251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1"/>
          <p:cNvSpPr>
            <a:spLocks noGrp="1"/>
          </p:cNvSpPr>
          <p:nvPr>
            <p:ph type="pic" idx="2"/>
          </p:nvPr>
        </p:nvSpPr>
        <p:spPr>
          <a:xfrm>
            <a:off x="1792288" y="459581"/>
            <a:ext cx="5486400" cy="3086100"/>
          </a:xfrm>
          <a:prstGeom prst="rect">
            <a:avLst/>
          </a:prstGeom>
          <a:noFill/>
          <a:ln>
            <a:noFill/>
          </a:ln>
        </p:spPr>
      </p:sp>
      <p:sp>
        <p:nvSpPr>
          <p:cNvPr id="66" name="Google Shape;66;p11"/>
          <p:cNvSpPr txBox="1">
            <a:spLocks noGrp="1"/>
          </p:cNvSpPr>
          <p:nvPr>
            <p:ph type="body" idx="1"/>
          </p:nvPr>
        </p:nvSpPr>
        <p:spPr>
          <a:xfrm>
            <a:off x="1792288" y="4025503"/>
            <a:ext cx="5486400" cy="603600"/>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200"/>
              </a:spcBef>
              <a:spcAft>
                <a:spcPts val="0"/>
              </a:spcAft>
              <a:buSzPts val="600"/>
              <a:buNone/>
              <a:defRPr sz="1100"/>
            </a:lvl1pPr>
            <a:lvl2pPr marL="914400" lvl="1" indent="-228600" algn="l">
              <a:lnSpc>
                <a:spcPct val="100000"/>
              </a:lnSpc>
              <a:spcBef>
                <a:spcPts val="200"/>
              </a:spcBef>
              <a:spcAft>
                <a:spcPts val="0"/>
              </a:spcAft>
              <a:buSzPts val="500"/>
              <a:buNone/>
              <a:defRPr sz="900"/>
            </a:lvl2pPr>
            <a:lvl3pPr marL="1371600" lvl="2" indent="-228600" algn="l">
              <a:lnSpc>
                <a:spcPct val="100000"/>
              </a:lnSpc>
              <a:spcBef>
                <a:spcPts val="200"/>
              </a:spcBef>
              <a:spcAft>
                <a:spcPts val="0"/>
              </a:spcAft>
              <a:buSzPts val="400"/>
              <a:buNone/>
              <a:defRPr sz="800"/>
            </a:lvl3pPr>
            <a:lvl4pPr marL="1828800" lvl="3" indent="-228600" algn="l">
              <a:lnSpc>
                <a:spcPct val="100000"/>
              </a:lnSpc>
              <a:spcBef>
                <a:spcPts val="100"/>
              </a:spcBef>
              <a:spcAft>
                <a:spcPts val="0"/>
              </a:spcAft>
              <a:buSzPts val="400"/>
              <a:buNone/>
              <a:defRPr sz="700"/>
            </a:lvl4pPr>
            <a:lvl5pPr marL="2286000" lvl="4" indent="-228600" algn="l">
              <a:lnSpc>
                <a:spcPct val="100000"/>
              </a:lnSpc>
              <a:spcBef>
                <a:spcPts val="100"/>
              </a:spcBef>
              <a:spcAft>
                <a:spcPts val="0"/>
              </a:spcAft>
              <a:buSzPts val="300"/>
              <a:buNone/>
              <a:defRPr sz="700"/>
            </a:lvl5pPr>
            <a:lvl6pPr marL="2743200" lvl="5" indent="-228600" algn="l">
              <a:lnSpc>
                <a:spcPct val="100000"/>
              </a:lnSpc>
              <a:spcBef>
                <a:spcPts val="100"/>
              </a:spcBef>
              <a:spcAft>
                <a:spcPts val="0"/>
              </a:spcAft>
              <a:buSzPts val="300"/>
              <a:buNone/>
              <a:defRPr sz="700"/>
            </a:lvl6pPr>
            <a:lvl7pPr marL="3200400" lvl="6" indent="-228600" algn="l">
              <a:lnSpc>
                <a:spcPct val="100000"/>
              </a:lnSpc>
              <a:spcBef>
                <a:spcPts val="100"/>
              </a:spcBef>
              <a:spcAft>
                <a:spcPts val="0"/>
              </a:spcAft>
              <a:buSzPts val="300"/>
              <a:buNone/>
              <a:defRPr sz="700"/>
            </a:lvl7pPr>
            <a:lvl8pPr marL="3657600" lvl="7" indent="-228600" algn="l">
              <a:lnSpc>
                <a:spcPct val="100000"/>
              </a:lnSpc>
              <a:spcBef>
                <a:spcPts val="100"/>
              </a:spcBef>
              <a:spcAft>
                <a:spcPts val="0"/>
              </a:spcAft>
              <a:buSzPts val="300"/>
              <a:buNone/>
              <a:defRPr sz="700"/>
            </a:lvl8pPr>
            <a:lvl9pPr marL="4114800" lvl="8" indent="-228600" algn="l">
              <a:lnSpc>
                <a:spcPct val="100000"/>
              </a:lnSpc>
              <a:spcBef>
                <a:spcPts val="100"/>
              </a:spcBef>
              <a:spcAft>
                <a:spcPts val="0"/>
              </a:spcAft>
              <a:buSzPts val="300"/>
              <a:buNone/>
              <a:defRPr sz="700"/>
            </a:lvl9pPr>
          </a:lstStyle>
          <a:p>
            <a:endParaRPr/>
          </a:p>
        </p:txBody>
      </p:sp>
      <p:sp>
        <p:nvSpPr>
          <p:cNvPr id="67" name="Google Shape;67;p11"/>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11"/>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1"/>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4"/>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4"/>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4"/>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15"/>
          <p:cNvSpPr txBox="1">
            <a:spLocks noGrp="1"/>
          </p:cNvSpPr>
          <p:nvPr>
            <p:ph type="body" idx="1"/>
          </p:nvPr>
        </p:nvSpPr>
        <p:spPr>
          <a:xfrm>
            <a:off x="457200" y="1151335"/>
            <a:ext cx="4040100" cy="4800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400"/>
              </a:spcBef>
              <a:spcAft>
                <a:spcPts val="0"/>
              </a:spcAft>
              <a:buSzPts val="1100"/>
              <a:buNone/>
              <a:defRPr sz="1800" b="1"/>
            </a:lvl1pPr>
            <a:lvl2pPr marL="914400" lvl="1" indent="-228600" algn="l">
              <a:lnSpc>
                <a:spcPct val="100000"/>
              </a:lnSpc>
              <a:spcBef>
                <a:spcPts val="300"/>
              </a:spcBef>
              <a:spcAft>
                <a:spcPts val="0"/>
              </a:spcAft>
              <a:buSzPts val="800"/>
              <a:buNone/>
              <a:defRPr sz="1500" b="1"/>
            </a:lvl2pPr>
            <a:lvl3pPr marL="1371600" lvl="2" indent="-228600" algn="l">
              <a:lnSpc>
                <a:spcPct val="100000"/>
              </a:lnSpc>
              <a:spcBef>
                <a:spcPts val="300"/>
              </a:spcBef>
              <a:spcAft>
                <a:spcPts val="0"/>
              </a:spcAft>
              <a:buSzPts val="700"/>
              <a:buNone/>
              <a:defRPr sz="1400" b="1"/>
            </a:lvl3pPr>
            <a:lvl4pPr marL="1828800" lvl="3" indent="-228600" algn="l">
              <a:lnSpc>
                <a:spcPct val="100000"/>
              </a:lnSpc>
              <a:spcBef>
                <a:spcPts val="200"/>
              </a:spcBef>
              <a:spcAft>
                <a:spcPts val="0"/>
              </a:spcAft>
              <a:buSzPts val="700"/>
              <a:buNone/>
              <a:defRPr sz="1200" b="1"/>
            </a:lvl4pPr>
            <a:lvl5pPr marL="2286000" lvl="4" indent="-228600" algn="l">
              <a:lnSpc>
                <a:spcPct val="100000"/>
              </a:lnSpc>
              <a:spcBef>
                <a:spcPts val="200"/>
              </a:spcBef>
              <a:spcAft>
                <a:spcPts val="0"/>
              </a:spcAft>
              <a:buSzPts val="600"/>
              <a:buNone/>
              <a:defRPr sz="1200" b="1"/>
            </a:lvl5pPr>
            <a:lvl6pPr marL="2743200" lvl="5" indent="-228600" algn="l">
              <a:lnSpc>
                <a:spcPct val="100000"/>
              </a:lnSpc>
              <a:spcBef>
                <a:spcPts val="200"/>
              </a:spcBef>
              <a:spcAft>
                <a:spcPts val="0"/>
              </a:spcAft>
              <a:buSzPts val="600"/>
              <a:buNone/>
              <a:defRPr sz="1200" b="1"/>
            </a:lvl6pPr>
            <a:lvl7pPr marL="3200400" lvl="6" indent="-228600" algn="l">
              <a:lnSpc>
                <a:spcPct val="100000"/>
              </a:lnSpc>
              <a:spcBef>
                <a:spcPts val="200"/>
              </a:spcBef>
              <a:spcAft>
                <a:spcPts val="0"/>
              </a:spcAft>
              <a:buSzPts val="600"/>
              <a:buNone/>
              <a:defRPr sz="1200" b="1"/>
            </a:lvl7pPr>
            <a:lvl8pPr marL="3657600" lvl="7" indent="-228600" algn="l">
              <a:lnSpc>
                <a:spcPct val="100000"/>
              </a:lnSpc>
              <a:spcBef>
                <a:spcPts val="200"/>
              </a:spcBef>
              <a:spcAft>
                <a:spcPts val="0"/>
              </a:spcAft>
              <a:buSzPts val="600"/>
              <a:buNone/>
              <a:defRPr sz="1200" b="1"/>
            </a:lvl8pPr>
            <a:lvl9pPr marL="4114800" lvl="8" indent="-228600" algn="l">
              <a:lnSpc>
                <a:spcPct val="100000"/>
              </a:lnSpc>
              <a:spcBef>
                <a:spcPts val="200"/>
              </a:spcBef>
              <a:spcAft>
                <a:spcPts val="0"/>
              </a:spcAft>
              <a:buSzPts val="600"/>
              <a:buNone/>
              <a:defRPr sz="1200" b="1"/>
            </a:lvl9pPr>
          </a:lstStyle>
          <a:p>
            <a:endParaRPr/>
          </a:p>
        </p:txBody>
      </p:sp>
      <p:sp>
        <p:nvSpPr>
          <p:cNvPr id="89" name="Google Shape;89;p15"/>
          <p:cNvSpPr txBox="1">
            <a:spLocks noGrp="1"/>
          </p:cNvSpPr>
          <p:nvPr>
            <p:ph type="body" idx="2"/>
          </p:nvPr>
        </p:nvSpPr>
        <p:spPr>
          <a:xfrm>
            <a:off x="457200" y="1631156"/>
            <a:ext cx="4040100" cy="2963400"/>
          </a:xfrm>
          <a:prstGeom prst="rect">
            <a:avLst/>
          </a:prstGeom>
          <a:noFill/>
          <a:ln>
            <a:noFill/>
          </a:ln>
        </p:spPr>
        <p:txBody>
          <a:bodyPr spcFirstLastPara="1" wrap="square" lIns="68575" tIns="34275" rIns="68575" bIns="34275" anchor="t" anchorCtr="0">
            <a:noAutofit/>
          </a:bodyPr>
          <a:lstStyle>
            <a:lvl1pPr marL="457200" lvl="0" indent="-298450" algn="l">
              <a:lnSpc>
                <a:spcPct val="100000"/>
              </a:lnSpc>
              <a:spcBef>
                <a:spcPts val="400"/>
              </a:spcBef>
              <a:spcAft>
                <a:spcPts val="0"/>
              </a:spcAft>
              <a:buSzPts val="1100"/>
              <a:buChar char="■"/>
              <a:defRPr sz="1800"/>
            </a:lvl1pPr>
            <a:lvl2pPr marL="914400" lvl="1" indent="-279400" algn="l">
              <a:lnSpc>
                <a:spcPct val="100000"/>
              </a:lnSpc>
              <a:spcBef>
                <a:spcPts val="300"/>
              </a:spcBef>
              <a:spcAft>
                <a:spcPts val="0"/>
              </a:spcAft>
              <a:buSzPts val="800"/>
              <a:buChar char="■"/>
              <a:defRPr sz="1500"/>
            </a:lvl2pPr>
            <a:lvl3pPr marL="1371600" lvl="2" indent="-273050" algn="l">
              <a:lnSpc>
                <a:spcPct val="100000"/>
              </a:lnSpc>
              <a:spcBef>
                <a:spcPts val="300"/>
              </a:spcBef>
              <a:spcAft>
                <a:spcPts val="0"/>
              </a:spcAft>
              <a:buSzPts val="700"/>
              <a:buChar char="■"/>
              <a:defRPr sz="1400"/>
            </a:lvl3pPr>
            <a:lvl4pPr marL="1828800" lvl="3" indent="-273050" algn="l">
              <a:lnSpc>
                <a:spcPct val="100000"/>
              </a:lnSpc>
              <a:spcBef>
                <a:spcPts val="200"/>
              </a:spcBef>
              <a:spcAft>
                <a:spcPts val="0"/>
              </a:spcAft>
              <a:buSzPts val="700"/>
              <a:buChar char="■"/>
              <a:defRPr sz="1200"/>
            </a:lvl4pPr>
            <a:lvl5pPr marL="2286000" lvl="4" indent="-266700" algn="l">
              <a:lnSpc>
                <a:spcPct val="100000"/>
              </a:lnSpc>
              <a:spcBef>
                <a:spcPts val="200"/>
              </a:spcBef>
              <a:spcAft>
                <a:spcPts val="0"/>
              </a:spcAft>
              <a:buSzPts val="600"/>
              <a:buChar char="■"/>
              <a:defRPr sz="1200"/>
            </a:lvl5pPr>
            <a:lvl6pPr marL="2743200" lvl="5" indent="-266700" algn="l">
              <a:lnSpc>
                <a:spcPct val="100000"/>
              </a:lnSpc>
              <a:spcBef>
                <a:spcPts val="200"/>
              </a:spcBef>
              <a:spcAft>
                <a:spcPts val="0"/>
              </a:spcAft>
              <a:buSzPts val="600"/>
              <a:buChar char="■"/>
              <a:defRPr sz="1200"/>
            </a:lvl6pPr>
            <a:lvl7pPr marL="3200400" lvl="6" indent="-266700" algn="l">
              <a:lnSpc>
                <a:spcPct val="100000"/>
              </a:lnSpc>
              <a:spcBef>
                <a:spcPts val="200"/>
              </a:spcBef>
              <a:spcAft>
                <a:spcPts val="0"/>
              </a:spcAft>
              <a:buSzPts val="600"/>
              <a:buChar char="■"/>
              <a:defRPr sz="1200"/>
            </a:lvl7pPr>
            <a:lvl8pPr marL="3657600" lvl="7" indent="-266700" algn="l">
              <a:lnSpc>
                <a:spcPct val="100000"/>
              </a:lnSpc>
              <a:spcBef>
                <a:spcPts val="200"/>
              </a:spcBef>
              <a:spcAft>
                <a:spcPts val="0"/>
              </a:spcAft>
              <a:buSzPts val="600"/>
              <a:buChar char="■"/>
              <a:defRPr sz="1200"/>
            </a:lvl8pPr>
            <a:lvl9pPr marL="4114800" lvl="8" indent="-266700" algn="l">
              <a:lnSpc>
                <a:spcPct val="100000"/>
              </a:lnSpc>
              <a:spcBef>
                <a:spcPts val="200"/>
              </a:spcBef>
              <a:spcAft>
                <a:spcPts val="0"/>
              </a:spcAft>
              <a:buSzPts val="600"/>
              <a:buChar char="■"/>
              <a:defRPr sz="1200"/>
            </a:lvl9pPr>
          </a:lstStyle>
          <a:p>
            <a:endParaRPr/>
          </a:p>
        </p:txBody>
      </p:sp>
      <p:sp>
        <p:nvSpPr>
          <p:cNvPr id="90" name="Google Shape;90;p15"/>
          <p:cNvSpPr txBox="1">
            <a:spLocks noGrp="1"/>
          </p:cNvSpPr>
          <p:nvPr>
            <p:ph type="body" idx="3"/>
          </p:nvPr>
        </p:nvSpPr>
        <p:spPr>
          <a:xfrm>
            <a:off x="4645025" y="1151335"/>
            <a:ext cx="4041900" cy="4800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400"/>
              </a:spcBef>
              <a:spcAft>
                <a:spcPts val="0"/>
              </a:spcAft>
              <a:buSzPts val="1100"/>
              <a:buNone/>
              <a:defRPr sz="1800" b="1"/>
            </a:lvl1pPr>
            <a:lvl2pPr marL="914400" lvl="1" indent="-228600" algn="l">
              <a:lnSpc>
                <a:spcPct val="100000"/>
              </a:lnSpc>
              <a:spcBef>
                <a:spcPts val="300"/>
              </a:spcBef>
              <a:spcAft>
                <a:spcPts val="0"/>
              </a:spcAft>
              <a:buSzPts val="800"/>
              <a:buNone/>
              <a:defRPr sz="1500" b="1"/>
            </a:lvl2pPr>
            <a:lvl3pPr marL="1371600" lvl="2" indent="-228600" algn="l">
              <a:lnSpc>
                <a:spcPct val="100000"/>
              </a:lnSpc>
              <a:spcBef>
                <a:spcPts val="300"/>
              </a:spcBef>
              <a:spcAft>
                <a:spcPts val="0"/>
              </a:spcAft>
              <a:buSzPts val="700"/>
              <a:buNone/>
              <a:defRPr sz="1400" b="1"/>
            </a:lvl3pPr>
            <a:lvl4pPr marL="1828800" lvl="3" indent="-228600" algn="l">
              <a:lnSpc>
                <a:spcPct val="100000"/>
              </a:lnSpc>
              <a:spcBef>
                <a:spcPts val="200"/>
              </a:spcBef>
              <a:spcAft>
                <a:spcPts val="0"/>
              </a:spcAft>
              <a:buSzPts val="700"/>
              <a:buNone/>
              <a:defRPr sz="1200" b="1"/>
            </a:lvl4pPr>
            <a:lvl5pPr marL="2286000" lvl="4" indent="-228600" algn="l">
              <a:lnSpc>
                <a:spcPct val="100000"/>
              </a:lnSpc>
              <a:spcBef>
                <a:spcPts val="200"/>
              </a:spcBef>
              <a:spcAft>
                <a:spcPts val="0"/>
              </a:spcAft>
              <a:buSzPts val="600"/>
              <a:buNone/>
              <a:defRPr sz="1200" b="1"/>
            </a:lvl5pPr>
            <a:lvl6pPr marL="2743200" lvl="5" indent="-228600" algn="l">
              <a:lnSpc>
                <a:spcPct val="100000"/>
              </a:lnSpc>
              <a:spcBef>
                <a:spcPts val="200"/>
              </a:spcBef>
              <a:spcAft>
                <a:spcPts val="0"/>
              </a:spcAft>
              <a:buSzPts val="600"/>
              <a:buNone/>
              <a:defRPr sz="1200" b="1"/>
            </a:lvl6pPr>
            <a:lvl7pPr marL="3200400" lvl="6" indent="-228600" algn="l">
              <a:lnSpc>
                <a:spcPct val="100000"/>
              </a:lnSpc>
              <a:spcBef>
                <a:spcPts val="200"/>
              </a:spcBef>
              <a:spcAft>
                <a:spcPts val="0"/>
              </a:spcAft>
              <a:buSzPts val="600"/>
              <a:buNone/>
              <a:defRPr sz="1200" b="1"/>
            </a:lvl7pPr>
            <a:lvl8pPr marL="3657600" lvl="7" indent="-228600" algn="l">
              <a:lnSpc>
                <a:spcPct val="100000"/>
              </a:lnSpc>
              <a:spcBef>
                <a:spcPts val="200"/>
              </a:spcBef>
              <a:spcAft>
                <a:spcPts val="0"/>
              </a:spcAft>
              <a:buSzPts val="600"/>
              <a:buNone/>
              <a:defRPr sz="1200" b="1"/>
            </a:lvl8pPr>
            <a:lvl9pPr marL="4114800" lvl="8" indent="-228600" algn="l">
              <a:lnSpc>
                <a:spcPct val="100000"/>
              </a:lnSpc>
              <a:spcBef>
                <a:spcPts val="200"/>
              </a:spcBef>
              <a:spcAft>
                <a:spcPts val="0"/>
              </a:spcAft>
              <a:buSzPts val="600"/>
              <a:buNone/>
              <a:defRPr sz="1200" b="1"/>
            </a:lvl9pPr>
          </a:lstStyle>
          <a:p>
            <a:endParaRPr/>
          </a:p>
        </p:txBody>
      </p:sp>
      <p:sp>
        <p:nvSpPr>
          <p:cNvPr id="91" name="Google Shape;91;p15"/>
          <p:cNvSpPr txBox="1">
            <a:spLocks noGrp="1"/>
          </p:cNvSpPr>
          <p:nvPr>
            <p:ph type="body" idx="4"/>
          </p:nvPr>
        </p:nvSpPr>
        <p:spPr>
          <a:xfrm>
            <a:off x="4645025" y="1631156"/>
            <a:ext cx="4041900" cy="2963400"/>
          </a:xfrm>
          <a:prstGeom prst="rect">
            <a:avLst/>
          </a:prstGeom>
          <a:noFill/>
          <a:ln>
            <a:noFill/>
          </a:ln>
        </p:spPr>
        <p:txBody>
          <a:bodyPr spcFirstLastPara="1" wrap="square" lIns="68575" tIns="34275" rIns="68575" bIns="34275" anchor="t" anchorCtr="0">
            <a:noAutofit/>
          </a:bodyPr>
          <a:lstStyle>
            <a:lvl1pPr marL="457200" lvl="0" indent="-298450" algn="l">
              <a:lnSpc>
                <a:spcPct val="100000"/>
              </a:lnSpc>
              <a:spcBef>
                <a:spcPts val="400"/>
              </a:spcBef>
              <a:spcAft>
                <a:spcPts val="0"/>
              </a:spcAft>
              <a:buSzPts val="1100"/>
              <a:buChar char="■"/>
              <a:defRPr sz="1800"/>
            </a:lvl1pPr>
            <a:lvl2pPr marL="914400" lvl="1" indent="-279400" algn="l">
              <a:lnSpc>
                <a:spcPct val="100000"/>
              </a:lnSpc>
              <a:spcBef>
                <a:spcPts val="300"/>
              </a:spcBef>
              <a:spcAft>
                <a:spcPts val="0"/>
              </a:spcAft>
              <a:buSzPts val="800"/>
              <a:buChar char="■"/>
              <a:defRPr sz="1500"/>
            </a:lvl2pPr>
            <a:lvl3pPr marL="1371600" lvl="2" indent="-273050" algn="l">
              <a:lnSpc>
                <a:spcPct val="100000"/>
              </a:lnSpc>
              <a:spcBef>
                <a:spcPts val="300"/>
              </a:spcBef>
              <a:spcAft>
                <a:spcPts val="0"/>
              </a:spcAft>
              <a:buSzPts val="700"/>
              <a:buChar char="■"/>
              <a:defRPr sz="1400"/>
            </a:lvl3pPr>
            <a:lvl4pPr marL="1828800" lvl="3" indent="-273050" algn="l">
              <a:lnSpc>
                <a:spcPct val="100000"/>
              </a:lnSpc>
              <a:spcBef>
                <a:spcPts val="200"/>
              </a:spcBef>
              <a:spcAft>
                <a:spcPts val="0"/>
              </a:spcAft>
              <a:buSzPts val="700"/>
              <a:buChar char="■"/>
              <a:defRPr sz="1200"/>
            </a:lvl4pPr>
            <a:lvl5pPr marL="2286000" lvl="4" indent="-266700" algn="l">
              <a:lnSpc>
                <a:spcPct val="100000"/>
              </a:lnSpc>
              <a:spcBef>
                <a:spcPts val="200"/>
              </a:spcBef>
              <a:spcAft>
                <a:spcPts val="0"/>
              </a:spcAft>
              <a:buSzPts val="600"/>
              <a:buChar char="■"/>
              <a:defRPr sz="1200"/>
            </a:lvl5pPr>
            <a:lvl6pPr marL="2743200" lvl="5" indent="-266700" algn="l">
              <a:lnSpc>
                <a:spcPct val="100000"/>
              </a:lnSpc>
              <a:spcBef>
                <a:spcPts val="200"/>
              </a:spcBef>
              <a:spcAft>
                <a:spcPts val="0"/>
              </a:spcAft>
              <a:buSzPts val="600"/>
              <a:buChar char="■"/>
              <a:defRPr sz="1200"/>
            </a:lvl6pPr>
            <a:lvl7pPr marL="3200400" lvl="6" indent="-266700" algn="l">
              <a:lnSpc>
                <a:spcPct val="100000"/>
              </a:lnSpc>
              <a:spcBef>
                <a:spcPts val="200"/>
              </a:spcBef>
              <a:spcAft>
                <a:spcPts val="0"/>
              </a:spcAft>
              <a:buSzPts val="600"/>
              <a:buChar char="■"/>
              <a:defRPr sz="1200"/>
            </a:lvl7pPr>
            <a:lvl8pPr marL="3657600" lvl="7" indent="-266700" algn="l">
              <a:lnSpc>
                <a:spcPct val="100000"/>
              </a:lnSpc>
              <a:spcBef>
                <a:spcPts val="200"/>
              </a:spcBef>
              <a:spcAft>
                <a:spcPts val="0"/>
              </a:spcAft>
              <a:buSzPts val="600"/>
              <a:buChar char="■"/>
              <a:defRPr sz="1200"/>
            </a:lvl8pPr>
            <a:lvl9pPr marL="4114800" lvl="8" indent="-266700" algn="l">
              <a:lnSpc>
                <a:spcPct val="100000"/>
              </a:lnSpc>
              <a:spcBef>
                <a:spcPts val="200"/>
              </a:spcBef>
              <a:spcAft>
                <a:spcPts val="0"/>
              </a:spcAft>
              <a:buSzPts val="600"/>
              <a:buChar char="■"/>
              <a:defRPr sz="1200"/>
            </a:lvl9pPr>
          </a:lstStyle>
          <a:p>
            <a:endParaRPr/>
          </a:p>
        </p:txBody>
      </p:sp>
      <p:sp>
        <p:nvSpPr>
          <p:cNvPr id="92" name="Google Shape;92;p15"/>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5"/>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5"/>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16"/>
          <p:cNvSpPr txBox="1">
            <a:spLocks noGrp="1"/>
          </p:cNvSpPr>
          <p:nvPr>
            <p:ph type="body" idx="1"/>
          </p:nvPr>
        </p:nvSpPr>
        <p:spPr>
          <a:xfrm>
            <a:off x="228600" y="1085850"/>
            <a:ext cx="4286400" cy="3513600"/>
          </a:xfrm>
          <a:prstGeom prst="rect">
            <a:avLst/>
          </a:prstGeom>
          <a:noFill/>
          <a:ln>
            <a:noFill/>
          </a:ln>
        </p:spPr>
        <p:txBody>
          <a:bodyPr spcFirstLastPara="1" wrap="square" lIns="68575" tIns="34275" rIns="68575" bIns="34275" anchor="t" anchorCtr="0">
            <a:noAutofit/>
          </a:bodyPr>
          <a:lstStyle>
            <a:lvl1pPr marL="457200" lvl="0" indent="-311150" algn="l">
              <a:lnSpc>
                <a:spcPct val="100000"/>
              </a:lnSpc>
              <a:spcBef>
                <a:spcPts val="400"/>
              </a:spcBef>
              <a:spcAft>
                <a:spcPts val="0"/>
              </a:spcAft>
              <a:buSzPts val="1300"/>
              <a:buChar char="■"/>
              <a:defRPr sz="2100"/>
            </a:lvl1pPr>
            <a:lvl2pPr marL="914400" lvl="1" indent="-292100" algn="l">
              <a:lnSpc>
                <a:spcPct val="100000"/>
              </a:lnSpc>
              <a:spcBef>
                <a:spcPts val="400"/>
              </a:spcBef>
              <a:spcAft>
                <a:spcPts val="0"/>
              </a:spcAft>
              <a:buSzPts val="1000"/>
              <a:buChar char="■"/>
              <a:defRPr sz="1800"/>
            </a:lvl2pPr>
            <a:lvl3pPr marL="1371600" lvl="2" indent="-279400" algn="l">
              <a:lnSpc>
                <a:spcPct val="100000"/>
              </a:lnSpc>
              <a:spcBef>
                <a:spcPts val="300"/>
              </a:spcBef>
              <a:spcAft>
                <a:spcPts val="0"/>
              </a:spcAft>
              <a:buSzPts val="800"/>
              <a:buChar char="■"/>
              <a:defRPr sz="1500"/>
            </a:lvl3pPr>
            <a:lvl4pPr marL="1828800" lvl="3" indent="-273050" algn="l">
              <a:lnSpc>
                <a:spcPct val="100000"/>
              </a:lnSpc>
              <a:spcBef>
                <a:spcPts val="300"/>
              </a:spcBef>
              <a:spcAft>
                <a:spcPts val="0"/>
              </a:spcAft>
              <a:buSzPts val="700"/>
              <a:buChar char="■"/>
              <a:defRPr sz="1400"/>
            </a:lvl4pPr>
            <a:lvl5pPr marL="2286000" lvl="4" indent="-273050" algn="l">
              <a:lnSpc>
                <a:spcPct val="100000"/>
              </a:lnSpc>
              <a:spcBef>
                <a:spcPts val="300"/>
              </a:spcBef>
              <a:spcAft>
                <a:spcPts val="0"/>
              </a:spcAft>
              <a:buSzPts val="700"/>
              <a:buChar char="■"/>
              <a:defRPr sz="1400"/>
            </a:lvl5pPr>
            <a:lvl6pPr marL="2743200" lvl="5" indent="-273050" algn="l">
              <a:lnSpc>
                <a:spcPct val="100000"/>
              </a:lnSpc>
              <a:spcBef>
                <a:spcPts val="300"/>
              </a:spcBef>
              <a:spcAft>
                <a:spcPts val="0"/>
              </a:spcAft>
              <a:buSzPts val="700"/>
              <a:buChar char="■"/>
              <a:defRPr sz="1400"/>
            </a:lvl6pPr>
            <a:lvl7pPr marL="3200400" lvl="6" indent="-273050" algn="l">
              <a:lnSpc>
                <a:spcPct val="100000"/>
              </a:lnSpc>
              <a:spcBef>
                <a:spcPts val="300"/>
              </a:spcBef>
              <a:spcAft>
                <a:spcPts val="0"/>
              </a:spcAft>
              <a:buSzPts val="700"/>
              <a:buChar char="■"/>
              <a:defRPr sz="1400"/>
            </a:lvl7pPr>
            <a:lvl8pPr marL="3657600" lvl="7" indent="-273050" algn="l">
              <a:lnSpc>
                <a:spcPct val="100000"/>
              </a:lnSpc>
              <a:spcBef>
                <a:spcPts val="300"/>
              </a:spcBef>
              <a:spcAft>
                <a:spcPts val="0"/>
              </a:spcAft>
              <a:buSzPts val="700"/>
              <a:buChar char="■"/>
              <a:defRPr sz="1400"/>
            </a:lvl8pPr>
            <a:lvl9pPr marL="4114800" lvl="8" indent="-273050" algn="l">
              <a:lnSpc>
                <a:spcPct val="100000"/>
              </a:lnSpc>
              <a:spcBef>
                <a:spcPts val="300"/>
              </a:spcBef>
              <a:spcAft>
                <a:spcPts val="0"/>
              </a:spcAft>
              <a:buSzPts val="700"/>
              <a:buChar char="■"/>
              <a:defRPr sz="1400"/>
            </a:lvl9pPr>
          </a:lstStyle>
          <a:p>
            <a:endParaRPr/>
          </a:p>
        </p:txBody>
      </p:sp>
      <p:sp>
        <p:nvSpPr>
          <p:cNvPr id="98" name="Google Shape;98;p16"/>
          <p:cNvSpPr txBox="1">
            <a:spLocks noGrp="1"/>
          </p:cNvSpPr>
          <p:nvPr>
            <p:ph type="body" idx="2"/>
          </p:nvPr>
        </p:nvSpPr>
        <p:spPr>
          <a:xfrm>
            <a:off x="4667250" y="1085850"/>
            <a:ext cx="4287900" cy="3513600"/>
          </a:xfrm>
          <a:prstGeom prst="rect">
            <a:avLst/>
          </a:prstGeom>
          <a:noFill/>
          <a:ln>
            <a:noFill/>
          </a:ln>
        </p:spPr>
        <p:txBody>
          <a:bodyPr spcFirstLastPara="1" wrap="square" lIns="68575" tIns="34275" rIns="68575" bIns="34275" anchor="t" anchorCtr="0">
            <a:noAutofit/>
          </a:bodyPr>
          <a:lstStyle>
            <a:lvl1pPr marL="457200" lvl="0" indent="-311150" algn="l">
              <a:lnSpc>
                <a:spcPct val="100000"/>
              </a:lnSpc>
              <a:spcBef>
                <a:spcPts val="400"/>
              </a:spcBef>
              <a:spcAft>
                <a:spcPts val="0"/>
              </a:spcAft>
              <a:buSzPts val="1300"/>
              <a:buChar char="■"/>
              <a:defRPr sz="2100"/>
            </a:lvl1pPr>
            <a:lvl2pPr marL="914400" lvl="1" indent="-292100" algn="l">
              <a:lnSpc>
                <a:spcPct val="100000"/>
              </a:lnSpc>
              <a:spcBef>
                <a:spcPts val="400"/>
              </a:spcBef>
              <a:spcAft>
                <a:spcPts val="0"/>
              </a:spcAft>
              <a:buSzPts val="1000"/>
              <a:buChar char="■"/>
              <a:defRPr sz="1800"/>
            </a:lvl2pPr>
            <a:lvl3pPr marL="1371600" lvl="2" indent="-279400" algn="l">
              <a:lnSpc>
                <a:spcPct val="100000"/>
              </a:lnSpc>
              <a:spcBef>
                <a:spcPts val="300"/>
              </a:spcBef>
              <a:spcAft>
                <a:spcPts val="0"/>
              </a:spcAft>
              <a:buSzPts val="800"/>
              <a:buChar char="■"/>
              <a:defRPr sz="1500"/>
            </a:lvl3pPr>
            <a:lvl4pPr marL="1828800" lvl="3" indent="-273050" algn="l">
              <a:lnSpc>
                <a:spcPct val="100000"/>
              </a:lnSpc>
              <a:spcBef>
                <a:spcPts val="300"/>
              </a:spcBef>
              <a:spcAft>
                <a:spcPts val="0"/>
              </a:spcAft>
              <a:buSzPts val="700"/>
              <a:buChar char="■"/>
              <a:defRPr sz="1400"/>
            </a:lvl4pPr>
            <a:lvl5pPr marL="2286000" lvl="4" indent="-273050" algn="l">
              <a:lnSpc>
                <a:spcPct val="100000"/>
              </a:lnSpc>
              <a:spcBef>
                <a:spcPts val="300"/>
              </a:spcBef>
              <a:spcAft>
                <a:spcPts val="0"/>
              </a:spcAft>
              <a:buSzPts val="700"/>
              <a:buChar char="■"/>
              <a:defRPr sz="1400"/>
            </a:lvl5pPr>
            <a:lvl6pPr marL="2743200" lvl="5" indent="-273050" algn="l">
              <a:lnSpc>
                <a:spcPct val="100000"/>
              </a:lnSpc>
              <a:spcBef>
                <a:spcPts val="300"/>
              </a:spcBef>
              <a:spcAft>
                <a:spcPts val="0"/>
              </a:spcAft>
              <a:buSzPts val="700"/>
              <a:buChar char="■"/>
              <a:defRPr sz="1400"/>
            </a:lvl6pPr>
            <a:lvl7pPr marL="3200400" lvl="6" indent="-273050" algn="l">
              <a:lnSpc>
                <a:spcPct val="100000"/>
              </a:lnSpc>
              <a:spcBef>
                <a:spcPts val="300"/>
              </a:spcBef>
              <a:spcAft>
                <a:spcPts val="0"/>
              </a:spcAft>
              <a:buSzPts val="700"/>
              <a:buChar char="■"/>
              <a:defRPr sz="1400"/>
            </a:lvl7pPr>
            <a:lvl8pPr marL="3657600" lvl="7" indent="-273050" algn="l">
              <a:lnSpc>
                <a:spcPct val="100000"/>
              </a:lnSpc>
              <a:spcBef>
                <a:spcPts val="300"/>
              </a:spcBef>
              <a:spcAft>
                <a:spcPts val="0"/>
              </a:spcAft>
              <a:buSzPts val="700"/>
              <a:buChar char="■"/>
              <a:defRPr sz="1400"/>
            </a:lvl8pPr>
            <a:lvl9pPr marL="4114800" lvl="8" indent="-273050" algn="l">
              <a:lnSpc>
                <a:spcPct val="100000"/>
              </a:lnSpc>
              <a:spcBef>
                <a:spcPts val="300"/>
              </a:spcBef>
              <a:spcAft>
                <a:spcPts val="0"/>
              </a:spcAft>
              <a:buSzPts val="700"/>
              <a:buChar char="■"/>
              <a:defRPr sz="1400"/>
            </a:lvl9pPr>
          </a:lstStyle>
          <a:p>
            <a:endParaRPr/>
          </a:p>
        </p:txBody>
      </p:sp>
      <p:sp>
        <p:nvSpPr>
          <p:cNvPr id="99" name="Google Shape;99;p16"/>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sz="1100">
                <a:latin typeface="Tahoma"/>
                <a:ea typeface="Tahoma"/>
                <a:cs typeface="Tahoma"/>
                <a:sym typeface="Tahom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16"/>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16"/>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4"/>
          <p:cNvGrpSpPr/>
          <p:nvPr/>
        </p:nvGrpSpPr>
        <p:grpSpPr>
          <a:xfrm>
            <a:off x="0" y="1828800"/>
            <a:ext cx="9009012" cy="789300"/>
            <a:chOff x="0" y="2438400"/>
            <a:chExt cx="9009012" cy="1052400"/>
          </a:xfrm>
        </p:grpSpPr>
        <p:grpSp>
          <p:nvGrpSpPr>
            <p:cNvPr id="7" name="Google Shape;7;p4"/>
            <p:cNvGrpSpPr/>
            <p:nvPr/>
          </p:nvGrpSpPr>
          <p:grpSpPr>
            <a:xfrm>
              <a:off x="293743" y="2546335"/>
              <a:ext cx="712836" cy="474642"/>
              <a:chOff x="1143000" y="533400"/>
              <a:chExt cx="990600" cy="685800"/>
            </a:xfrm>
          </p:grpSpPr>
          <p:sp>
            <p:nvSpPr>
              <p:cNvPr id="8" name="Google Shape;8;p4"/>
              <p:cNvSpPr txBox="1"/>
              <p:nvPr/>
            </p:nvSpPr>
            <p:spPr>
              <a:xfrm>
                <a:off x="1143000" y="533400"/>
                <a:ext cx="609600" cy="685800"/>
              </a:xfrm>
              <a:prstGeom prst="rect">
                <a:avLst/>
              </a:prstGeom>
              <a:solidFill>
                <a:schemeClr val="folHlink"/>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 name="Google Shape;9;p4"/>
              <p:cNvSpPr txBox="1"/>
              <p:nvPr/>
            </p:nvSpPr>
            <p:spPr>
              <a:xfrm>
                <a:off x="1676400" y="533400"/>
                <a:ext cx="457200" cy="685800"/>
              </a:xfrm>
              <a:prstGeom prst="rect">
                <a:avLst/>
              </a:prstGeom>
              <a:gradFill>
                <a:gsLst>
                  <a:gs pos="0">
                    <a:schemeClr val="folHlink"/>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0" name="Google Shape;10;p4"/>
            <p:cNvGrpSpPr/>
            <p:nvPr/>
          </p:nvGrpSpPr>
          <p:grpSpPr>
            <a:xfrm>
              <a:off x="417581" y="2968504"/>
              <a:ext cx="739826" cy="474642"/>
              <a:chOff x="1447800" y="4191000"/>
              <a:chExt cx="1066800" cy="685800"/>
            </a:xfrm>
          </p:grpSpPr>
          <p:sp>
            <p:nvSpPr>
              <p:cNvPr id="11" name="Google Shape;11;p4"/>
              <p:cNvSpPr txBox="1"/>
              <p:nvPr/>
            </p:nvSpPr>
            <p:spPr>
              <a:xfrm>
                <a:off x="1447800" y="4191000"/>
                <a:ext cx="609600" cy="6858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2" name="Google Shape;12;p4"/>
              <p:cNvSpPr txBox="1"/>
              <p:nvPr/>
            </p:nvSpPr>
            <p:spPr>
              <a:xfrm>
                <a:off x="1981200" y="4191000"/>
                <a:ext cx="533400" cy="685800"/>
              </a:xfrm>
              <a:prstGeom prst="rect">
                <a:avLst/>
              </a:prstGeom>
              <a:gradFill>
                <a:gsLst>
                  <a:gs pos="0">
                    <a:schemeClr val="accen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3" name="Google Shape;13;p4"/>
            <p:cNvSpPr txBox="1"/>
            <p:nvPr/>
          </p:nvSpPr>
          <p:spPr>
            <a:xfrm>
              <a:off x="0" y="2895600"/>
              <a:ext cx="560400" cy="422400"/>
            </a:xfrm>
            <a:prstGeom prst="rect">
              <a:avLst/>
            </a:prstGeom>
            <a:gradFill>
              <a:gsLst>
                <a:gs pos="0">
                  <a:schemeClr val="lt1"/>
                </a:gs>
                <a:gs pos="100000">
                  <a:schemeClr val="hlink"/>
                </a:gs>
              </a:gsLst>
              <a:lin ang="1890004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 name="Google Shape;14;p4"/>
            <p:cNvSpPr txBox="1"/>
            <p:nvPr/>
          </p:nvSpPr>
          <p:spPr>
            <a:xfrm>
              <a:off x="635000" y="2438400"/>
              <a:ext cx="31800" cy="105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5" name="Google Shape;15;p4"/>
            <p:cNvSpPr txBox="1"/>
            <p:nvPr/>
          </p:nvSpPr>
          <p:spPr>
            <a:xfrm rot="10800000" flipH="1">
              <a:off x="315912" y="3260787"/>
              <a:ext cx="8693100" cy="55500"/>
            </a:xfrm>
            <a:prstGeom prst="rect">
              <a:avLst/>
            </a:prstGeom>
            <a:gradFill>
              <a:gsLst>
                <a:gs pos="0">
                  <a:schemeClr val="l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6" name="Google Shape;16;p4"/>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9pPr>
          </a:lstStyle>
          <a:p>
            <a:endParaRPr/>
          </a:p>
        </p:txBody>
      </p:sp>
      <p:sp>
        <p:nvSpPr>
          <p:cNvPr id="17" name="Google Shape;17;p4"/>
          <p:cNvSpPr txBox="1">
            <a:spLocks noGrp="1"/>
          </p:cNvSpPr>
          <p:nvPr>
            <p:ph type="body" idx="1"/>
          </p:nvPr>
        </p:nvSpPr>
        <p:spPr>
          <a:xfrm>
            <a:off x="228600" y="1085850"/>
            <a:ext cx="8726400" cy="3513600"/>
          </a:xfrm>
          <a:prstGeom prst="rect">
            <a:avLst/>
          </a:prstGeom>
          <a:noFill/>
          <a:ln>
            <a:noFill/>
          </a:ln>
        </p:spPr>
        <p:txBody>
          <a:bodyPr spcFirstLastPara="1" wrap="square" lIns="68575" tIns="34275" rIns="68575" bIns="34275" anchor="t" anchorCtr="0">
            <a:noAutofit/>
          </a:bodyPr>
          <a:lstStyle>
            <a:lvl1pPr marL="457200" marR="0" lvl="0" indent="-317500" algn="l" rtl="0">
              <a:lnSpc>
                <a:spcPct val="100000"/>
              </a:lnSpc>
              <a:spcBef>
                <a:spcPts val="500"/>
              </a:spcBef>
              <a:spcAft>
                <a:spcPts val="0"/>
              </a:spcAft>
              <a:buClr>
                <a:schemeClr val="folHlink"/>
              </a:buClr>
              <a:buSzPts val="1400"/>
              <a:buFont typeface="Noto Sans Symbols"/>
              <a:buChar char="■"/>
              <a:defRPr sz="2400" b="0" i="0" u="none" strike="noStrike" cap="none">
                <a:solidFill>
                  <a:schemeClr val="dk1"/>
                </a:solidFill>
                <a:latin typeface="Tahoma"/>
                <a:ea typeface="Tahoma"/>
                <a:cs typeface="Tahoma"/>
                <a:sym typeface="Tahoma"/>
              </a:defRPr>
            </a:lvl1pPr>
            <a:lvl2pPr marL="914400" marR="0" lvl="1" indent="-304800" algn="l" rtl="0">
              <a:lnSpc>
                <a:spcPct val="100000"/>
              </a:lnSpc>
              <a:spcBef>
                <a:spcPts val="400"/>
              </a:spcBef>
              <a:spcAft>
                <a:spcPts val="0"/>
              </a:spcAft>
              <a:buClr>
                <a:schemeClr val="hlink"/>
              </a:buClr>
              <a:buSzPts val="1200"/>
              <a:buFont typeface="Noto Sans Symbols"/>
              <a:buChar char="■"/>
              <a:defRPr sz="21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40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79400" algn="l" rtl="0">
              <a:lnSpc>
                <a:spcPct val="100000"/>
              </a:lnSpc>
              <a:spcBef>
                <a:spcPts val="300"/>
              </a:spcBef>
              <a:spcAft>
                <a:spcPts val="0"/>
              </a:spcAft>
              <a:buClr>
                <a:schemeClr val="accent2"/>
              </a:buClr>
              <a:buSzPts val="800"/>
              <a:buFont typeface="Noto Sans Symbols"/>
              <a:buChar char="■"/>
              <a:defRPr sz="15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9pPr>
          </a:lstStyle>
          <a:p>
            <a:endParaRPr/>
          </a:p>
        </p:txBody>
      </p:sp>
      <p:sp>
        <p:nvSpPr>
          <p:cNvPr id="18" name="Google Shape;18;p4"/>
          <p:cNvSpPr txBox="1">
            <a:spLocks noGrp="1"/>
          </p:cNvSpPr>
          <p:nvPr>
            <p:ph type="dt" idx="10"/>
          </p:nvPr>
        </p:nvSpPr>
        <p:spPr>
          <a:xfrm>
            <a:off x="990600" y="4686300"/>
            <a:ext cx="19050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9" name="Google Shape;19;p4"/>
          <p:cNvSpPr txBox="1">
            <a:spLocks noGrp="1"/>
          </p:cNvSpPr>
          <p:nvPr>
            <p:ph type="ftr" idx="11"/>
          </p:nvPr>
        </p:nvSpPr>
        <p:spPr>
          <a:xfrm>
            <a:off x="3429000" y="4686300"/>
            <a:ext cx="28956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20" name="Google Shape;20;p4"/>
          <p:cNvSpPr txBox="1">
            <a:spLocks noGrp="1"/>
          </p:cNvSpPr>
          <p:nvPr>
            <p:ph type="sldNum" idx="12"/>
          </p:nvPr>
        </p:nvSpPr>
        <p:spPr>
          <a:xfrm>
            <a:off x="6858000" y="4686300"/>
            <a:ext cx="1905000" cy="3429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100"/>
              <a:buFont typeface="Tahoma"/>
              <a:buNone/>
              <a:defRPr sz="11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p:nvPr/>
        </p:nvSpPr>
        <p:spPr>
          <a:xfrm>
            <a:off x="417512" y="320278"/>
            <a:ext cx="438300" cy="3561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9" name="Google Shape;29;p6"/>
          <p:cNvSpPr txBox="1"/>
          <p:nvPr/>
        </p:nvSpPr>
        <p:spPr>
          <a:xfrm>
            <a:off x="800100" y="320278"/>
            <a:ext cx="328500" cy="356100"/>
          </a:xfrm>
          <a:prstGeom prst="rect">
            <a:avLst/>
          </a:prstGeom>
          <a:gradFill>
            <a:gsLst>
              <a:gs pos="0">
                <a:schemeClr val="accen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 name="Google Shape;30;p6"/>
          <p:cNvSpPr txBox="1"/>
          <p:nvPr/>
        </p:nvSpPr>
        <p:spPr>
          <a:xfrm>
            <a:off x="541337" y="636984"/>
            <a:ext cx="422400" cy="356100"/>
          </a:xfrm>
          <a:prstGeom prst="rect">
            <a:avLst/>
          </a:prstGeom>
          <a:solidFill>
            <a:schemeClr val="folHlink"/>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1" name="Google Shape;31;p6"/>
          <p:cNvSpPr txBox="1"/>
          <p:nvPr/>
        </p:nvSpPr>
        <p:spPr>
          <a:xfrm>
            <a:off x="911225" y="636984"/>
            <a:ext cx="368400" cy="356100"/>
          </a:xfrm>
          <a:prstGeom prst="rect">
            <a:avLst/>
          </a:prstGeom>
          <a:gradFill>
            <a:gsLst>
              <a:gs pos="0">
                <a:schemeClr val="folHlink"/>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2" name="Google Shape;32;p6"/>
          <p:cNvSpPr txBox="1"/>
          <p:nvPr/>
        </p:nvSpPr>
        <p:spPr>
          <a:xfrm>
            <a:off x="127000" y="582215"/>
            <a:ext cx="560400" cy="316800"/>
          </a:xfrm>
          <a:prstGeom prst="rect">
            <a:avLst/>
          </a:prstGeom>
          <a:gradFill>
            <a:gsLst>
              <a:gs pos="0">
                <a:schemeClr val="lt1"/>
              </a:gs>
              <a:gs pos="100000">
                <a:schemeClr val="hlink"/>
              </a:gs>
            </a:gsLst>
            <a:lin ang="1890004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3" name="Google Shape;33;p6"/>
          <p:cNvSpPr txBox="1"/>
          <p:nvPr/>
        </p:nvSpPr>
        <p:spPr>
          <a:xfrm>
            <a:off x="762000" y="239315"/>
            <a:ext cx="31800" cy="789300"/>
          </a:xfrm>
          <a:prstGeom prst="rect">
            <a:avLst/>
          </a:prstGeom>
          <a:solidFill>
            <a:schemeClr val="l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4" name="Google Shape;34;p6"/>
          <p:cNvSpPr txBox="1"/>
          <p:nvPr/>
        </p:nvSpPr>
        <p:spPr>
          <a:xfrm>
            <a:off x="442912" y="832247"/>
            <a:ext cx="8226300" cy="24000"/>
          </a:xfrm>
          <a:prstGeom prst="rect">
            <a:avLst/>
          </a:prstGeom>
          <a:gradFill>
            <a:gsLst>
              <a:gs pos="0">
                <a:schemeClr val="lt2"/>
              </a:gs>
              <a:gs pos="100000">
                <a:schemeClr val="lt1"/>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5" name="Google Shape;35;p6"/>
          <p:cNvSpPr txBox="1">
            <a:spLocks noGrp="1"/>
          </p:cNvSpPr>
          <p:nvPr>
            <p:ph type="title"/>
          </p:nvPr>
        </p:nvSpPr>
        <p:spPr>
          <a:xfrm>
            <a:off x="1150937" y="160734"/>
            <a:ext cx="7793100" cy="5823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2"/>
                </a:solidFill>
                <a:latin typeface="Tahoma"/>
                <a:ea typeface="Tahoma"/>
                <a:cs typeface="Tahoma"/>
                <a:sym typeface="Tahoma"/>
              </a:defRPr>
            </a:lvl9pPr>
          </a:lstStyle>
          <a:p>
            <a:endParaRPr/>
          </a:p>
        </p:txBody>
      </p:sp>
      <p:sp>
        <p:nvSpPr>
          <p:cNvPr id="36" name="Google Shape;36;p6"/>
          <p:cNvSpPr txBox="1">
            <a:spLocks noGrp="1"/>
          </p:cNvSpPr>
          <p:nvPr>
            <p:ph type="body" idx="1"/>
          </p:nvPr>
        </p:nvSpPr>
        <p:spPr>
          <a:xfrm>
            <a:off x="228600" y="1085850"/>
            <a:ext cx="8726400" cy="3513600"/>
          </a:xfrm>
          <a:prstGeom prst="rect">
            <a:avLst/>
          </a:prstGeom>
          <a:noFill/>
          <a:ln>
            <a:noFill/>
          </a:ln>
        </p:spPr>
        <p:txBody>
          <a:bodyPr spcFirstLastPara="1" wrap="square" lIns="68575" tIns="34275" rIns="68575" bIns="34275" anchor="t" anchorCtr="0">
            <a:noAutofit/>
          </a:bodyPr>
          <a:lstStyle>
            <a:lvl1pPr marL="457200" marR="0" lvl="0" indent="-317500" algn="l" rtl="0">
              <a:lnSpc>
                <a:spcPct val="100000"/>
              </a:lnSpc>
              <a:spcBef>
                <a:spcPts val="500"/>
              </a:spcBef>
              <a:spcAft>
                <a:spcPts val="0"/>
              </a:spcAft>
              <a:buClr>
                <a:schemeClr val="folHlink"/>
              </a:buClr>
              <a:buSzPts val="1400"/>
              <a:buFont typeface="Noto Sans Symbols"/>
              <a:buChar char="■"/>
              <a:defRPr sz="2400" b="0" i="0" u="none" strike="noStrike" cap="none">
                <a:solidFill>
                  <a:schemeClr val="dk1"/>
                </a:solidFill>
                <a:latin typeface="Tahoma"/>
                <a:ea typeface="Tahoma"/>
                <a:cs typeface="Tahoma"/>
                <a:sym typeface="Tahoma"/>
              </a:defRPr>
            </a:lvl1pPr>
            <a:lvl2pPr marL="914400" marR="0" lvl="1" indent="-304800" algn="l" rtl="0">
              <a:lnSpc>
                <a:spcPct val="100000"/>
              </a:lnSpc>
              <a:spcBef>
                <a:spcPts val="400"/>
              </a:spcBef>
              <a:spcAft>
                <a:spcPts val="0"/>
              </a:spcAft>
              <a:buClr>
                <a:schemeClr val="hlink"/>
              </a:buClr>
              <a:buSzPts val="1200"/>
              <a:buFont typeface="Noto Sans Symbols"/>
              <a:buChar char="■"/>
              <a:defRPr sz="2100" b="0" i="0" u="none" strike="noStrike" cap="none">
                <a:solidFill>
                  <a:schemeClr val="dk1"/>
                </a:solidFill>
                <a:latin typeface="Tahoma"/>
                <a:ea typeface="Tahoma"/>
                <a:cs typeface="Tahoma"/>
                <a:sym typeface="Tahoma"/>
              </a:defRPr>
            </a:lvl2pPr>
            <a:lvl3pPr marL="1371600" marR="0" lvl="2" indent="-285750" algn="l" rtl="0">
              <a:lnSpc>
                <a:spcPct val="100000"/>
              </a:lnSpc>
              <a:spcBef>
                <a:spcPts val="40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79400" algn="l" rtl="0">
              <a:lnSpc>
                <a:spcPct val="100000"/>
              </a:lnSpc>
              <a:spcBef>
                <a:spcPts val="300"/>
              </a:spcBef>
              <a:spcAft>
                <a:spcPts val="0"/>
              </a:spcAft>
              <a:buClr>
                <a:schemeClr val="accent2"/>
              </a:buClr>
              <a:buSzPts val="800"/>
              <a:buFont typeface="Noto Sans Symbols"/>
              <a:buChar char="■"/>
              <a:defRPr sz="1500" b="0" i="0" u="none" strike="noStrike" cap="none">
                <a:solidFill>
                  <a:schemeClr val="dk1"/>
                </a:solidFill>
                <a:latin typeface="Tahoma"/>
                <a:ea typeface="Tahoma"/>
                <a:cs typeface="Tahoma"/>
                <a:sym typeface="Tahoma"/>
              </a:defRPr>
            </a:lvl4pPr>
            <a:lvl5pPr marL="2286000" marR="0" lvl="4"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5pPr>
            <a:lvl6pPr marL="2743200" marR="0" lvl="5"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6pPr>
            <a:lvl7pPr marL="3200400" marR="0" lvl="6"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7pPr>
            <a:lvl8pPr marL="3657600" marR="0" lvl="7"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8pPr>
            <a:lvl9pPr marL="4114800" marR="0" lvl="8" indent="-279400" algn="l" rtl="0">
              <a:lnSpc>
                <a:spcPct val="100000"/>
              </a:lnSpc>
              <a:spcBef>
                <a:spcPts val="300"/>
              </a:spcBef>
              <a:spcAft>
                <a:spcPts val="0"/>
              </a:spcAft>
              <a:buClr>
                <a:schemeClr val="accent1"/>
              </a:buClr>
              <a:buSzPts val="800"/>
              <a:buFont typeface="Noto Sans Symbols"/>
              <a:buChar char="■"/>
              <a:defRPr sz="1500" b="0" i="0" u="none" strike="noStrike" cap="none">
                <a:solidFill>
                  <a:schemeClr val="dk1"/>
                </a:solidFill>
                <a:latin typeface="Tahoma"/>
                <a:ea typeface="Tahoma"/>
                <a:cs typeface="Tahoma"/>
                <a:sym typeface="Tahoma"/>
              </a:defRPr>
            </a:lvl9pPr>
          </a:lstStyle>
          <a:p>
            <a:endParaRPr/>
          </a:p>
        </p:txBody>
      </p:sp>
      <p:sp>
        <p:nvSpPr>
          <p:cNvPr id="37" name="Google Shape;37;p6"/>
          <p:cNvSpPr txBox="1">
            <a:spLocks noGrp="1"/>
          </p:cNvSpPr>
          <p:nvPr>
            <p:ph type="dt" idx="10"/>
          </p:nvPr>
        </p:nvSpPr>
        <p:spPr>
          <a:xfrm>
            <a:off x="228600" y="4682728"/>
            <a:ext cx="19050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38" name="Google Shape;38;p6"/>
          <p:cNvSpPr txBox="1">
            <a:spLocks noGrp="1"/>
          </p:cNvSpPr>
          <p:nvPr>
            <p:ph type="ftr" idx="11"/>
          </p:nvPr>
        </p:nvSpPr>
        <p:spPr>
          <a:xfrm>
            <a:off x="3276600" y="4682728"/>
            <a:ext cx="2895600" cy="3429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sldNum" idx="12"/>
          </p:nvPr>
        </p:nvSpPr>
        <p:spPr>
          <a:xfrm>
            <a:off x="7042150" y="4682728"/>
            <a:ext cx="1905000" cy="3429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100"/>
              <a:buFont typeface="Tahoma"/>
              <a:buNone/>
              <a:defRPr sz="11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vi"/>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685800" y="1661652"/>
            <a:ext cx="7772400" cy="651628"/>
          </a:xfrm>
          <a:prstGeom prst="rect">
            <a:avLst/>
          </a:prstGeom>
          <a:noFill/>
          <a:ln>
            <a:noFill/>
          </a:ln>
        </p:spPr>
        <p:txBody>
          <a:bodyPr spcFirstLastPara="1" wrap="square" lIns="68575" tIns="34275" rIns="68575" bIns="34275" anchor="b" anchorCtr="0">
            <a:noAutofit/>
          </a:bodyPr>
          <a:lstStyle/>
          <a:p>
            <a:pPr marL="0" lvl="0" indent="0" algn="ctr" rtl="0">
              <a:lnSpc>
                <a:spcPct val="100000"/>
              </a:lnSpc>
              <a:spcBef>
                <a:spcPts val="0"/>
              </a:spcBef>
              <a:spcAft>
                <a:spcPts val="0"/>
              </a:spcAft>
              <a:buClr>
                <a:schemeClr val="dk2"/>
              </a:buClr>
              <a:buSzPts val="3300"/>
              <a:buFont typeface="Tahoma"/>
              <a:buNone/>
            </a:pPr>
            <a:br>
              <a:rPr lang="en-US" sz="25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Đồ án tốt nghiệp</a:t>
            </a:r>
            <a:endParaRPr sz="2900">
              <a:latin typeface="Times New Roman" panose="02020603050405020304" pitchFamily="18" charset="0"/>
              <a:cs typeface="Times New Roman" panose="02020603050405020304" pitchFamily="18" charset="0"/>
            </a:endParaRPr>
          </a:p>
        </p:txBody>
      </p:sp>
      <p:sp>
        <p:nvSpPr>
          <p:cNvPr id="130" name="Google Shape;130;p1"/>
          <p:cNvSpPr txBox="1"/>
          <p:nvPr/>
        </p:nvSpPr>
        <p:spPr>
          <a:xfrm>
            <a:off x="850490" y="2661404"/>
            <a:ext cx="7443019" cy="1643586"/>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250"/>
              <a:buFont typeface="Arial"/>
              <a:buNone/>
            </a:pPr>
            <a:r>
              <a:rPr lang="en-US" sz="2000" b="1" i="0" u="none" strike="noStrike" cap="none">
                <a:solidFill>
                  <a:schemeClr val="dk1"/>
                </a:solidFill>
                <a:highlight>
                  <a:srgbClr val="FFFFFF"/>
                </a:highlight>
                <a:latin typeface="Times New Roman" panose="02020603050405020304" pitchFamily="18" charset="0"/>
                <a:cs typeface="Times New Roman" panose="02020603050405020304" pitchFamily="18" charset="0"/>
                <a:sym typeface="Arial"/>
              </a:rPr>
              <a:t>LẬP LỊCH ĐƯỜNG ĐI CHO ROBOT DI ĐỘNG TỰ TRỊ TRONG MÔI TRƯỜNG TĨNH CÓ CHƯỚNG NGẠI VẬT DỰA TRÊN PHÉP LAI TỐI ƯU HÓA BẦY ĐÀN LAI VỚI GIẢI THUẬT TIẾN HÓA SAI KHÁC VI PHÂN</a:t>
            </a:r>
            <a:endParaRPr sz="2000" b="1" i="0" u="none" strike="noStrike" cap="none">
              <a:solidFill>
                <a:schemeClr val="dk1"/>
              </a:solidFill>
              <a:highlight>
                <a:srgbClr val="FFFFFF"/>
              </a:highlight>
              <a:latin typeface="Times New Roman" panose="02020603050405020304" pitchFamily="18" charset="0"/>
              <a:cs typeface="Times New Roman" panose="02020603050405020304" pitchFamily="18" charset="0"/>
              <a:sym typeface="Arial"/>
            </a:endParaRPr>
          </a:p>
        </p:txBody>
      </p:sp>
      <p:sp>
        <p:nvSpPr>
          <p:cNvPr id="131" name="Google Shape;131;p1"/>
          <p:cNvSpPr txBox="1">
            <a:spLocks noGrp="1"/>
          </p:cNvSpPr>
          <p:nvPr>
            <p:ph type="sldNum" idx="12"/>
          </p:nvPr>
        </p:nvSpPr>
        <p:spPr>
          <a:xfrm>
            <a:off x="6858000" y="4686300"/>
            <a:ext cx="1905000" cy="342900"/>
          </a:xfrm>
          <a:prstGeom prst="rect">
            <a:avLst/>
          </a:prstGeom>
          <a:noFill/>
          <a:ln>
            <a:noFill/>
          </a:ln>
        </p:spPr>
        <p:txBody>
          <a:bodyPr spcFirstLastPara="1" wrap="square" lIns="68575" tIns="34275" rIns="68575" bIns="34275" anchor="b" anchorCtr="0">
            <a:noAutofit/>
          </a:bodyPr>
          <a:lstStyle/>
          <a:p>
            <a:pPr marL="0" lvl="0" indent="0" algn="r" rtl="0">
              <a:lnSpc>
                <a:spcPct val="100000"/>
              </a:lnSpc>
              <a:spcBef>
                <a:spcPts val="0"/>
              </a:spcBef>
              <a:spcAft>
                <a:spcPts val="0"/>
              </a:spcAft>
              <a:buClr>
                <a:schemeClr val="lt2"/>
              </a:buClr>
              <a:buSzPts val="1100"/>
              <a:buFont typeface="Tahoma"/>
              <a:buNone/>
            </a:pPr>
            <a:fld id="{00000000-1234-1234-1234-123412341234}" type="slidenum">
              <a:rPr lang="vi"/>
              <a:t>1</a:t>
            </a:fld>
            <a:endParaRPr/>
          </a:p>
        </p:txBody>
      </p:sp>
      <p:sp>
        <p:nvSpPr>
          <p:cNvPr id="6" name="TextBox 5">
            <a:extLst>
              <a:ext uri="{FF2B5EF4-FFF2-40B4-BE49-F238E27FC236}">
                <a16:creationId xmlns:a16="http://schemas.microsoft.com/office/drawing/2014/main" id="{31B01CC0-6EAF-4479-ADCF-CC5A80E5C914}"/>
              </a:ext>
            </a:extLst>
          </p:cNvPr>
          <p:cNvSpPr txBox="1"/>
          <p:nvPr/>
        </p:nvSpPr>
        <p:spPr>
          <a:xfrm>
            <a:off x="1406963" y="576900"/>
            <a:ext cx="6330073" cy="646331"/>
          </a:xfrm>
          <a:prstGeom prst="rect">
            <a:avLst/>
          </a:prstGeom>
          <a:noFill/>
        </p:spPr>
        <p:txBody>
          <a:bodyPr wrap="square">
            <a:spAutoFit/>
          </a:bodyPr>
          <a:lstStyle/>
          <a:p>
            <a:pPr algn="ctr"/>
            <a:r>
              <a:rPr lang="en-US" sz="1800">
                <a:latin typeface="Times New Roman" panose="02020603050405020304" pitchFamily="18" charset="0"/>
                <a:cs typeface="Times New Roman" panose="02020603050405020304" pitchFamily="18" charset="0"/>
              </a:rPr>
              <a:t>Trường Đại học Thủy Lợi</a:t>
            </a:r>
          </a:p>
          <a:p>
            <a:pPr algn="ctr"/>
            <a:r>
              <a:rPr lang="en-US" sz="1800">
                <a:latin typeface="Times New Roman" panose="02020603050405020304" pitchFamily="18" charset="0"/>
                <a:cs typeface="Times New Roman" panose="02020603050405020304" pitchFamily="18" charset="0"/>
              </a:rPr>
              <a:t>Khoa Công Nghệ Thông Tin</a:t>
            </a:r>
          </a:p>
        </p:txBody>
      </p:sp>
      <p:sp>
        <p:nvSpPr>
          <p:cNvPr id="7" name="TextBox 6">
            <a:extLst>
              <a:ext uri="{FF2B5EF4-FFF2-40B4-BE49-F238E27FC236}">
                <a16:creationId xmlns:a16="http://schemas.microsoft.com/office/drawing/2014/main" id="{B84A57F0-76BD-479E-9BDF-6459B16CF09A}"/>
              </a:ext>
            </a:extLst>
          </p:cNvPr>
          <p:cNvSpPr txBox="1"/>
          <p:nvPr/>
        </p:nvSpPr>
        <p:spPr>
          <a:xfrm>
            <a:off x="4572000" y="4039969"/>
            <a:ext cx="3165036" cy="523220"/>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GVHD</a:t>
            </a:r>
            <a:r>
              <a:rPr lang="en-US">
                <a:latin typeface="Times New Roman" panose="02020603050405020304" pitchFamily="18" charset="0"/>
                <a:cs typeface="Times New Roman" panose="02020603050405020304" pitchFamily="18" charset="0"/>
              </a:rPr>
              <a:t>: ThS. Trần Thị Cẩm Giang</a:t>
            </a:r>
          </a:p>
          <a:p>
            <a:r>
              <a:rPr lang="en-US" b="1">
                <a:latin typeface="Times New Roman" panose="02020603050405020304" pitchFamily="18" charset="0"/>
                <a:cs typeface="Times New Roman" panose="02020603050405020304" pitchFamily="18" charset="0"/>
              </a:rPr>
              <a:t>SVTH</a:t>
            </a:r>
            <a:r>
              <a:rPr lang="en-US">
                <a:latin typeface="Times New Roman" panose="02020603050405020304" pitchFamily="18" charset="0"/>
                <a:cs typeface="Times New Roman" panose="02020603050405020304" pitchFamily="18" charset="0"/>
              </a:rPr>
              <a:t>: Phạm Hoàng Hưng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A75-2F97-403D-A540-187EF248B9F9}"/>
              </a:ext>
            </a:extLst>
          </p:cNvPr>
          <p:cNvSpPr>
            <a:spLocks noGrp="1"/>
          </p:cNvSpPr>
          <p:nvPr>
            <p:ph type="title"/>
          </p:nvPr>
        </p:nvSpPr>
        <p:spPr/>
        <p:txBody>
          <a:bodyPr/>
          <a:lstStyle/>
          <a:p>
            <a:pPr marL="571500" indent="-571500">
              <a:buSzPct val="100000"/>
              <a:buFont typeface="+mj-lt"/>
              <a:buAutoNum type="romanUcPeriod" startAt="4"/>
            </a:pPr>
            <a:r>
              <a:rPr lang="en-US">
                <a:solidFill>
                  <a:schemeClr val="tx1"/>
                </a:solidFill>
                <a:latin typeface="Times New Roman" panose="02020603050405020304" pitchFamily="18" charset="0"/>
                <a:cs typeface="Times New Roman" panose="02020603050405020304" pitchFamily="18" charset="0"/>
              </a:rPr>
              <a:t> Đề xuất giải bài toán</a:t>
            </a:r>
          </a:p>
        </p:txBody>
      </p:sp>
      <p:sp>
        <p:nvSpPr>
          <p:cNvPr id="3" name="Text Placeholder 2">
            <a:extLst>
              <a:ext uri="{FF2B5EF4-FFF2-40B4-BE49-F238E27FC236}">
                <a16:creationId xmlns:a16="http://schemas.microsoft.com/office/drawing/2014/main" id="{3CE0F77E-2C22-4733-9C29-359586B47292}"/>
              </a:ext>
            </a:extLst>
          </p:cNvPr>
          <p:cNvSpPr>
            <a:spLocks noGrp="1"/>
          </p:cNvSpPr>
          <p:nvPr>
            <p:ph type="body" idx="1"/>
          </p:nvPr>
        </p:nvSpPr>
        <p:spPr/>
        <p:txBody>
          <a:bodyPr/>
          <a:lstStyle/>
          <a:p>
            <a:pPr marL="577850" indent="-400050">
              <a:buClr>
                <a:schemeClr val="tx1"/>
              </a:buClr>
              <a:buSzPct val="100000"/>
              <a:buFont typeface="+mj-lt"/>
              <a:buAutoNum type="arabicPeriod" startAt="2"/>
            </a:pPr>
            <a:r>
              <a:rPr lang="en-US" sz="1800">
                <a:solidFill>
                  <a:schemeClr val="tx1"/>
                </a:solidFill>
                <a:latin typeface="Times New Roman" panose="02020603050405020304" pitchFamily="18" charset="0"/>
                <a:cs typeface="Times New Roman" panose="02020603050405020304" pitchFamily="18" charset="0"/>
              </a:rPr>
              <a:t>Thuật toán PSO, DE và lí do lai ghép</a:t>
            </a:r>
          </a:p>
          <a:p>
            <a:pPr marL="1035050" lvl="1" indent="-400050">
              <a:buClr>
                <a:schemeClr val="tx1"/>
              </a:buClr>
              <a:buSzPct val="100000"/>
              <a:buFont typeface="+mj-lt"/>
              <a:buAutoNum type="arabicPeriod" startAt="2"/>
            </a:pPr>
            <a:r>
              <a:rPr lang="en-US" sz="1500">
                <a:solidFill>
                  <a:schemeClr val="tx1"/>
                </a:solidFill>
                <a:latin typeface="Times New Roman" panose="02020603050405020304" pitchFamily="18" charset="0"/>
                <a:cs typeface="Times New Roman" panose="02020603050405020304" pitchFamily="18" charset="0"/>
              </a:rPr>
              <a:t>Giải thuật DE</a:t>
            </a:r>
          </a:p>
          <a:p>
            <a:pPr marL="1377950" lvl="2" indent="-285750">
              <a:buClr>
                <a:schemeClr val="tx1"/>
              </a:buClr>
              <a:buSzPct val="70000"/>
              <a:buFont typeface="Wingdings" panose="05000000000000000000" pitchFamily="2" charset="2"/>
              <a:buChar char="q"/>
            </a:pPr>
            <a:r>
              <a:rPr lang="en-US" sz="1500">
                <a:effectLst/>
                <a:latin typeface="Times New Roman" panose="02020603050405020304" pitchFamily="18" charset="0"/>
                <a:ea typeface="Calibri" panose="020F0502020204030204" pitchFamily="34" charset="0"/>
                <a:cs typeface="Times New Roman" panose="02020603050405020304" pitchFamily="18" charset="0"/>
              </a:rPr>
              <a:t>DE viết tắt của </a:t>
            </a:r>
            <a:r>
              <a:rPr lang="en-US" sz="1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Differential evolution – giải thuật tiến hóa sai khác vi phân được Rainer Storn và Kenneth Price giới thiệu lần đầu vào năm 1997. </a:t>
            </a:r>
          </a:p>
          <a:p>
            <a:pPr marL="1377950" lvl="2" indent="-285750">
              <a:buClr>
                <a:schemeClr val="tx1"/>
              </a:buClr>
              <a:buSzPct val="70000"/>
              <a:buFont typeface="Wingdings" panose="05000000000000000000" pitchFamily="2" charset="2"/>
              <a:buChar char="q"/>
            </a:pPr>
            <a:r>
              <a:rPr lang="en-US" sz="1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 thuộc lớp các thuật toán tiến hóa do cơ chế của thuật toán cũng là quần thể tiến hóa dựa trên các toán tử đột biến, lai ghép, chọn lọc để tạo ra một tập hợp các cá thể có giá trị hàm mục tiêu tối ưu</a:t>
            </a:r>
          </a:p>
          <a:p>
            <a:pPr marL="977900" lvl="1" indent="-342900">
              <a:buClr>
                <a:schemeClr val="tx1"/>
              </a:buClr>
              <a:buSzPct val="100000"/>
              <a:buFont typeface="+mj-lt"/>
              <a:buAutoNum type="arabicPeriod" startAt="3"/>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Lí do lai ghép</a:t>
            </a:r>
          </a:p>
          <a:p>
            <a:pPr marL="1377950" lvl="2" indent="-285750">
              <a:buClr>
                <a:schemeClr val="tx1"/>
              </a:buClr>
              <a:buSzPct val="70000"/>
              <a:buFont typeface="Wingdings" panose="05000000000000000000" pitchFamily="2" charset="2"/>
              <a:buChar char="q"/>
            </a:pPr>
            <a:r>
              <a:rPr lang="en-US" sz="15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huật toán PSO</a:t>
            </a:r>
            <a:r>
              <a:rPr lang="en-US" sz="15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rất có thể rơi vào trường hợp cực trị cục bộ và không nhận được kết quả chính xác do sự hội tụ sớm đối với những hàm có nhiều cực trị</a:t>
            </a:r>
          </a:p>
          <a:p>
            <a:pPr marL="1377950" lvl="2" indent="-285750">
              <a:buClr>
                <a:schemeClr val="tx1"/>
              </a:buClr>
              <a:buSzPct val="70000"/>
              <a:buFont typeface="Wingdings" panose="05000000000000000000" pitchFamily="2" charset="2"/>
              <a:buChar char="q"/>
            </a:pPr>
            <a:r>
              <a:rPr lang="en-US" sz="1500">
                <a:effectLst/>
                <a:latin typeface="Times New Roman" panose="02020603050405020304" pitchFamily="18" charset="0"/>
                <a:ea typeface="Calibri" panose="020F0502020204030204" pitchFamily="34" charset="0"/>
                <a:cs typeface="Times New Roman" panose="02020603050405020304" pitchFamily="18" charset="0"/>
              </a:rPr>
              <a:t>Không thế sử dụng thông tin thu được trong quá trình tính toán do sự thiếu hợp tác của các phương pháp tìm kiếm tốt</a:t>
            </a:r>
          </a:p>
          <a:p>
            <a:pPr marL="1377950" lvl="2" indent="-285750">
              <a:buClr>
                <a:schemeClr val="tx1"/>
              </a:buClr>
              <a:buSzPct val="70000"/>
              <a:buFont typeface="Wingdings" panose="05000000000000000000" pitchFamily="2" charset="2"/>
              <a:buChar char="q"/>
            </a:pPr>
            <a:r>
              <a:rPr lang="en-US" sz="1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 cung cấp khả năng tìm kiếm toàn cầu đôi khi nó không thể đảm bảo sự hội tụ lên điều kiện toàn cầu</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1377950" lvl="2" indent="-285750">
              <a:buClr>
                <a:schemeClr val="tx1"/>
              </a:buClr>
              <a:buSzPct val="70000"/>
              <a:buFont typeface="Wingdings" panose="05000000000000000000" pitchFamily="2" charset="2"/>
              <a:buChar char="q"/>
            </a:pP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92C972-FBB8-4649-9EA9-55242E7A1F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extLst>
      <p:ext uri="{BB962C8B-B14F-4D97-AF65-F5344CB8AC3E}">
        <p14:creationId xmlns:p14="http://schemas.microsoft.com/office/powerpoint/2010/main" val="93133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82F8-879E-4B08-ADBE-C5F5B82AE3FF}"/>
              </a:ext>
            </a:extLst>
          </p:cNvPr>
          <p:cNvSpPr>
            <a:spLocks noGrp="1"/>
          </p:cNvSpPr>
          <p:nvPr>
            <p:ph type="title"/>
          </p:nvPr>
        </p:nvSpPr>
        <p:spPr/>
        <p:txBody>
          <a:bodyPr/>
          <a:lstStyle/>
          <a:p>
            <a:pPr marL="571500" indent="-571500">
              <a:buSzPct val="100000"/>
              <a:buFont typeface="+mj-lt"/>
              <a:buAutoNum type="romanUcPeriod" startAt="4"/>
            </a:pPr>
            <a:r>
              <a:rPr lang="en-US">
                <a:solidFill>
                  <a:schemeClr val="tx1"/>
                </a:solidFill>
                <a:latin typeface="Times New Roman" panose="02020603050405020304" pitchFamily="18" charset="0"/>
                <a:cs typeface="Times New Roman" panose="02020603050405020304" pitchFamily="18" charset="0"/>
              </a:rPr>
              <a:t>Đề xuất giải bài toán</a:t>
            </a:r>
          </a:p>
        </p:txBody>
      </p:sp>
      <p:sp>
        <p:nvSpPr>
          <p:cNvPr id="3" name="Text Placeholder 2">
            <a:extLst>
              <a:ext uri="{FF2B5EF4-FFF2-40B4-BE49-F238E27FC236}">
                <a16:creationId xmlns:a16="http://schemas.microsoft.com/office/drawing/2014/main" id="{CFD5213D-D98F-4050-BF2E-55E055933D15}"/>
              </a:ext>
            </a:extLst>
          </p:cNvPr>
          <p:cNvSpPr>
            <a:spLocks noGrp="1"/>
          </p:cNvSpPr>
          <p:nvPr>
            <p:ph type="body" idx="1"/>
          </p:nvPr>
        </p:nvSpPr>
        <p:spPr/>
        <p:txBody>
          <a:bodyPr/>
          <a:lstStyle/>
          <a:p>
            <a:pPr marL="520700" indent="-342900">
              <a:buClr>
                <a:schemeClr val="tx1"/>
              </a:buClr>
              <a:buSzPct val="100000"/>
              <a:buFont typeface="+mj-lt"/>
              <a:buAutoNum type="arabicPeriod" startAt="2"/>
            </a:pPr>
            <a:r>
              <a:rPr lang="en-US" sz="1800">
                <a:solidFill>
                  <a:schemeClr val="tx1"/>
                </a:solidFill>
                <a:latin typeface="Times New Roman" panose="02020603050405020304" pitchFamily="18" charset="0"/>
                <a:cs typeface="Times New Roman" panose="02020603050405020304" pitchFamily="18" charset="0"/>
              </a:rPr>
              <a:t>Thuật toán PSO, DE và lí do lai ghép</a:t>
            </a:r>
          </a:p>
          <a:p>
            <a:pPr marL="977900" lvl="1" indent="-342900">
              <a:buClr>
                <a:schemeClr val="tx1"/>
              </a:buClr>
              <a:buSzPct val="100000"/>
              <a:buFont typeface="+mj-lt"/>
              <a:buAutoNum type="arabicPeriod" startAt="3"/>
            </a:pPr>
            <a:r>
              <a:rPr lang="en-US" sz="1500">
                <a:solidFill>
                  <a:schemeClr val="tx1"/>
                </a:solidFill>
                <a:latin typeface="Times New Roman" panose="02020603050405020304" pitchFamily="18" charset="0"/>
                <a:cs typeface="Times New Roman" panose="02020603050405020304" pitchFamily="18" charset="0"/>
              </a:rPr>
              <a:t>Lí do lai ghép</a:t>
            </a:r>
          </a:p>
          <a:p>
            <a:pPr marL="1377950" lvl="2" indent="-285750">
              <a:buClr>
                <a:schemeClr val="tx1"/>
              </a:buClr>
              <a:buSzPct val="70000"/>
              <a:buFont typeface="Wingdings" panose="05000000000000000000" pitchFamily="2" charset="2"/>
              <a:buChar char="q"/>
            </a:pPr>
            <a:r>
              <a:rPr lang="en-US" sz="1500">
                <a:solidFill>
                  <a:schemeClr val="tx1"/>
                </a:solidFill>
                <a:latin typeface="Times New Roman" panose="02020603050405020304" pitchFamily="18" charset="0"/>
                <a:cs typeface="Times New Roman" panose="02020603050405020304" pitchFamily="18" charset="0"/>
              </a:rPr>
              <a:t>Và giải thuật DE có thể giải quyết được những vấn đề của PSO</a:t>
            </a:r>
          </a:p>
          <a:p>
            <a:pPr marL="1377950" lvl="2" indent="-285750">
              <a:buClr>
                <a:schemeClr val="tx1"/>
              </a:buClr>
              <a:buSzPct val="70000"/>
              <a:buFont typeface="Wingdings" panose="05000000000000000000" pitchFamily="2" charset="2"/>
              <a:buChar char="q"/>
            </a:pPr>
            <a:r>
              <a:rPr lang="en-US" sz="1500">
                <a:solidFill>
                  <a:schemeClr val="tx1"/>
                </a:solidFill>
                <a:latin typeface="Times New Roman" panose="02020603050405020304" pitchFamily="18" charset="0"/>
                <a:cs typeface="Times New Roman" panose="02020603050405020304" pitchFamily="18" charset="0"/>
              </a:rPr>
              <a:t>Do thuật toán DE không phụ thuộc vào các loại thông tin</a:t>
            </a:r>
          </a:p>
          <a:p>
            <a:pPr marL="1377950" lvl="2" indent="-285750">
              <a:buClr>
                <a:schemeClr val="tx1"/>
              </a:buClr>
              <a:buSzPct val="70000"/>
              <a:buFont typeface="Wingdings" panose="05000000000000000000" pitchFamily="2" charset="2"/>
              <a:buChar char="q"/>
            </a:pPr>
            <a:r>
              <a:rPr lang="en-US" sz="1500">
                <a:solidFill>
                  <a:schemeClr val="tx1"/>
                </a:solidFill>
                <a:latin typeface="Times New Roman" panose="02020603050405020304" pitchFamily="18" charset="0"/>
                <a:cs typeface="Times New Roman" panose="02020603050405020304" pitchFamily="18" charset="0"/>
              </a:rPr>
              <a:t>Các cá thể có thể ghi nhớ các lời giải tối ưu</a:t>
            </a:r>
          </a:p>
          <a:p>
            <a:pPr marL="1377950" lvl="2" indent="-285750">
              <a:buClr>
                <a:schemeClr val="tx1"/>
              </a:buClr>
              <a:buSzPct val="70000"/>
              <a:buFont typeface="Wingdings" panose="05000000000000000000" pitchFamily="2" charset="2"/>
              <a:buChar char="q"/>
            </a:pPr>
            <a:r>
              <a:rPr lang="en-US" sz="1500">
                <a:effectLst/>
                <a:latin typeface="Times New Roman" panose="02020603050405020304" pitchFamily="18" charset="0"/>
                <a:ea typeface="Times New Roman" panose="02020603050405020304" pitchFamily="18" charset="0"/>
              </a:rPr>
              <a:t>Tìm kiếm hỗ trợ, các cá thể có khả năng sử dụng thông tin cục bộ và các nhóm toàn cục để định hướng thuật toán tìm kiếm tốt hơn trên phạm vi rộng</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222604-412F-4D3E-8A32-D79445C6E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Tree>
    <p:extLst>
      <p:ext uri="{BB962C8B-B14F-4D97-AF65-F5344CB8AC3E}">
        <p14:creationId xmlns:p14="http://schemas.microsoft.com/office/powerpoint/2010/main" val="308899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AD76-1813-4976-9787-B53B3CD74F8D}"/>
              </a:ext>
            </a:extLst>
          </p:cNvPr>
          <p:cNvSpPr>
            <a:spLocks noGrp="1"/>
          </p:cNvSpPr>
          <p:nvPr>
            <p:ph type="title"/>
          </p:nvPr>
        </p:nvSpPr>
        <p:spPr/>
        <p:txBody>
          <a:bodyPr/>
          <a:lstStyle/>
          <a:p>
            <a:pPr marL="571500" indent="-571500">
              <a:buSzPct val="100000"/>
              <a:buFont typeface="+mj-lt"/>
              <a:buAutoNum type="romanUcPeriod" startAt="4"/>
            </a:pPr>
            <a:r>
              <a:rPr lang="en-US">
                <a:solidFill>
                  <a:schemeClr val="tx1"/>
                </a:solidFill>
                <a:latin typeface="Times New Roman" panose="02020603050405020304" pitchFamily="18" charset="0"/>
                <a:cs typeface="Times New Roman" panose="02020603050405020304" pitchFamily="18" charset="0"/>
              </a:rPr>
              <a:t>Đề xuất giải bài toán</a:t>
            </a:r>
          </a:p>
        </p:txBody>
      </p:sp>
      <p:sp>
        <p:nvSpPr>
          <p:cNvPr id="3" name="Text Placeholder 2">
            <a:extLst>
              <a:ext uri="{FF2B5EF4-FFF2-40B4-BE49-F238E27FC236}">
                <a16:creationId xmlns:a16="http://schemas.microsoft.com/office/drawing/2014/main" id="{E0176EC4-6515-4791-B20B-DAF2778FFF72}"/>
              </a:ext>
            </a:extLst>
          </p:cNvPr>
          <p:cNvSpPr>
            <a:spLocks noGrp="1"/>
          </p:cNvSpPr>
          <p:nvPr>
            <p:ph type="body" idx="1"/>
          </p:nvPr>
        </p:nvSpPr>
        <p:spPr/>
        <p:txBody>
          <a:bodyPr/>
          <a:lstStyle/>
          <a:p>
            <a:pPr marL="520700" indent="-342900">
              <a:buClrTx/>
              <a:buSzPct val="100000"/>
              <a:buFont typeface="+mj-lt"/>
              <a:buAutoNum type="arabicPeriod" startAt="3"/>
            </a:pPr>
            <a:r>
              <a:rPr lang="en-US" sz="1800">
                <a:solidFill>
                  <a:schemeClr val="tx1"/>
                </a:solidFill>
                <a:latin typeface="Times New Roman" panose="02020603050405020304" pitchFamily="18" charset="0"/>
                <a:cs typeface="Times New Roman" panose="02020603050405020304" pitchFamily="18" charset="0"/>
              </a:rPr>
              <a:t>Lưu đồ của giải thuật</a:t>
            </a:r>
          </a:p>
          <a:p>
            <a:pPr marL="977900" lvl="1" indent="-342900">
              <a:buClrTx/>
              <a:buSzPct val="100000"/>
              <a:buFont typeface="+mj-lt"/>
              <a:buAutoNum type="arabicPeriod"/>
            </a:pPr>
            <a:r>
              <a:rPr lang="en-US" sz="1500">
                <a:solidFill>
                  <a:schemeClr val="tx1"/>
                </a:solidFill>
                <a:latin typeface="Times New Roman" panose="02020603050405020304" pitchFamily="18" charset="0"/>
                <a:cs typeface="Times New Roman" panose="02020603050405020304" pitchFamily="18" charset="0"/>
              </a:rPr>
              <a:t>Khởi tạo quần thể với NP cá thể</a:t>
            </a:r>
          </a:p>
          <a:p>
            <a:pPr marL="977900" lvl="1" indent="-342900">
              <a:buClrTx/>
              <a:buSzPct val="100000"/>
              <a:buFont typeface="+mj-lt"/>
              <a:buAutoNum type="arabicPeriod"/>
            </a:pPr>
            <a:r>
              <a:rPr lang="en-US" sz="1500">
                <a:solidFill>
                  <a:schemeClr val="tx1"/>
                </a:solidFill>
                <a:latin typeface="Times New Roman" panose="02020603050405020304" pitchFamily="18" charset="0"/>
                <a:cs typeface="Times New Roman" panose="02020603050405020304" pitchFamily="18" charset="0"/>
              </a:rPr>
              <a:t>Đặt </a:t>
            </a:r>
            <a:r>
              <a:rPr lang="en-US" sz="1500">
                <a:solidFill>
                  <a:srgbClr val="000000"/>
                </a:solidFill>
                <a:effectLst/>
                <a:latin typeface="Times New Roman" panose="02020603050405020304" pitchFamily="18" charset="0"/>
                <a:ea typeface="Times New Roman" panose="02020603050405020304" pitchFamily="18" charset="0"/>
              </a:rPr>
              <a:t>X</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 và XP</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 cho từng cá thể</a:t>
            </a:r>
          </a:p>
          <a:p>
            <a:pPr marL="977900" lvl="1" indent="-342900">
              <a:buClrTx/>
              <a:buSzPct val="100000"/>
              <a:buFont typeface="+mj-lt"/>
              <a:buAutoNum type="arabicPeriod"/>
            </a:pPr>
            <a:r>
              <a:rPr lang="en-US" sz="1500">
                <a:solidFill>
                  <a:srgbClr val="000000"/>
                </a:solidFill>
                <a:latin typeface="Times New Roman" panose="02020603050405020304" pitchFamily="18" charset="0"/>
                <a:cs typeface="Times New Roman" panose="02020603050405020304" pitchFamily="18" charset="0"/>
              </a:rPr>
              <a:t>Đánh giá hàm mục tiêu cho từng cá thể </a:t>
            </a:r>
            <a:r>
              <a:rPr lang="en-US" sz="1500">
                <a:solidFill>
                  <a:srgbClr val="000000"/>
                </a:solidFill>
                <a:effectLst/>
                <a:latin typeface="Times New Roman" panose="02020603050405020304" pitchFamily="18" charset="0"/>
                <a:ea typeface="Times New Roman" panose="02020603050405020304" pitchFamily="18" charset="0"/>
              </a:rPr>
              <a:t>X</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a:t>
            </a:r>
          </a:p>
          <a:p>
            <a:pPr marL="977900" lvl="1" indent="-342900">
              <a:buClrTx/>
              <a:buSzPct val="100000"/>
              <a:buFont typeface="+mj-lt"/>
              <a:buAutoNum type="arabicPeriod"/>
            </a:pPr>
            <a:r>
              <a:rPr lang="en-US" sz="1500">
                <a:solidFill>
                  <a:schemeClr val="tx1"/>
                </a:solidFill>
                <a:latin typeface="Times New Roman" panose="02020603050405020304" pitchFamily="18" charset="0"/>
                <a:cs typeface="Times New Roman" panose="02020603050405020304" pitchFamily="18" charset="0"/>
              </a:rPr>
              <a:t>Cập nhật cá thể cho hai tập Na và N’a</a:t>
            </a:r>
          </a:p>
          <a:p>
            <a:pPr marL="977900" lvl="1" indent="-342900">
              <a:buClrTx/>
              <a:buSzPct val="100000"/>
              <a:buFont typeface="+mj-lt"/>
              <a:buAutoNum type="arabicPeriod"/>
            </a:pPr>
            <a:r>
              <a:rPr lang="en-US" sz="1500">
                <a:solidFill>
                  <a:schemeClr val="tx1"/>
                </a:solidFill>
                <a:latin typeface="Times New Roman" panose="02020603050405020304" pitchFamily="18" charset="0"/>
                <a:cs typeface="Times New Roman" panose="02020603050405020304" pitchFamily="18" charset="0"/>
              </a:rPr>
              <a:t>Cập nhật </a:t>
            </a:r>
            <a:r>
              <a:rPr lang="en-US" sz="1500">
                <a:solidFill>
                  <a:srgbClr val="000000"/>
                </a:solidFill>
                <a:effectLst/>
                <a:latin typeface="Times New Roman" panose="02020603050405020304" pitchFamily="18" charset="0"/>
                <a:ea typeface="Times New Roman" panose="02020603050405020304" pitchFamily="18" charset="0"/>
              </a:rPr>
              <a:t>XG(t) dựa trên hai tập Na và N’a</a:t>
            </a:r>
          </a:p>
          <a:p>
            <a:pPr marL="977900" lvl="1" indent="-342900">
              <a:buClrTx/>
              <a:buSzPct val="100000"/>
              <a:buFont typeface="+mj-lt"/>
              <a:buAutoNum type="arabicPeriod"/>
            </a:pPr>
            <a:r>
              <a:rPr lang="en-US" sz="1500">
                <a:solidFill>
                  <a:srgbClr val="000000"/>
                </a:solidFill>
                <a:latin typeface="Times New Roman" panose="02020603050405020304" pitchFamily="18" charset="0"/>
                <a:cs typeface="Times New Roman" panose="02020603050405020304" pitchFamily="18" charset="0"/>
              </a:rPr>
              <a:t>Trong khi điều kiện dừng chưa đc thỏa mãn, thực hiện:</a:t>
            </a:r>
          </a:p>
          <a:p>
            <a:pPr marL="1435100" lvl="2" indent="-342900">
              <a:buClrTx/>
              <a:buSzPct val="100000"/>
              <a:buFont typeface="Wingdings" panose="05000000000000000000" pitchFamily="2" charset="2"/>
              <a:buChar char="Ø"/>
            </a:pPr>
            <a:r>
              <a:rPr lang="en-US" sz="1500">
                <a:solidFill>
                  <a:srgbClr val="000000"/>
                </a:solidFill>
                <a:latin typeface="Times New Roman" panose="02020603050405020304" pitchFamily="18" charset="0"/>
                <a:cs typeface="Times New Roman" panose="02020603050405020304" pitchFamily="18" charset="0"/>
              </a:rPr>
              <a:t>Xác nhận V</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 và cập nhật lại X</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a:t>
            </a:r>
          </a:p>
          <a:p>
            <a:pPr marL="1435100" lvl="2" indent="-342900">
              <a:buClrTx/>
              <a:buSzPct val="100000"/>
              <a:buFont typeface="Wingdings" panose="05000000000000000000" pitchFamily="2" charset="2"/>
              <a:buChar char="Ø"/>
            </a:pPr>
            <a:r>
              <a:rPr lang="en-US" sz="1500">
                <a:solidFill>
                  <a:schemeClr val="tx1"/>
                </a:solidFill>
                <a:latin typeface="Times New Roman" panose="02020603050405020304" pitchFamily="18" charset="0"/>
                <a:cs typeface="Times New Roman" panose="02020603050405020304" pitchFamily="18" charset="0"/>
              </a:rPr>
              <a:t>Xét đột biến với các </a:t>
            </a:r>
            <a:r>
              <a:rPr lang="en-US" sz="1500">
                <a:solidFill>
                  <a:srgbClr val="000000"/>
                </a:solidFill>
                <a:effectLst/>
                <a:latin typeface="Times New Roman" panose="02020603050405020304" pitchFamily="18" charset="0"/>
                <a:ea typeface="Times New Roman" panose="02020603050405020304" pitchFamily="18" charset="0"/>
              </a:rPr>
              <a:t>X</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 không khả thi</a:t>
            </a:r>
            <a:endParaRPr lang="en-US">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435100" lvl="2" indent="-342900">
              <a:buClrTx/>
              <a:buSzPct val="100000"/>
              <a:buFont typeface="Wingdings" panose="05000000000000000000" pitchFamily="2" charset="2"/>
              <a:buChar char="Ø"/>
            </a:pPr>
            <a:r>
              <a:rPr lang="en-US" sz="1500">
                <a:solidFill>
                  <a:schemeClr val="tx1"/>
                </a:solidFill>
                <a:latin typeface="Times New Roman" panose="02020603050405020304" pitchFamily="18" charset="0"/>
                <a:cs typeface="Times New Roman" panose="02020603050405020304" pitchFamily="18" charset="0"/>
              </a:rPr>
              <a:t>Đánh giá hàm mục tiêu theo từng cá thể </a:t>
            </a:r>
            <a:r>
              <a:rPr lang="en-US" sz="1500">
                <a:solidFill>
                  <a:srgbClr val="000000"/>
                </a:solidFill>
                <a:effectLst/>
                <a:latin typeface="Times New Roman" panose="02020603050405020304" pitchFamily="18" charset="0"/>
                <a:ea typeface="Times New Roman" panose="02020603050405020304" pitchFamily="18" charset="0"/>
              </a:rPr>
              <a:t>X</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 </a:t>
            </a:r>
          </a:p>
          <a:p>
            <a:pPr marL="1435100" lvl="2" indent="-342900">
              <a:buClrTx/>
              <a:buSzPct val="100000"/>
              <a:buFont typeface="Wingdings" panose="05000000000000000000" pitchFamily="2" charset="2"/>
              <a:buChar char="Ø"/>
            </a:pPr>
            <a:r>
              <a:rPr lang="en-US" sz="1500">
                <a:solidFill>
                  <a:srgbClr val="000000"/>
                </a:solidFill>
                <a:latin typeface="Times New Roman" panose="02020603050405020304" pitchFamily="18" charset="0"/>
                <a:cs typeface="Times New Roman" panose="02020603050405020304" pitchFamily="18" charset="0"/>
              </a:rPr>
              <a:t>Cập nhật lại </a:t>
            </a:r>
            <a:r>
              <a:rPr lang="en-US" sz="1500">
                <a:solidFill>
                  <a:srgbClr val="000000"/>
                </a:solidFill>
                <a:effectLst/>
                <a:latin typeface="Times New Roman" panose="02020603050405020304" pitchFamily="18" charset="0"/>
                <a:ea typeface="Times New Roman" panose="02020603050405020304" pitchFamily="18" charset="0"/>
              </a:rPr>
              <a:t>XP</a:t>
            </a:r>
            <a:r>
              <a:rPr lang="en-US" sz="1500" baseline="-25000">
                <a:solidFill>
                  <a:srgbClr val="000000"/>
                </a:solidFill>
                <a:effectLst/>
                <a:latin typeface="Times New Roman" panose="02020603050405020304" pitchFamily="18" charset="0"/>
                <a:ea typeface="Times New Roman" panose="02020603050405020304" pitchFamily="18" charset="0"/>
              </a:rPr>
              <a:t>i</a:t>
            </a:r>
            <a:r>
              <a:rPr lang="en-US" sz="1500">
                <a:solidFill>
                  <a:srgbClr val="000000"/>
                </a:solidFill>
                <a:effectLst/>
                <a:latin typeface="Times New Roman" panose="02020603050405020304" pitchFamily="18" charset="0"/>
                <a:ea typeface="Times New Roman" panose="02020603050405020304" pitchFamily="18" charset="0"/>
              </a:rPr>
              <a:t>(t)</a:t>
            </a:r>
            <a:r>
              <a:rPr lang="en-US" sz="1800">
                <a:solidFill>
                  <a:srgbClr val="000000"/>
                </a:solidFill>
                <a:effectLst/>
                <a:latin typeface="Times New Roman" panose="02020603050405020304" pitchFamily="18" charset="0"/>
                <a:ea typeface="Times New Roman" panose="02020603050405020304" pitchFamily="18" charset="0"/>
              </a:rPr>
              <a:t> </a:t>
            </a:r>
          </a:p>
          <a:p>
            <a:pPr marL="1435100" lvl="2" indent="-342900">
              <a:buClrTx/>
              <a:buSzPct val="100000"/>
              <a:buFont typeface="Wingdings" panose="05000000000000000000" pitchFamily="2" charset="2"/>
              <a:buChar char="Ø"/>
            </a:pPr>
            <a:r>
              <a:rPr lang="en-US" sz="1500">
                <a:solidFill>
                  <a:srgbClr val="000000"/>
                </a:solidFill>
                <a:latin typeface="Times New Roman" panose="02020603050405020304" pitchFamily="18" charset="0"/>
                <a:cs typeface="Times New Roman" panose="02020603050405020304" pitchFamily="18" charset="0"/>
              </a:rPr>
              <a:t>Cập nhật lại Na và N’a</a:t>
            </a:r>
          </a:p>
          <a:p>
            <a:pPr marL="1435100" lvl="2" indent="-342900">
              <a:buClrTx/>
              <a:buSzPct val="100000"/>
              <a:buFont typeface="Wingdings" panose="05000000000000000000" pitchFamily="2" charset="2"/>
              <a:buChar char="Ø"/>
            </a:pPr>
            <a:r>
              <a:rPr lang="en-US" sz="1500">
                <a:solidFill>
                  <a:srgbClr val="000000"/>
                </a:solidFill>
                <a:latin typeface="Times New Roman" panose="02020603050405020304" pitchFamily="18" charset="0"/>
                <a:cs typeface="Times New Roman" panose="02020603050405020304" pitchFamily="18" charset="0"/>
              </a:rPr>
              <a:t>Xác định lại </a:t>
            </a:r>
            <a:r>
              <a:rPr lang="en-US" sz="1500">
                <a:solidFill>
                  <a:srgbClr val="000000"/>
                </a:solidFill>
                <a:effectLst/>
                <a:latin typeface="Times New Roman" panose="02020603050405020304" pitchFamily="18" charset="0"/>
                <a:ea typeface="Times New Roman" panose="02020603050405020304" pitchFamily="18" charset="0"/>
              </a:rPr>
              <a:t>XG(t) với t = t + 1</a:t>
            </a:r>
          </a:p>
        </p:txBody>
      </p:sp>
      <p:sp>
        <p:nvSpPr>
          <p:cNvPr id="4" name="Slide Number Placeholder 3">
            <a:extLst>
              <a:ext uri="{FF2B5EF4-FFF2-40B4-BE49-F238E27FC236}">
                <a16:creationId xmlns:a16="http://schemas.microsoft.com/office/drawing/2014/main" id="{3F43F2A1-0B21-436E-B12B-523231158A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Tree>
    <p:extLst>
      <p:ext uri="{BB962C8B-B14F-4D97-AF65-F5344CB8AC3E}">
        <p14:creationId xmlns:p14="http://schemas.microsoft.com/office/powerpoint/2010/main" val="308608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FF15-EA52-492B-8D9F-A4F4A0A02F38}"/>
              </a:ext>
            </a:extLst>
          </p:cNvPr>
          <p:cNvSpPr>
            <a:spLocks noGrp="1"/>
          </p:cNvSpPr>
          <p:nvPr>
            <p:ph type="title"/>
          </p:nvPr>
        </p:nvSpPr>
        <p:spPr/>
        <p:txBody>
          <a:bodyPr/>
          <a:lstStyle/>
          <a:p>
            <a:pPr marL="571500" indent="-571500">
              <a:buSzPct val="100000"/>
              <a:buFont typeface="+mj-lt"/>
              <a:buAutoNum type="romanUcPeriod" startAt="4"/>
            </a:pPr>
            <a:r>
              <a:rPr lang="en-US">
                <a:solidFill>
                  <a:schemeClr val="tx1"/>
                </a:solidFill>
                <a:latin typeface="Times New Roman" panose="02020603050405020304" pitchFamily="18" charset="0"/>
                <a:cs typeface="Times New Roman" panose="02020603050405020304" pitchFamily="18" charset="0"/>
              </a:rPr>
              <a:t> Đề xuất giải bài toán</a:t>
            </a:r>
          </a:p>
        </p:txBody>
      </p:sp>
      <p:sp>
        <p:nvSpPr>
          <p:cNvPr id="3" name="Text Placeholder 2">
            <a:extLst>
              <a:ext uri="{FF2B5EF4-FFF2-40B4-BE49-F238E27FC236}">
                <a16:creationId xmlns:a16="http://schemas.microsoft.com/office/drawing/2014/main" id="{191AD6BE-E0B3-4C72-8B3F-7314F4C55743}"/>
              </a:ext>
            </a:extLst>
          </p:cNvPr>
          <p:cNvSpPr>
            <a:spLocks noGrp="1"/>
          </p:cNvSpPr>
          <p:nvPr>
            <p:ph type="body" idx="1"/>
          </p:nvPr>
        </p:nvSpPr>
        <p:spPr/>
        <p:txBody>
          <a:bodyPr/>
          <a:lstStyle/>
          <a:p>
            <a:pPr marL="520700" indent="-342900">
              <a:buClrTx/>
              <a:buSzPct val="100000"/>
              <a:buFont typeface="+mj-lt"/>
              <a:buAutoNum type="arabicPeriod" startAt="4"/>
            </a:pPr>
            <a:r>
              <a:rPr lang="en-US" sz="1800">
                <a:solidFill>
                  <a:srgbClr val="000000"/>
                </a:solidFill>
                <a:effectLst/>
                <a:latin typeface="Times New Roman" panose="02020603050405020304" pitchFamily="18" charset="0"/>
                <a:ea typeface="Times New Roman" panose="02020603050405020304" pitchFamily="18" charset="0"/>
              </a:rPr>
              <a:t>Khởi tạo quần thể</a:t>
            </a:r>
          </a:p>
        </p:txBody>
      </p:sp>
      <p:sp>
        <p:nvSpPr>
          <p:cNvPr id="4" name="Slide Number Placeholder 3">
            <a:extLst>
              <a:ext uri="{FF2B5EF4-FFF2-40B4-BE49-F238E27FC236}">
                <a16:creationId xmlns:a16="http://schemas.microsoft.com/office/drawing/2014/main" id="{60966F55-8EE4-4C55-8026-8335A7F0D2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Tree>
    <p:extLst>
      <p:ext uri="{BB962C8B-B14F-4D97-AF65-F5344CB8AC3E}">
        <p14:creationId xmlns:p14="http://schemas.microsoft.com/office/powerpoint/2010/main" val="398680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C0A9-83E8-43D5-B3A4-31F449BAACE7}"/>
              </a:ext>
            </a:extLst>
          </p:cNvPr>
          <p:cNvSpPr>
            <a:spLocks noGrp="1"/>
          </p:cNvSpPr>
          <p:nvPr>
            <p:ph type="title"/>
          </p:nvPr>
        </p:nvSpPr>
        <p:spPr/>
        <p:txBody>
          <a:bodyPr/>
          <a:lstStyle/>
          <a:p>
            <a:pPr marL="571500" indent="-571500">
              <a:buSzPct val="100000"/>
              <a:buFont typeface="+mj-lt"/>
              <a:buAutoNum type="romanUcPeriod" startAt="5"/>
            </a:pPr>
            <a:r>
              <a:rPr lang="en-US">
                <a:solidFill>
                  <a:schemeClr val="tx1"/>
                </a:solidFill>
                <a:latin typeface="Times New Roman" panose="02020603050405020304" pitchFamily="18" charset="0"/>
                <a:cs typeface="Times New Roman" panose="02020603050405020304" pitchFamily="18" charset="0"/>
              </a:rPr>
              <a:t>Thực nghiệm và kết quả</a:t>
            </a:r>
          </a:p>
        </p:txBody>
      </p:sp>
      <p:sp>
        <p:nvSpPr>
          <p:cNvPr id="4" name="Text Placeholder 3">
            <a:extLst>
              <a:ext uri="{FF2B5EF4-FFF2-40B4-BE49-F238E27FC236}">
                <a16:creationId xmlns:a16="http://schemas.microsoft.com/office/drawing/2014/main" id="{91CC9392-833E-4E73-BDC3-14C7551B0397}"/>
              </a:ext>
            </a:extLst>
          </p:cNvPr>
          <p:cNvSpPr>
            <a:spLocks noGrp="1"/>
          </p:cNvSpPr>
          <p:nvPr>
            <p:ph type="body" idx="2"/>
          </p:nvPr>
        </p:nvSpPr>
        <p:spPr>
          <a:xfrm>
            <a:off x="6105832" y="1085850"/>
            <a:ext cx="2849318" cy="3513600"/>
          </a:xfrm>
        </p:spPr>
        <p:txBody>
          <a:bodyPr/>
          <a:lstStyle/>
          <a:p>
            <a:pPr>
              <a:buClrTx/>
              <a:buSzPct val="70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Có 3 bộ thực nghiệm để đánh giá sự ảnh hưởng của hình dạng , mật độ chướng ngại vật đến đường đi của robot</a:t>
            </a:r>
          </a:p>
          <a:p>
            <a:pPr>
              <a:buClrTx/>
              <a:buSzPct val="70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Bộ thực nghiệm 3 sẽ là khả năng tìm đường đi của robot trong không gian thí nghiệm</a:t>
            </a:r>
          </a:p>
          <a:p>
            <a:pPr>
              <a:buClrTx/>
              <a:buSzPct val="70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Để đường đi từ điểm bắt đầu S đến điểm kết thúc T là ngắn nhất robot phải đi vào khu vực có nhiều chướng ngại vật</a:t>
            </a:r>
          </a:p>
        </p:txBody>
      </p:sp>
      <p:sp>
        <p:nvSpPr>
          <p:cNvPr id="5" name="Slide Number Placeholder 4">
            <a:extLst>
              <a:ext uri="{FF2B5EF4-FFF2-40B4-BE49-F238E27FC236}">
                <a16:creationId xmlns:a16="http://schemas.microsoft.com/office/drawing/2014/main" id="{1ECCD290-CDA5-4638-BF99-9F30F34591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pic>
        <p:nvPicPr>
          <p:cNvPr id="8" name="Picture 7">
            <a:extLst>
              <a:ext uri="{FF2B5EF4-FFF2-40B4-BE49-F238E27FC236}">
                <a16:creationId xmlns:a16="http://schemas.microsoft.com/office/drawing/2014/main" id="{031B63D8-E501-47C8-9C1C-3B48AFB463C0}"/>
              </a:ext>
            </a:extLst>
          </p:cNvPr>
          <p:cNvPicPr>
            <a:picLocks noChangeAspect="1"/>
          </p:cNvPicPr>
          <p:nvPr/>
        </p:nvPicPr>
        <p:blipFill>
          <a:blip r:embed="rId2"/>
          <a:stretch>
            <a:fillRect/>
          </a:stretch>
        </p:blipFill>
        <p:spPr>
          <a:xfrm>
            <a:off x="458623" y="1275996"/>
            <a:ext cx="2579546" cy="2591507"/>
          </a:xfrm>
          <a:prstGeom prst="rect">
            <a:avLst/>
          </a:prstGeom>
        </p:spPr>
      </p:pic>
      <p:pic>
        <p:nvPicPr>
          <p:cNvPr id="10" name="Picture 9">
            <a:extLst>
              <a:ext uri="{FF2B5EF4-FFF2-40B4-BE49-F238E27FC236}">
                <a16:creationId xmlns:a16="http://schemas.microsoft.com/office/drawing/2014/main" id="{52EAAE19-F2FE-4F77-AA16-3BC96AF487DB}"/>
              </a:ext>
            </a:extLst>
          </p:cNvPr>
          <p:cNvPicPr>
            <a:picLocks noChangeAspect="1"/>
          </p:cNvPicPr>
          <p:nvPr/>
        </p:nvPicPr>
        <p:blipFill>
          <a:blip r:embed="rId3"/>
          <a:stretch>
            <a:fillRect/>
          </a:stretch>
        </p:blipFill>
        <p:spPr>
          <a:xfrm>
            <a:off x="3282227" y="1267892"/>
            <a:ext cx="2579546" cy="2607716"/>
          </a:xfrm>
          <a:prstGeom prst="rect">
            <a:avLst/>
          </a:prstGeom>
        </p:spPr>
      </p:pic>
    </p:spTree>
    <p:extLst>
      <p:ext uri="{BB962C8B-B14F-4D97-AF65-F5344CB8AC3E}">
        <p14:creationId xmlns:p14="http://schemas.microsoft.com/office/powerpoint/2010/main" val="499527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EDCE-4D84-4FE3-B7AC-9042517210CB}"/>
              </a:ext>
            </a:extLst>
          </p:cNvPr>
          <p:cNvSpPr>
            <a:spLocks noGrp="1"/>
          </p:cNvSpPr>
          <p:nvPr>
            <p:ph type="title"/>
          </p:nvPr>
        </p:nvSpPr>
        <p:spPr/>
        <p:txBody>
          <a:bodyPr/>
          <a:lstStyle/>
          <a:p>
            <a:pPr marL="571500" indent="-571500">
              <a:buSzPct val="100000"/>
              <a:buFont typeface="+mj-lt"/>
              <a:buAutoNum type="romanUcPeriod" startAt="5"/>
            </a:pPr>
            <a:r>
              <a:rPr lang="en-US">
                <a:solidFill>
                  <a:schemeClr val="tx1"/>
                </a:solidFill>
                <a:latin typeface="Times New Roman" panose="02020603050405020304" pitchFamily="18" charset="0"/>
                <a:cs typeface="Times New Roman" panose="02020603050405020304" pitchFamily="18" charset="0"/>
              </a:rPr>
              <a:t>Thực nghiệm và kết quả</a:t>
            </a:r>
          </a:p>
        </p:txBody>
      </p:sp>
      <p:sp>
        <p:nvSpPr>
          <p:cNvPr id="3" name="Text Placeholder 2">
            <a:extLst>
              <a:ext uri="{FF2B5EF4-FFF2-40B4-BE49-F238E27FC236}">
                <a16:creationId xmlns:a16="http://schemas.microsoft.com/office/drawing/2014/main" id="{3A70024C-B0EE-48F5-A714-183237D0F1A8}"/>
              </a:ext>
            </a:extLst>
          </p:cNvPr>
          <p:cNvSpPr>
            <a:spLocks noGrp="1"/>
          </p:cNvSpPr>
          <p:nvPr>
            <p:ph type="body" idx="1"/>
          </p:nvPr>
        </p:nvSpPr>
        <p:spPr>
          <a:xfrm>
            <a:off x="228600" y="1085850"/>
            <a:ext cx="4186084" cy="3513600"/>
          </a:xfrm>
        </p:spPr>
        <p:txBody>
          <a:bodyPr/>
          <a:lstStyle/>
          <a:p>
            <a:pPr marL="520700" indent="-342900">
              <a:buClr>
                <a:schemeClr val="tx1"/>
              </a:buClr>
              <a:buSzPct val="100000"/>
              <a:buFont typeface="+mj-lt"/>
              <a:buAutoNum type="arabicPeriod"/>
            </a:pPr>
            <a:r>
              <a:rPr lang="en-US" sz="1800">
                <a:latin typeface="Times New Roman" panose="02020603050405020304" pitchFamily="18" charset="0"/>
                <a:cs typeface="Times New Roman" panose="02020603050405020304" pitchFamily="18" charset="0"/>
              </a:rPr>
              <a:t>Thực nghiệm 1 </a:t>
            </a:r>
          </a:p>
          <a:p>
            <a:pPr marL="177800" indent="0">
              <a:buClr>
                <a:schemeClr val="tx1"/>
              </a:buClr>
              <a:buSzPct val="100000"/>
              <a:buNone/>
            </a:pPr>
            <a:endParaRPr lang="en-US" sz="1800">
              <a:latin typeface="Times New Roman" panose="02020603050405020304" pitchFamily="18" charset="0"/>
              <a:cs typeface="Times New Roman" panose="02020603050405020304" pitchFamily="18" charset="0"/>
            </a:endParaRPr>
          </a:p>
          <a:p>
            <a:pPr marL="177800" indent="0">
              <a:buClr>
                <a:schemeClr val="tx1"/>
              </a:buClr>
              <a:buSzPct val="100000"/>
              <a:buNone/>
            </a:pPr>
            <a:endParaRPr lang="en-US" sz="1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40D5D7-CDD3-41FD-A299-2CB555D365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sp>
        <p:nvSpPr>
          <p:cNvPr id="5" name="Text Placeholder 2">
            <a:extLst>
              <a:ext uri="{FF2B5EF4-FFF2-40B4-BE49-F238E27FC236}">
                <a16:creationId xmlns:a16="http://schemas.microsoft.com/office/drawing/2014/main" id="{BDBF723D-51B9-41CF-A3FF-C1CCF1502EF7}"/>
              </a:ext>
            </a:extLst>
          </p:cNvPr>
          <p:cNvSpPr txBox="1">
            <a:spLocks/>
          </p:cNvSpPr>
          <p:nvPr/>
        </p:nvSpPr>
        <p:spPr>
          <a:xfrm>
            <a:off x="4729316" y="1085850"/>
            <a:ext cx="4186084" cy="35136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300"/>
              </a:spcBef>
              <a:spcAft>
                <a:spcPts val="0"/>
              </a:spcAft>
              <a:buClr>
                <a:schemeClr val="folHlink"/>
              </a:buClr>
              <a:buSzPts val="800"/>
              <a:buFont typeface="Noto Sans Symbols"/>
              <a:buChar char="■"/>
              <a:defRPr sz="2400" b="0" i="0" u="none" strike="noStrike" cap="none">
                <a:solidFill>
                  <a:schemeClr val="dk1"/>
                </a:solidFill>
                <a:latin typeface="Tahoma"/>
                <a:ea typeface="Tahoma"/>
                <a:cs typeface="Tahoma"/>
                <a:sym typeface="Tahoma"/>
              </a:defRPr>
            </a:lvl1pPr>
            <a:lvl2pPr marL="914400" marR="0" lvl="1" indent="-273050" algn="l" rtl="0">
              <a:lnSpc>
                <a:spcPct val="100000"/>
              </a:lnSpc>
              <a:spcBef>
                <a:spcPts val="300"/>
              </a:spcBef>
              <a:spcAft>
                <a:spcPts val="0"/>
              </a:spcAft>
              <a:buClr>
                <a:schemeClr val="hlink"/>
              </a:buClr>
              <a:buSzPts val="700"/>
              <a:buFont typeface="Noto Sans Symbols"/>
              <a:buChar char="■"/>
              <a:defRPr sz="2100" b="0" i="0" u="none" strike="noStrike" cap="none">
                <a:solidFill>
                  <a:schemeClr val="dk1"/>
                </a:solidFill>
                <a:latin typeface="Tahoma"/>
                <a:ea typeface="Tahoma"/>
                <a:cs typeface="Tahoma"/>
                <a:sym typeface="Tahoma"/>
              </a:defRPr>
            </a:lvl2pPr>
            <a:lvl3pPr marL="1371600" marR="0" lvl="2" indent="-273050" algn="l" rtl="0">
              <a:lnSpc>
                <a:spcPct val="100000"/>
              </a:lnSpc>
              <a:spcBef>
                <a:spcPts val="300"/>
              </a:spcBef>
              <a:spcAft>
                <a:spcPts val="0"/>
              </a:spcAft>
              <a:buClr>
                <a:schemeClr val="folHlink"/>
              </a:buClr>
              <a:buSzPts val="700"/>
              <a:buFont typeface="Noto Sans Symbols"/>
              <a:buChar char="■"/>
              <a:defRPr sz="1800" b="0" i="0" u="none" strike="noStrike" cap="none">
                <a:solidFill>
                  <a:schemeClr val="dk1"/>
                </a:solidFill>
                <a:latin typeface="Tahoma"/>
                <a:ea typeface="Tahoma"/>
                <a:cs typeface="Tahoma"/>
                <a:sym typeface="Tahoma"/>
              </a:defRPr>
            </a:lvl3pPr>
            <a:lvl4pPr marL="1828800" marR="0" lvl="3" indent="-273050" algn="l" rtl="0">
              <a:lnSpc>
                <a:spcPct val="100000"/>
              </a:lnSpc>
              <a:spcBef>
                <a:spcPts val="300"/>
              </a:spcBef>
              <a:spcAft>
                <a:spcPts val="0"/>
              </a:spcAft>
              <a:buClr>
                <a:schemeClr val="accent2"/>
              </a:buClr>
              <a:buSzPts val="700"/>
              <a:buFont typeface="Noto Sans Symbols"/>
              <a:buChar char="■"/>
              <a:defRPr sz="1500" b="0" i="0" u="none" strike="noStrike" cap="none">
                <a:solidFill>
                  <a:schemeClr val="dk1"/>
                </a:solidFill>
                <a:latin typeface="Tahoma"/>
                <a:ea typeface="Tahoma"/>
                <a:cs typeface="Tahoma"/>
                <a:sym typeface="Tahoma"/>
              </a:defRPr>
            </a:lvl4pPr>
            <a:lvl5pPr marL="2286000" marR="0" lvl="4"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5pPr>
            <a:lvl6pPr marL="2743200" marR="0" lvl="5"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6pPr>
            <a:lvl7pPr marL="3200400" marR="0" lvl="6"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7pPr>
            <a:lvl8pPr marL="3657600" marR="0" lvl="7"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8pPr>
            <a:lvl9pPr marL="4114800" marR="0" lvl="8"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9pPr>
          </a:lstStyle>
          <a:p>
            <a:pPr>
              <a:buClr>
                <a:schemeClr val="tx1"/>
              </a:buClr>
              <a:buSzPct val="7000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Thống kê thực nghiệm 1 </a:t>
            </a:r>
          </a:p>
          <a:p>
            <a:pPr>
              <a:buClr>
                <a:schemeClr val="tx1"/>
              </a:buClr>
              <a:buSzPct val="70000"/>
              <a:buFont typeface="Wingdings" panose="05000000000000000000" pitchFamily="2" charset="2"/>
              <a:buChar char="q"/>
            </a:pPr>
            <a:endParaRPr lang="en-US" sz="160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198A586D-A52E-4E0B-A3D6-E302A2DAF8BE}"/>
              </a:ext>
            </a:extLst>
          </p:cNvPr>
          <p:cNvGraphicFramePr>
            <a:graphicFrameLocks noGrp="1"/>
          </p:cNvGraphicFramePr>
          <p:nvPr>
            <p:extLst>
              <p:ext uri="{D42A27DB-BD31-4B8C-83A1-F6EECF244321}">
                <p14:modId xmlns:p14="http://schemas.microsoft.com/office/powerpoint/2010/main" val="2084860935"/>
              </p:ext>
            </p:extLst>
          </p:nvPr>
        </p:nvGraphicFramePr>
        <p:xfrm>
          <a:off x="4729316" y="1503312"/>
          <a:ext cx="4186086" cy="3185160"/>
        </p:xfrm>
        <a:graphic>
          <a:graphicData uri="http://schemas.openxmlformats.org/drawingml/2006/table">
            <a:tbl>
              <a:tblPr firstRow="1" bandRow="1">
                <a:tableStyleId>{5C22544A-7EE6-4342-B048-85BDC9FD1C3A}</a:tableStyleId>
              </a:tblPr>
              <a:tblGrid>
                <a:gridCol w="1067997">
                  <a:extLst>
                    <a:ext uri="{9D8B030D-6E8A-4147-A177-3AD203B41FA5}">
                      <a16:colId xmlns:a16="http://schemas.microsoft.com/office/drawing/2014/main" val="1073065685"/>
                    </a:ext>
                  </a:extLst>
                </a:gridCol>
                <a:gridCol w="1039363">
                  <a:extLst>
                    <a:ext uri="{9D8B030D-6E8A-4147-A177-3AD203B41FA5}">
                      <a16:colId xmlns:a16="http://schemas.microsoft.com/office/drawing/2014/main" val="2898126264"/>
                    </a:ext>
                  </a:extLst>
                </a:gridCol>
                <a:gridCol w="1097956">
                  <a:extLst>
                    <a:ext uri="{9D8B030D-6E8A-4147-A177-3AD203B41FA5}">
                      <a16:colId xmlns:a16="http://schemas.microsoft.com/office/drawing/2014/main" val="3383633709"/>
                    </a:ext>
                  </a:extLst>
                </a:gridCol>
                <a:gridCol w="980770">
                  <a:extLst>
                    <a:ext uri="{9D8B030D-6E8A-4147-A177-3AD203B41FA5}">
                      <a16:colId xmlns:a16="http://schemas.microsoft.com/office/drawing/2014/main" val="2906095451"/>
                    </a:ext>
                  </a:extLst>
                </a:gridCol>
              </a:tblGrid>
              <a:tr h="0">
                <a:tc>
                  <a:txBody>
                    <a:bodyPr/>
                    <a:lstStyle/>
                    <a:p>
                      <a:pPr algn="ctr">
                        <a:lnSpc>
                          <a:spcPct val="100000"/>
                        </a:lnSpc>
                      </a:pPr>
                      <a:r>
                        <a:rPr lang="en-US" sz="1300" b="0">
                          <a:solidFill>
                            <a:schemeClr val="tx1"/>
                          </a:solidFill>
                          <a:latin typeface="Times New Roman" panose="02020603050405020304" pitchFamily="18" charset="0"/>
                          <a:cs typeface="Times New Roman" panose="02020603050405020304" pitchFamily="18" charset="0"/>
                        </a:rPr>
                        <a:t>Bộ dữ liệu</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Giải thuật</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L(tb)</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Tỉ lệ tc</a:t>
                      </a:r>
                    </a:p>
                  </a:txBody>
                  <a:tcPr/>
                </a:tc>
                <a:extLst>
                  <a:ext uri="{0D108BD9-81ED-4DB2-BD59-A6C34878D82A}">
                    <a16:rowId xmlns:a16="http://schemas.microsoft.com/office/drawing/2014/main" val="3084022508"/>
                  </a:ext>
                </a:extLst>
              </a:tr>
              <a:tr h="255844">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 1</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PSO</a:t>
                      </a:r>
                    </a:p>
                  </a:txBody>
                  <a:tcPr/>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124.766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40460"/>
                  </a:ext>
                </a:extLst>
              </a:tr>
              <a:tr h="255844">
                <a:tc vMerge="1">
                  <a:txBody>
                    <a:bodyPr/>
                    <a:lstStyle/>
                    <a:p>
                      <a:pPr algn="ctr"/>
                      <a:endParaRPr lang="en-US">
                        <a:solidFill>
                          <a:schemeClr val="bg1"/>
                        </a:solidFill>
                      </a:endParaRPr>
                    </a:p>
                  </a:txBody>
                  <a:tcPr/>
                </a:tc>
                <a:tc>
                  <a:txBody>
                    <a:bodyPr/>
                    <a:lstStyle/>
                    <a:p>
                      <a:pPr algn="ctr">
                        <a:lnSpc>
                          <a:spcPct val="100000"/>
                        </a:lnSpc>
                      </a:pPr>
                      <a:r>
                        <a:rPr lang="en-US" sz="1300" b="1">
                          <a:solidFill>
                            <a:schemeClr val="tx1"/>
                          </a:solidFill>
                          <a:latin typeface="Times New Roman" panose="02020603050405020304" pitchFamily="18" charset="0"/>
                          <a:cs typeface="Times New Roman" panose="02020603050405020304" pitchFamily="18" charset="0"/>
                        </a:rPr>
                        <a:t>PSODE</a:t>
                      </a:r>
                    </a:p>
                  </a:txBody>
                  <a:tcPr/>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124.6613</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3250753"/>
                  </a:ext>
                </a:extLst>
              </a:tr>
              <a:tr h="255844">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liệu2</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PSO</a:t>
                      </a:r>
                    </a:p>
                  </a:txBody>
                  <a:tcPr/>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136.2387</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853480"/>
                  </a:ext>
                </a:extLst>
              </a:tr>
              <a:tr h="255844">
                <a:tc vMerge="1">
                  <a:txBody>
                    <a:bodyPr/>
                    <a:lstStyle/>
                    <a:p>
                      <a:pPr algn="ctr"/>
                      <a:endParaRPr lang="en-US">
                        <a:solidFill>
                          <a:schemeClr val="bg1"/>
                        </a:solidFill>
                      </a:endParaRPr>
                    </a:p>
                  </a:txBody>
                  <a:tcPr/>
                </a:tc>
                <a:tc>
                  <a:txBody>
                    <a:bodyPr/>
                    <a:lstStyle/>
                    <a:p>
                      <a:pPr algn="ctr">
                        <a:lnSpc>
                          <a:spcPct val="100000"/>
                        </a:lnSpc>
                      </a:pPr>
                      <a:r>
                        <a:rPr lang="en-US" sz="1300" b="1">
                          <a:solidFill>
                            <a:schemeClr val="tx1"/>
                          </a:solidFill>
                          <a:latin typeface="Times New Roman" panose="02020603050405020304" pitchFamily="18" charset="0"/>
                          <a:cs typeface="Times New Roman" panose="02020603050405020304" pitchFamily="18" charset="0"/>
                        </a:rPr>
                        <a:t>PSODE</a:t>
                      </a:r>
                    </a:p>
                  </a:txBody>
                  <a:tcPr/>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134.214</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4027810"/>
                  </a:ext>
                </a:extLst>
              </a:tr>
              <a:tr h="255844">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liệu3</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PSO</a:t>
                      </a:r>
                    </a:p>
                  </a:txBody>
                  <a:tcPr/>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125.1215</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2776655"/>
                  </a:ext>
                </a:extLst>
              </a:tr>
              <a:tr h="255844">
                <a:tc vMerge="1">
                  <a:txBody>
                    <a:bodyPr/>
                    <a:lstStyle/>
                    <a:p>
                      <a:pPr algn="ctr"/>
                      <a:endParaRPr lang="en-US">
                        <a:solidFill>
                          <a:schemeClr val="bg1"/>
                        </a:solidFill>
                      </a:endParaRPr>
                    </a:p>
                  </a:txBody>
                  <a:tcPr/>
                </a:tc>
                <a:tc>
                  <a:txBody>
                    <a:bodyPr/>
                    <a:lstStyle/>
                    <a:p>
                      <a:pPr algn="ctr">
                        <a:lnSpc>
                          <a:spcPct val="100000"/>
                        </a:lnSpc>
                      </a:pPr>
                      <a:r>
                        <a:rPr lang="en-US" sz="1300" b="1">
                          <a:solidFill>
                            <a:schemeClr val="tx1"/>
                          </a:solidFill>
                          <a:latin typeface="Times New Roman" panose="02020603050405020304" pitchFamily="18" charset="0"/>
                          <a:cs typeface="Times New Roman" panose="02020603050405020304" pitchFamily="18" charset="0"/>
                        </a:rPr>
                        <a:t>PSODE</a:t>
                      </a:r>
                    </a:p>
                  </a:txBody>
                  <a:tcPr/>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124.0198</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5137324"/>
                  </a:ext>
                </a:extLst>
              </a:tr>
              <a:tr h="255844">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 4</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PSO</a:t>
                      </a:r>
                    </a:p>
                  </a:txBody>
                  <a:tcPr/>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123.7699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5314698"/>
                  </a:ext>
                </a:extLst>
              </a:tr>
              <a:tr h="255844">
                <a:tc vMerge="1">
                  <a:txBody>
                    <a:bodyPr/>
                    <a:lstStyle/>
                    <a:p>
                      <a:pPr algn="ctr"/>
                      <a:endParaRPr lang="en-US">
                        <a:solidFill>
                          <a:schemeClr val="bg1"/>
                        </a:solidFill>
                      </a:endParaRPr>
                    </a:p>
                  </a:txBody>
                  <a:tcPr/>
                </a:tc>
                <a:tc>
                  <a:txBody>
                    <a:bodyPr/>
                    <a:lstStyle/>
                    <a:p>
                      <a:pPr algn="ctr">
                        <a:lnSpc>
                          <a:spcPct val="100000"/>
                        </a:lnSpc>
                      </a:pPr>
                      <a:r>
                        <a:rPr lang="en-US" sz="1300" b="1">
                          <a:solidFill>
                            <a:schemeClr val="tx1"/>
                          </a:solidFill>
                          <a:latin typeface="Times New Roman" panose="02020603050405020304" pitchFamily="18" charset="0"/>
                          <a:cs typeface="Times New Roman" panose="02020603050405020304" pitchFamily="18" charset="0"/>
                        </a:rPr>
                        <a:t>PSODE</a:t>
                      </a:r>
                    </a:p>
                  </a:txBody>
                  <a:tcPr/>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122.6976</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4770625"/>
                  </a:ext>
                </a:extLst>
              </a:tr>
              <a:tr h="255844">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 5</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PSO</a:t>
                      </a:r>
                    </a:p>
                  </a:txBody>
                  <a:tcPr/>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126.8717</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90392"/>
                  </a:ext>
                </a:extLst>
              </a:tr>
              <a:tr h="255844">
                <a:tc vMerge="1">
                  <a:txBody>
                    <a:bodyPr/>
                    <a:lstStyle/>
                    <a:p>
                      <a:pPr algn="ctr"/>
                      <a:endParaRPr lang="en-US">
                        <a:solidFill>
                          <a:schemeClr val="bg1"/>
                        </a:solidFill>
                      </a:endParaRPr>
                    </a:p>
                  </a:txBody>
                  <a:tcPr/>
                </a:tc>
                <a:tc>
                  <a:txBody>
                    <a:bodyPr/>
                    <a:lstStyle/>
                    <a:p>
                      <a:pPr algn="ctr">
                        <a:lnSpc>
                          <a:spcPct val="100000"/>
                        </a:lnSpc>
                      </a:pPr>
                      <a:r>
                        <a:rPr lang="en-US" sz="1300" b="1">
                          <a:solidFill>
                            <a:schemeClr val="tx1"/>
                          </a:solidFill>
                          <a:latin typeface="Times New Roman" panose="02020603050405020304" pitchFamily="18" charset="0"/>
                          <a:cs typeface="Times New Roman" panose="02020603050405020304" pitchFamily="18" charset="0"/>
                        </a:rPr>
                        <a:t>PSODE</a:t>
                      </a:r>
                    </a:p>
                  </a:txBody>
                  <a:tcPr/>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125.6711</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4166403"/>
                  </a:ext>
                </a:extLst>
              </a:tr>
            </a:tbl>
          </a:graphicData>
        </a:graphic>
      </p:graphicFrame>
      <p:pic>
        <p:nvPicPr>
          <p:cNvPr id="8" name="Picture 7">
            <a:extLst>
              <a:ext uri="{FF2B5EF4-FFF2-40B4-BE49-F238E27FC236}">
                <a16:creationId xmlns:a16="http://schemas.microsoft.com/office/drawing/2014/main" id="{B1EDF9A3-3AC7-4D91-B19A-008C91E35D6D}"/>
              </a:ext>
            </a:extLst>
          </p:cNvPr>
          <p:cNvPicPr>
            <a:picLocks noChangeAspect="1"/>
          </p:cNvPicPr>
          <p:nvPr/>
        </p:nvPicPr>
        <p:blipFill>
          <a:blip r:embed="rId2"/>
          <a:stretch>
            <a:fillRect/>
          </a:stretch>
        </p:blipFill>
        <p:spPr>
          <a:xfrm>
            <a:off x="356416" y="1503311"/>
            <a:ext cx="4058268" cy="2703330"/>
          </a:xfrm>
          <a:prstGeom prst="rect">
            <a:avLst/>
          </a:prstGeom>
        </p:spPr>
      </p:pic>
    </p:spTree>
    <p:extLst>
      <p:ext uri="{BB962C8B-B14F-4D97-AF65-F5344CB8AC3E}">
        <p14:creationId xmlns:p14="http://schemas.microsoft.com/office/powerpoint/2010/main" val="4190927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EDCE-4D84-4FE3-B7AC-9042517210CB}"/>
              </a:ext>
            </a:extLst>
          </p:cNvPr>
          <p:cNvSpPr>
            <a:spLocks noGrp="1"/>
          </p:cNvSpPr>
          <p:nvPr>
            <p:ph type="title"/>
          </p:nvPr>
        </p:nvSpPr>
        <p:spPr/>
        <p:txBody>
          <a:bodyPr/>
          <a:lstStyle/>
          <a:p>
            <a:pPr marL="571500" indent="-571500">
              <a:buSzPct val="100000"/>
              <a:buFont typeface="+mj-lt"/>
              <a:buAutoNum type="romanUcPeriod" startAt="5"/>
            </a:pPr>
            <a:r>
              <a:rPr lang="en-US">
                <a:solidFill>
                  <a:schemeClr val="tx1"/>
                </a:solidFill>
                <a:latin typeface="Times New Roman" panose="02020603050405020304" pitchFamily="18" charset="0"/>
                <a:cs typeface="Times New Roman" panose="02020603050405020304" pitchFamily="18" charset="0"/>
              </a:rPr>
              <a:t>Thực nghiệm và kết quả</a:t>
            </a:r>
          </a:p>
        </p:txBody>
      </p:sp>
      <p:sp>
        <p:nvSpPr>
          <p:cNvPr id="3" name="Text Placeholder 2">
            <a:extLst>
              <a:ext uri="{FF2B5EF4-FFF2-40B4-BE49-F238E27FC236}">
                <a16:creationId xmlns:a16="http://schemas.microsoft.com/office/drawing/2014/main" id="{3A70024C-B0EE-48F5-A714-183237D0F1A8}"/>
              </a:ext>
            </a:extLst>
          </p:cNvPr>
          <p:cNvSpPr>
            <a:spLocks noGrp="1"/>
          </p:cNvSpPr>
          <p:nvPr>
            <p:ph type="body" idx="1"/>
          </p:nvPr>
        </p:nvSpPr>
        <p:spPr>
          <a:xfrm>
            <a:off x="228600" y="1085850"/>
            <a:ext cx="4235245" cy="3513600"/>
          </a:xfrm>
        </p:spPr>
        <p:txBody>
          <a:bodyPr/>
          <a:lstStyle/>
          <a:p>
            <a:pPr marL="520700" indent="-342900">
              <a:buClr>
                <a:schemeClr val="tx1"/>
              </a:buClr>
              <a:buSzPct val="100000"/>
              <a:buFont typeface="+mj-lt"/>
              <a:buAutoNum type="arabicPeriod"/>
            </a:pPr>
            <a:r>
              <a:rPr lang="en-US" sz="1800">
                <a:latin typeface="Times New Roman" panose="02020603050405020304" pitchFamily="18" charset="0"/>
                <a:cs typeface="Times New Roman" panose="02020603050405020304" pitchFamily="18" charset="0"/>
              </a:rPr>
              <a:t>Thực nghiệm 2 </a:t>
            </a:r>
          </a:p>
          <a:p>
            <a:pPr marL="177800" indent="0">
              <a:buClr>
                <a:schemeClr val="tx1"/>
              </a:buClr>
              <a:buSzPct val="100000"/>
              <a:buNone/>
            </a:pPr>
            <a:endParaRPr lang="en-US" sz="1800">
              <a:latin typeface="Times New Roman" panose="02020603050405020304" pitchFamily="18" charset="0"/>
              <a:cs typeface="Times New Roman" panose="02020603050405020304" pitchFamily="18" charset="0"/>
            </a:endParaRPr>
          </a:p>
          <a:p>
            <a:pPr marL="177800" indent="0">
              <a:buClr>
                <a:schemeClr val="tx1"/>
              </a:buClr>
              <a:buSzPct val="100000"/>
              <a:buNone/>
            </a:pPr>
            <a:endParaRPr lang="en-US" sz="1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40D5D7-CDD3-41FD-A299-2CB555D365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sp>
        <p:nvSpPr>
          <p:cNvPr id="5" name="Text Placeholder 2">
            <a:extLst>
              <a:ext uri="{FF2B5EF4-FFF2-40B4-BE49-F238E27FC236}">
                <a16:creationId xmlns:a16="http://schemas.microsoft.com/office/drawing/2014/main" id="{9254D9D7-8CDA-46D2-99DB-590BDBCAE41A}"/>
              </a:ext>
            </a:extLst>
          </p:cNvPr>
          <p:cNvSpPr txBox="1">
            <a:spLocks/>
          </p:cNvSpPr>
          <p:nvPr/>
        </p:nvSpPr>
        <p:spPr>
          <a:xfrm>
            <a:off x="4708792" y="1085850"/>
            <a:ext cx="4235245" cy="35136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300"/>
              </a:spcBef>
              <a:spcAft>
                <a:spcPts val="0"/>
              </a:spcAft>
              <a:buClr>
                <a:schemeClr val="folHlink"/>
              </a:buClr>
              <a:buSzPts val="800"/>
              <a:buFont typeface="Noto Sans Symbols"/>
              <a:buChar char="■"/>
              <a:defRPr sz="2400" b="0" i="0" u="none" strike="noStrike" cap="none">
                <a:solidFill>
                  <a:schemeClr val="dk1"/>
                </a:solidFill>
                <a:latin typeface="Tahoma"/>
                <a:ea typeface="Tahoma"/>
                <a:cs typeface="Tahoma"/>
                <a:sym typeface="Tahoma"/>
              </a:defRPr>
            </a:lvl1pPr>
            <a:lvl2pPr marL="914400" marR="0" lvl="1" indent="-273050" algn="l" rtl="0">
              <a:lnSpc>
                <a:spcPct val="100000"/>
              </a:lnSpc>
              <a:spcBef>
                <a:spcPts val="300"/>
              </a:spcBef>
              <a:spcAft>
                <a:spcPts val="0"/>
              </a:spcAft>
              <a:buClr>
                <a:schemeClr val="hlink"/>
              </a:buClr>
              <a:buSzPts val="700"/>
              <a:buFont typeface="Noto Sans Symbols"/>
              <a:buChar char="■"/>
              <a:defRPr sz="2100" b="0" i="0" u="none" strike="noStrike" cap="none">
                <a:solidFill>
                  <a:schemeClr val="dk1"/>
                </a:solidFill>
                <a:latin typeface="Tahoma"/>
                <a:ea typeface="Tahoma"/>
                <a:cs typeface="Tahoma"/>
                <a:sym typeface="Tahoma"/>
              </a:defRPr>
            </a:lvl2pPr>
            <a:lvl3pPr marL="1371600" marR="0" lvl="2" indent="-273050" algn="l" rtl="0">
              <a:lnSpc>
                <a:spcPct val="100000"/>
              </a:lnSpc>
              <a:spcBef>
                <a:spcPts val="300"/>
              </a:spcBef>
              <a:spcAft>
                <a:spcPts val="0"/>
              </a:spcAft>
              <a:buClr>
                <a:schemeClr val="folHlink"/>
              </a:buClr>
              <a:buSzPts val="700"/>
              <a:buFont typeface="Noto Sans Symbols"/>
              <a:buChar char="■"/>
              <a:defRPr sz="1800" b="0" i="0" u="none" strike="noStrike" cap="none">
                <a:solidFill>
                  <a:schemeClr val="dk1"/>
                </a:solidFill>
                <a:latin typeface="Tahoma"/>
                <a:ea typeface="Tahoma"/>
                <a:cs typeface="Tahoma"/>
                <a:sym typeface="Tahoma"/>
              </a:defRPr>
            </a:lvl3pPr>
            <a:lvl4pPr marL="1828800" marR="0" lvl="3" indent="-273050" algn="l" rtl="0">
              <a:lnSpc>
                <a:spcPct val="100000"/>
              </a:lnSpc>
              <a:spcBef>
                <a:spcPts val="300"/>
              </a:spcBef>
              <a:spcAft>
                <a:spcPts val="0"/>
              </a:spcAft>
              <a:buClr>
                <a:schemeClr val="accent2"/>
              </a:buClr>
              <a:buSzPts val="700"/>
              <a:buFont typeface="Noto Sans Symbols"/>
              <a:buChar char="■"/>
              <a:defRPr sz="1500" b="0" i="0" u="none" strike="noStrike" cap="none">
                <a:solidFill>
                  <a:schemeClr val="dk1"/>
                </a:solidFill>
                <a:latin typeface="Tahoma"/>
                <a:ea typeface="Tahoma"/>
                <a:cs typeface="Tahoma"/>
                <a:sym typeface="Tahoma"/>
              </a:defRPr>
            </a:lvl4pPr>
            <a:lvl5pPr marL="2286000" marR="0" lvl="4"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5pPr>
            <a:lvl6pPr marL="2743200" marR="0" lvl="5"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6pPr>
            <a:lvl7pPr marL="3200400" marR="0" lvl="6"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7pPr>
            <a:lvl8pPr marL="3657600" marR="0" lvl="7"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8pPr>
            <a:lvl9pPr marL="4114800" marR="0" lvl="8"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9pPr>
          </a:lstStyle>
          <a:p>
            <a:pPr>
              <a:buClr>
                <a:schemeClr val="tx1"/>
              </a:buClr>
              <a:buSzPct val="70000"/>
              <a:buFont typeface="Wingdings" panose="05000000000000000000" pitchFamily="2" charset="2"/>
              <a:buChar char="q"/>
            </a:pPr>
            <a:r>
              <a:rPr lang="en-US" sz="1600" b="0">
                <a:solidFill>
                  <a:schemeClr val="tx1"/>
                </a:solidFill>
                <a:latin typeface="Times New Roman" panose="02020603050405020304" pitchFamily="18" charset="0"/>
                <a:cs typeface="Times New Roman" panose="02020603050405020304" pitchFamily="18" charset="0"/>
              </a:rPr>
              <a:t>Thống kê dữ liệu 2</a:t>
            </a:r>
          </a:p>
        </p:txBody>
      </p:sp>
      <p:graphicFrame>
        <p:nvGraphicFramePr>
          <p:cNvPr id="6" name="Table 7">
            <a:extLst>
              <a:ext uri="{FF2B5EF4-FFF2-40B4-BE49-F238E27FC236}">
                <a16:creationId xmlns:a16="http://schemas.microsoft.com/office/drawing/2014/main" id="{C0ACAE49-E0A8-428E-844D-F958AB3D634B}"/>
              </a:ext>
            </a:extLst>
          </p:cNvPr>
          <p:cNvGraphicFramePr>
            <a:graphicFrameLocks noGrp="1"/>
          </p:cNvGraphicFramePr>
          <p:nvPr>
            <p:extLst>
              <p:ext uri="{D42A27DB-BD31-4B8C-83A1-F6EECF244321}">
                <p14:modId xmlns:p14="http://schemas.microsoft.com/office/powerpoint/2010/main" val="1735662182"/>
              </p:ext>
            </p:extLst>
          </p:nvPr>
        </p:nvGraphicFramePr>
        <p:xfrm>
          <a:off x="4729316" y="1503312"/>
          <a:ext cx="4186086" cy="3179420"/>
        </p:xfrm>
        <a:graphic>
          <a:graphicData uri="http://schemas.openxmlformats.org/drawingml/2006/table">
            <a:tbl>
              <a:tblPr firstRow="1" bandRow="1">
                <a:tableStyleId>{5C22544A-7EE6-4342-B048-85BDC9FD1C3A}</a:tableStyleId>
              </a:tblPr>
              <a:tblGrid>
                <a:gridCol w="1067997">
                  <a:extLst>
                    <a:ext uri="{9D8B030D-6E8A-4147-A177-3AD203B41FA5}">
                      <a16:colId xmlns:a16="http://schemas.microsoft.com/office/drawing/2014/main" val="1073065685"/>
                    </a:ext>
                  </a:extLst>
                </a:gridCol>
                <a:gridCol w="1039363">
                  <a:extLst>
                    <a:ext uri="{9D8B030D-6E8A-4147-A177-3AD203B41FA5}">
                      <a16:colId xmlns:a16="http://schemas.microsoft.com/office/drawing/2014/main" val="2898126264"/>
                    </a:ext>
                  </a:extLst>
                </a:gridCol>
                <a:gridCol w="1097956">
                  <a:extLst>
                    <a:ext uri="{9D8B030D-6E8A-4147-A177-3AD203B41FA5}">
                      <a16:colId xmlns:a16="http://schemas.microsoft.com/office/drawing/2014/main" val="3383633709"/>
                    </a:ext>
                  </a:extLst>
                </a:gridCol>
                <a:gridCol w="980770">
                  <a:extLst>
                    <a:ext uri="{9D8B030D-6E8A-4147-A177-3AD203B41FA5}">
                      <a16:colId xmlns:a16="http://schemas.microsoft.com/office/drawing/2014/main" val="2906095451"/>
                    </a:ext>
                  </a:extLst>
                </a:gridCol>
              </a:tblGrid>
              <a:tr h="358850">
                <a:tc>
                  <a:txBody>
                    <a:bodyPr/>
                    <a:lstStyle/>
                    <a:p>
                      <a:pPr algn="ctr">
                        <a:lnSpc>
                          <a:spcPct val="100000"/>
                        </a:lnSpc>
                      </a:pPr>
                      <a:r>
                        <a:rPr lang="en-US" sz="1300" b="0">
                          <a:solidFill>
                            <a:schemeClr val="tx1"/>
                          </a:solidFill>
                          <a:latin typeface="Times New Roman" panose="02020603050405020304" pitchFamily="18" charset="0"/>
                          <a:cs typeface="Times New Roman" panose="02020603050405020304" pitchFamily="18" charset="0"/>
                        </a:rPr>
                        <a:t>Bộ dữ liệu</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Giải thuật</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L(tb)</a:t>
                      </a:r>
                    </a:p>
                  </a:txBody>
                  <a:tcPr/>
                </a:tc>
                <a:tc>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Tỉ lệ tc</a:t>
                      </a:r>
                    </a:p>
                  </a:txBody>
                  <a:tcPr/>
                </a:tc>
                <a:extLst>
                  <a:ext uri="{0D108BD9-81ED-4DB2-BD59-A6C34878D82A}">
                    <a16:rowId xmlns:a16="http://schemas.microsoft.com/office/drawing/2014/main" val="3084022508"/>
                  </a:ext>
                </a:extLst>
              </a:tr>
              <a:tr h="282057">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 1</a:t>
                      </a:r>
                    </a:p>
                  </a:txBody>
                  <a:tcPr/>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126.0912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40460"/>
                  </a:ext>
                </a:extLst>
              </a:tr>
              <a:tr h="282057">
                <a:tc vMerge="1">
                  <a:txBody>
                    <a:bodyPr/>
                    <a:lstStyle/>
                    <a:p>
                      <a:pPr algn="ctr"/>
                      <a:endParaRPr lang="en-US">
                        <a:solidFill>
                          <a:schemeClr val="bg1"/>
                        </a:solidFill>
                      </a:endParaRPr>
                    </a:p>
                  </a:txBody>
                  <a:tcPr/>
                </a:tc>
                <a:tc>
                  <a:txBody>
                    <a:bodyPr/>
                    <a:lstStyle/>
                    <a:p>
                      <a:pPr marL="0" marR="0" indent="0" algn="ctr" fontAlgn="base">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124.6364</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3250753"/>
                  </a:ext>
                </a:extLst>
              </a:tr>
              <a:tr h="282057">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liệu2</a:t>
                      </a:r>
                    </a:p>
                  </a:txBody>
                  <a:tcPr/>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126.4448</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853480"/>
                  </a:ext>
                </a:extLst>
              </a:tr>
              <a:tr h="282057">
                <a:tc vMerge="1">
                  <a:txBody>
                    <a:bodyPr/>
                    <a:lstStyle/>
                    <a:p>
                      <a:pPr algn="ctr"/>
                      <a:endParaRPr lang="en-US">
                        <a:solidFill>
                          <a:schemeClr val="bg1"/>
                        </a:solidFill>
                      </a:endParaRPr>
                    </a:p>
                  </a:txBody>
                  <a:tcPr/>
                </a:tc>
                <a:tc>
                  <a:txBody>
                    <a:bodyPr/>
                    <a:lstStyle/>
                    <a:p>
                      <a:pPr marL="0" marR="0" indent="0" algn="ctr" fontAlgn="base">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125.1059</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4027810"/>
                  </a:ext>
                </a:extLst>
              </a:tr>
              <a:tr h="282057">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liệu3</a:t>
                      </a:r>
                    </a:p>
                  </a:txBody>
                  <a:tcPr/>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126.1613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2776655"/>
                  </a:ext>
                </a:extLst>
              </a:tr>
              <a:tr h="282057">
                <a:tc vMerge="1">
                  <a:txBody>
                    <a:bodyPr/>
                    <a:lstStyle/>
                    <a:p>
                      <a:pPr algn="ctr"/>
                      <a:endParaRPr lang="en-US">
                        <a:solidFill>
                          <a:schemeClr val="bg1"/>
                        </a:solidFill>
                      </a:endParaRPr>
                    </a:p>
                  </a:txBody>
                  <a:tcPr/>
                </a:tc>
                <a:tc>
                  <a:txBody>
                    <a:bodyPr/>
                    <a:lstStyle/>
                    <a:p>
                      <a:pPr marL="0" marR="0" indent="0" algn="ctr" fontAlgn="base">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126.9431</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5137324"/>
                  </a:ext>
                </a:extLst>
              </a:tr>
              <a:tr h="282057">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 4</a:t>
                      </a:r>
                    </a:p>
                  </a:txBody>
                  <a:tcPr/>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124.6114</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5314698"/>
                  </a:ext>
                </a:extLst>
              </a:tr>
              <a:tr h="282057">
                <a:tc vMerge="1">
                  <a:txBody>
                    <a:bodyPr/>
                    <a:lstStyle/>
                    <a:p>
                      <a:pPr algn="ctr"/>
                      <a:endParaRPr lang="en-US">
                        <a:solidFill>
                          <a:schemeClr val="bg1"/>
                        </a:solidFill>
                      </a:endParaRPr>
                    </a:p>
                  </a:txBody>
                  <a:tcPr/>
                </a:tc>
                <a:tc>
                  <a:txBody>
                    <a:bodyPr/>
                    <a:lstStyle/>
                    <a:p>
                      <a:pPr marL="0" marR="0" indent="0" algn="ctr" fontAlgn="base">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128.6075</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4770625"/>
                  </a:ext>
                </a:extLst>
              </a:tr>
              <a:tr h="282057">
                <a:tc rowSpan="2">
                  <a:txBody>
                    <a:bodyPr/>
                    <a:lstStyle/>
                    <a:p>
                      <a:pPr algn="ctr">
                        <a:lnSpc>
                          <a:spcPct val="100000"/>
                        </a:lnSpc>
                      </a:pPr>
                      <a:r>
                        <a:rPr lang="en-US" sz="1300">
                          <a:solidFill>
                            <a:schemeClr val="tx1"/>
                          </a:solidFill>
                          <a:latin typeface="Times New Roman" panose="02020603050405020304" pitchFamily="18" charset="0"/>
                          <a:cs typeface="Times New Roman" panose="02020603050405020304" pitchFamily="18" charset="0"/>
                        </a:rPr>
                        <a:t>Dữ liệu 5</a:t>
                      </a:r>
                    </a:p>
                  </a:txBody>
                  <a:tcPr/>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127.5019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90392"/>
                  </a:ext>
                </a:extLst>
              </a:tr>
              <a:tr h="282057">
                <a:tc vMerge="1">
                  <a:txBody>
                    <a:bodyPr/>
                    <a:lstStyle/>
                    <a:p>
                      <a:pPr algn="ctr"/>
                      <a:endParaRPr lang="en-US">
                        <a:solidFill>
                          <a:schemeClr val="bg1"/>
                        </a:solidFill>
                      </a:endParaRPr>
                    </a:p>
                  </a:txBody>
                  <a:tcPr/>
                </a:tc>
                <a:tc>
                  <a:txBody>
                    <a:bodyPr/>
                    <a:lstStyle/>
                    <a:p>
                      <a:pPr marL="0" marR="0" indent="0" algn="ctr" fontAlgn="base">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0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125.3432</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0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4166403"/>
                  </a:ext>
                </a:extLst>
              </a:tr>
            </a:tbl>
          </a:graphicData>
        </a:graphic>
      </p:graphicFrame>
      <p:pic>
        <p:nvPicPr>
          <p:cNvPr id="7" name="Picture 6">
            <a:extLst>
              <a:ext uri="{FF2B5EF4-FFF2-40B4-BE49-F238E27FC236}">
                <a16:creationId xmlns:a16="http://schemas.microsoft.com/office/drawing/2014/main" id="{BFB981BC-31DF-413A-9053-3004D9798D9E}"/>
              </a:ext>
            </a:extLst>
          </p:cNvPr>
          <p:cNvPicPr>
            <a:picLocks noChangeAspect="1"/>
          </p:cNvPicPr>
          <p:nvPr/>
        </p:nvPicPr>
        <p:blipFill>
          <a:blip r:embed="rId2"/>
          <a:stretch>
            <a:fillRect/>
          </a:stretch>
        </p:blipFill>
        <p:spPr>
          <a:xfrm>
            <a:off x="470309" y="1411287"/>
            <a:ext cx="4014060" cy="2957941"/>
          </a:xfrm>
          <a:prstGeom prst="rect">
            <a:avLst/>
          </a:prstGeom>
        </p:spPr>
      </p:pic>
    </p:spTree>
    <p:extLst>
      <p:ext uri="{BB962C8B-B14F-4D97-AF65-F5344CB8AC3E}">
        <p14:creationId xmlns:p14="http://schemas.microsoft.com/office/powerpoint/2010/main" val="44455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EDCE-4D84-4FE3-B7AC-9042517210CB}"/>
              </a:ext>
            </a:extLst>
          </p:cNvPr>
          <p:cNvSpPr>
            <a:spLocks noGrp="1"/>
          </p:cNvSpPr>
          <p:nvPr>
            <p:ph type="title"/>
          </p:nvPr>
        </p:nvSpPr>
        <p:spPr/>
        <p:txBody>
          <a:bodyPr/>
          <a:lstStyle/>
          <a:p>
            <a:pPr marL="571500" indent="-571500">
              <a:buSzPct val="100000"/>
              <a:buFont typeface="+mj-lt"/>
              <a:buAutoNum type="romanUcPeriod" startAt="5"/>
            </a:pPr>
            <a:r>
              <a:rPr lang="en-US">
                <a:solidFill>
                  <a:schemeClr val="tx1"/>
                </a:solidFill>
                <a:latin typeface="Times New Roman" panose="02020603050405020304" pitchFamily="18" charset="0"/>
                <a:cs typeface="Times New Roman" panose="02020603050405020304" pitchFamily="18" charset="0"/>
              </a:rPr>
              <a:t>Thực nghiệm và kết quả</a:t>
            </a:r>
          </a:p>
        </p:txBody>
      </p:sp>
      <p:sp>
        <p:nvSpPr>
          <p:cNvPr id="3" name="Text Placeholder 2">
            <a:extLst>
              <a:ext uri="{FF2B5EF4-FFF2-40B4-BE49-F238E27FC236}">
                <a16:creationId xmlns:a16="http://schemas.microsoft.com/office/drawing/2014/main" id="{3A70024C-B0EE-48F5-A714-183237D0F1A8}"/>
              </a:ext>
            </a:extLst>
          </p:cNvPr>
          <p:cNvSpPr>
            <a:spLocks noGrp="1"/>
          </p:cNvSpPr>
          <p:nvPr>
            <p:ph type="body" idx="1"/>
          </p:nvPr>
        </p:nvSpPr>
        <p:spPr>
          <a:xfrm>
            <a:off x="228600" y="1085850"/>
            <a:ext cx="4245077" cy="3513600"/>
          </a:xfrm>
        </p:spPr>
        <p:txBody>
          <a:bodyPr/>
          <a:lstStyle/>
          <a:p>
            <a:pPr marL="520700" indent="-342900">
              <a:buClr>
                <a:schemeClr val="tx1"/>
              </a:buClr>
              <a:buSzPct val="100000"/>
              <a:buFont typeface="+mj-lt"/>
              <a:buAutoNum type="arabicPeriod"/>
            </a:pPr>
            <a:r>
              <a:rPr lang="en-US" sz="1800">
                <a:latin typeface="Times New Roman" panose="02020603050405020304" pitchFamily="18" charset="0"/>
                <a:cs typeface="Times New Roman" panose="02020603050405020304" pitchFamily="18" charset="0"/>
              </a:rPr>
              <a:t>Thực nghiệm 3</a:t>
            </a:r>
          </a:p>
          <a:p>
            <a:pPr marL="177800" indent="0">
              <a:buClr>
                <a:schemeClr val="tx1"/>
              </a:buClr>
              <a:buSzPct val="100000"/>
              <a:buNone/>
            </a:pPr>
            <a:r>
              <a:rPr lang="en-US" sz="1800">
                <a:latin typeface="Times New Roman" panose="02020603050405020304" pitchFamily="18" charset="0"/>
                <a:cs typeface="Times New Roman" panose="02020603050405020304" pitchFamily="18" charset="0"/>
              </a:rPr>
              <a:t> </a:t>
            </a:r>
          </a:p>
          <a:p>
            <a:pPr marL="177800" indent="0">
              <a:buClr>
                <a:schemeClr val="tx1"/>
              </a:buClr>
              <a:buSzPct val="100000"/>
              <a:buNone/>
            </a:pPr>
            <a:endParaRPr lang="en-US" sz="1800">
              <a:latin typeface="Times New Roman" panose="02020603050405020304" pitchFamily="18" charset="0"/>
              <a:cs typeface="Times New Roman" panose="02020603050405020304" pitchFamily="18" charset="0"/>
            </a:endParaRPr>
          </a:p>
          <a:p>
            <a:pPr marL="177800" indent="0">
              <a:buClr>
                <a:schemeClr val="tx1"/>
              </a:buClr>
              <a:buSzPct val="100000"/>
              <a:buNone/>
            </a:pPr>
            <a:endParaRPr lang="en-US" sz="1800">
              <a:latin typeface="Times New Roman" panose="02020603050405020304" pitchFamily="18" charset="0"/>
              <a:cs typeface="Times New Roman" panose="02020603050405020304" pitchFamily="18" charset="0"/>
            </a:endParaRPr>
          </a:p>
          <a:p>
            <a:pPr marL="177800" indent="0">
              <a:buClr>
                <a:schemeClr val="tx1"/>
              </a:buClr>
              <a:buSzPct val="100000"/>
              <a:buNone/>
            </a:pPr>
            <a:endParaRPr lang="en-US" sz="1800">
              <a:latin typeface="Times New Roman" panose="02020603050405020304" pitchFamily="18" charset="0"/>
              <a:cs typeface="Times New Roman" panose="02020603050405020304" pitchFamily="18" charset="0"/>
            </a:endParaRPr>
          </a:p>
          <a:p>
            <a:pPr marL="177800" indent="0">
              <a:buClr>
                <a:schemeClr val="tx1"/>
              </a:buClr>
              <a:buSzPct val="70000"/>
              <a:buNone/>
            </a:pPr>
            <a:endParaRPr lang="en-US" sz="1800">
              <a:latin typeface="Times New Roman" panose="02020603050405020304" pitchFamily="18" charset="0"/>
              <a:cs typeface="Times New Roman" panose="02020603050405020304" pitchFamily="18" charset="0"/>
            </a:endParaRPr>
          </a:p>
          <a:p>
            <a:pPr marL="177800" indent="0">
              <a:buClr>
                <a:schemeClr val="tx1"/>
              </a:buClr>
              <a:buSzPct val="70000"/>
              <a:buNone/>
            </a:pPr>
            <a:endParaRPr lang="en-US" sz="1800">
              <a:latin typeface="Times New Roman" panose="02020603050405020304" pitchFamily="18" charset="0"/>
              <a:cs typeface="Times New Roman" panose="02020603050405020304" pitchFamily="18" charset="0"/>
            </a:endParaRPr>
          </a:p>
          <a:p>
            <a:pPr lvl="1">
              <a:buClr>
                <a:schemeClr val="tx1"/>
              </a:buClr>
              <a:buSzPct val="70000"/>
              <a:buFont typeface="Wingdings" panose="05000000000000000000" pitchFamily="2" charset="2"/>
              <a:buChar char="q"/>
            </a:pPr>
            <a:endParaRPr lang="en-US" sz="15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40D5D7-CDD3-41FD-A299-2CB555D365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sp>
        <p:nvSpPr>
          <p:cNvPr id="5" name="Text Placeholder 2">
            <a:extLst>
              <a:ext uri="{FF2B5EF4-FFF2-40B4-BE49-F238E27FC236}">
                <a16:creationId xmlns:a16="http://schemas.microsoft.com/office/drawing/2014/main" id="{D22CE591-139D-48E3-B4ED-D8319840D6BD}"/>
              </a:ext>
            </a:extLst>
          </p:cNvPr>
          <p:cNvSpPr txBox="1">
            <a:spLocks/>
          </p:cNvSpPr>
          <p:nvPr/>
        </p:nvSpPr>
        <p:spPr>
          <a:xfrm>
            <a:off x="4708792" y="1085850"/>
            <a:ext cx="4235245" cy="35136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300"/>
              </a:spcBef>
              <a:spcAft>
                <a:spcPts val="0"/>
              </a:spcAft>
              <a:buClr>
                <a:schemeClr val="folHlink"/>
              </a:buClr>
              <a:buSzPts val="800"/>
              <a:buFont typeface="Noto Sans Symbols"/>
              <a:buChar char="■"/>
              <a:defRPr sz="2400" b="0" i="0" u="none" strike="noStrike" cap="none">
                <a:solidFill>
                  <a:schemeClr val="dk1"/>
                </a:solidFill>
                <a:latin typeface="Tahoma"/>
                <a:ea typeface="Tahoma"/>
                <a:cs typeface="Tahoma"/>
                <a:sym typeface="Tahoma"/>
              </a:defRPr>
            </a:lvl1pPr>
            <a:lvl2pPr marL="914400" marR="0" lvl="1" indent="-273050" algn="l" rtl="0">
              <a:lnSpc>
                <a:spcPct val="100000"/>
              </a:lnSpc>
              <a:spcBef>
                <a:spcPts val="300"/>
              </a:spcBef>
              <a:spcAft>
                <a:spcPts val="0"/>
              </a:spcAft>
              <a:buClr>
                <a:schemeClr val="hlink"/>
              </a:buClr>
              <a:buSzPts val="700"/>
              <a:buFont typeface="Noto Sans Symbols"/>
              <a:buChar char="■"/>
              <a:defRPr sz="2100" b="0" i="0" u="none" strike="noStrike" cap="none">
                <a:solidFill>
                  <a:schemeClr val="dk1"/>
                </a:solidFill>
                <a:latin typeface="Tahoma"/>
                <a:ea typeface="Tahoma"/>
                <a:cs typeface="Tahoma"/>
                <a:sym typeface="Tahoma"/>
              </a:defRPr>
            </a:lvl2pPr>
            <a:lvl3pPr marL="1371600" marR="0" lvl="2" indent="-273050" algn="l" rtl="0">
              <a:lnSpc>
                <a:spcPct val="100000"/>
              </a:lnSpc>
              <a:spcBef>
                <a:spcPts val="300"/>
              </a:spcBef>
              <a:spcAft>
                <a:spcPts val="0"/>
              </a:spcAft>
              <a:buClr>
                <a:schemeClr val="folHlink"/>
              </a:buClr>
              <a:buSzPts val="700"/>
              <a:buFont typeface="Noto Sans Symbols"/>
              <a:buChar char="■"/>
              <a:defRPr sz="1800" b="0" i="0" u="none" strike="noStrike" cap="none">
                <a:solidFill>
                  <a:schemeClr val="dk1"/>
                </a:solidFill>
                <a:latin typeface="Tahoma"/>
                <a:ea typeface="Tahoma"/>
                <a:cs typeface="Tahoma"/>
                <a:sym typeface="Tahoma"/>
              </a:defRPr>
            </a:lvl3pPr>
            <a:lvl4pPr marL="1828800" marR="0" lvl="3" indent="-273050" algn="l" rtl="0">
              <a:lnSpc>
                <a:spcPct val="100000"/>
              </a:lnSpc>
              <a:spcBef>
                <a:spcPts val="300"/>
              </a:spcBef>
              <a:spcAft>
                <a:spcPts val="0"/>
              </a:spcAft>
              <a:buClr>
                <a:schemeClr val="accent2"/>
              </a:buClr>
              <a:buSzPts val="700"/>
              <a:buFont typeface="Noto Sans Symbols"/>
              <a:buChar char="■"/>
              <a:defRPr sz="1500" b="0" i="0" u="none" strike="noStrike" cap="none">
                <a:solidFill>
                  <a:schemeClr val="dk1"/>
                </a:solidFill>
                <a:latin typeface="Tahoma"/>
                <a:ea typeface="Tahoma"/>
                <a:cs typeface="Tahoma"/>
                <a:sym typeface="Tahoma"/>
              </a:defRPr>
            </a:lvl4pPr>
            <a:lvl5pPr marL="2286000" marR="0" lvl="4"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5pPr>
            <a:lvl6pPr marL="2743200" marR="0" lvl="5"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6pPr>
            <a:lvl7pPr marL="3200400" marR="0" lvl="6"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7pPr>
            <a:lvl8pPr marL="3657600" marR="0" lvl="7"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8pPr>
            <a:lvl9pPr marL="4114800" marR="0" lvl="8" indent="-273050" algn="l" rtl="0">
              <a:lnSpc>
                <a:spcPct val="100000"/>
              </a:lnSpc>
              <a:spcBef>
                <a:spcPts val="300"/>
              </a:spcBef>
              <a:spcAft>
                <a:spcPts val="0"/>
              </a:spcAft>
              <a:buClr>
                <a:schemeClr val="accent1"/>
              </a:buClr>
              <a:buSzPts val="700"/>
              <a:buFont typeface="Noto Sans Symbols"/>
              <a:buChar char="■"/>
              <a:defRPr sz="1500" b="0" i="0" u="none" strike="noStrike" cap="none">
                <a:solidFill>
                  <a:schemeClr val="dk1"/>
                </a:solidFill>
                <a:latin typeface="Tahoma"/>
                <a:ea typeface="Tahoma"/>
                <a:cs typeface="Tahoma"/>
                <a:sym typeface="Tahoma"/>
              </a:defRPr>
            </a:lvl9pPr>
          </a:lstStyle>
          <a:p>
            <a:pPr>
              <a:buClr>
                <a:schemeClr val="tx1"/>
              </a:buClr>
              <a:buSzPct val="70000"/>
              <a:buFont typeface="Wingdings" panose="05000000000000000000" pitchFamily="2" charset="2"/>
              <a:buChar char="q"/>
            </a:pPr>
            <a:r>
              <a:rPr lang="en-US" sz="1600" b="0">
                <a:solidFill>
                  <a:schemeClr val="tx1"/>
                </a:solidFill>
                <a:latin typeface="Times New Roman" panose="02020603050405020304" pitchFamily="18" charset="0"/>
                <a:cs typeface="Times New Roman" panose="02020603050405020304" pitchFamily="18" charset="0"/>
              </a:rPr>
              <a:t>Thống kê dữ liệu 3</a:t>
            </a:r>
          </a:p>
        </p:txBody>
      </p:sp>
      <p:graphicFrame>
        <p:nvGraphicFramePr>
          <p:cNvPr id="6" name="Table 7">
            <a:extLst>
              <a:ext uri="{FF2B5EF4-FFF2-40B4-BE49-F238E27FC236}">
                <a16:creationId xmlns:a16="http://schemas.microsoft.com/office/drawing/2014/main" id="{A548DC47-F375-413B-A827-4B1FFB4C8C8A}"/>
              </a:ext>
            </a:extLst>
          </p:cNvPr>
          <p:cNvGraphicFramePr>
            <a:graphicFrameLocks noGrp="1"/>
          </p:cNvGraphicFramePr>
          <p:nvPr>
            <p:extLst>
              <p:ext uri="{D42A27DB-BD31-4B8C-83A1-F6EECF244321}">
                <p14:modId xmlns:p14="http://schemas.microsoft.com/office/powerpoint/2010/main" val="1531471804"/>
              </p:ext>
            </p:extLst>
          </p:nvPr>
        </p:nvGraphicFramePr>
        <p:xfrm>
          <a:off x="4729316" y="1503311"/>
          <a:ext cx="4186086" cy="2303528"/>
        </p:xfrm>
        <a:graphic>
          <a:graphicData uri="http://schemas.openxmlformats.org/drawingml/2006/table">
            <a:tbl>
              <a:tblPr firstRow="1" bandRow="1">
                <a:tableStyleId>{5C22544A-7EE6-4342-B048-85BDC9FD1C3A}</a:tableStyleId>
              </a:tblPr>
              <a:tblGrid>
                <a:gridCol w="1067997">
                  <a:extLst>
                    <a:ext uri="{9D8B030D-6E8A-4147-A177-3AD203B41FA5}">
                      <a16:colId xmlns:a16="http://schemas.microsoft.com/office/drawing/2014/main" val="1073065685"/>
                    </a:ext>
                  </a:extLst>
                </a:gridCol>
                <a:gridCol w="1039363">
                  <a:extLst>
                    <a:ext uri="{9D8B030D-6E8A-4147-A177-3AD203B41FA5}">
                      <a16:colId xmlns:a16="http://schemas.microsoft.com/office/drawing/2014/main" val="2898126264"/>
                    </a:ext>
                  </a:extLst>
                </a:gridCol>
                <a:gridCol w="1097956">
                  <a:extLst>
                    <a:ext uri="{9D8B030D-6E8A-4147-A177-3AD203B41FA5}">
                      <a16:colId xmlns:a16="http://schemas.microsoft.com/office/drawing/2014/main" val="3383633709"/>
                    </a:ext>
                  </a:extLst>
                </a:gridCol>
                <a:gridCol w="980770">
                  <a:extLst>
                    <a:ext uri="{9D8B030D-6E8A-4147-A177-3AD203B41FA5}">
                      <a16:colId xmlns:a16="http://schemas.microsoft.com/office/drawing/2014/main" val="2906095451"/>
                    </a:ext>
                  </a:extLst>
                </a:gridCol>
              </a:tblGrid>
              <a:tr h="312230">
                <a:tc>
                  <a:txBody>
                    <a:bodyPr/>
                    <a:lstStyle/>
                    <a:p>
                      <a:pPr algn="ctr">
                        <a:lnSpc>
                          <a:spcPct val="150000"/>
                        </a:lnSpc>
                      </a:pPr>
                      <a:r>
                        <a:rPr lang="en-US" sz="1300" b="0">
                          <a:solidFill>
                            <a:schemeClr val="tx1"/>
                          </a:solidFill>
                          <a:latin typeface="Times New Roman" panose="02020603050405020304" pitchFamily="18" charset="0"/>
                          <a:cs typeface="Times New Roman" panose="02020603050405020304" pitchFamily="18" charset="0"/>
                        </a:rPr>
                        <a:t>Bộ dữ liệu</a:t>
                      </a:r>
                    </a:p>
                  </a:txBody>
                  <a:tcPr/>
                </a:tc>
                <a:tc>
                  <a:txBody>
                    <a:bodyPr/>
                    <a:lstStyle/>
                    <a:p>
                      <a:pPr algn="ctr">
                        <a:lnSpc>
                          <a:spcPct val="150000"/>
                        </a:lnSpc>
                      </a:pPr>
                      <a:r>
                        <a:rPr lang="en-US" sz="1300">
                          <a:solidFill>
                            <a:schemeClr val="tx1"/>
                          </a:solidFill>
                          <a:latin typeface="Times New Roman" panose="02020603050405020304" pitchFamily="18" charset="0"/>
                          <a:cs typeface="Times New Roman" panose="02020603050405020304" pitchFamily="18" charset="0"/>
                        </a:rPr>
                        <a:t>Giải thuật</a:t>
                      </a:r>
                    </a:p>
                  </a:txBody>
                  <a:tcPr/>
                </a:tc>
                <a:tc>
                  <a:txBody>
                    <a:bodyPr/>
                    <a:lstStyle/>
                    <a:p>
                      <a:pPr algn="ctr">
                        <a:lnSpc>
                          <a:spcPct val="150000"/>
                        </a:lnSpc>
                      </a:pPr>
                      <a:r>
                        <a:rPr lang="en-US" sz="1300">
                          <a:solidFill>
                            <a:schemeClr val="tx1"/>
                          </a:solidFill>
                          <a:latin typeface="Times New Roman" panose="02020603050405020304" pitchFamily="18" charset="0"/>
                          <a:cs typeface="Times New Roman" panose="02020603050405020304" pitchFamily="18" charset="0"/>
                        </a:rPr>
                        <a:t>L(tb)</a:t>
                      </a:r>
                    </a:p>
                  </a:txBody>
                  <a:tcPr/>
                </a:tc>
                <a:tc>
                  <a:txBody>
                    <a:bodyPr/>
                    <a:lstStyle/>
                    <a:p>
                      <a:pPr algn="ctr">
                        <a:lnSpc>
                          <a:spcPct val="150000"/>
                        </a:lnSpc>
                      </a:pPr>
                      <a:r>
                        <a:rPr lang="en-US" sz="1300">
                          <a:solidFill>
                            <a:schemeClr val="tx1"/>
                          </a:solidFill>
                          <a:latin typeface="Times New Roman" panose="02020603050405020304" pitchFamily="18" charset="0"/>
                          <a:cs typeface="Times New Roman" panose="02020603050405020304" pitchFamily="18" charset="0"/>
                        </a:rPr>
                        <a:t>Tỉ lệ tc</a:t>
                      </a:r>
                    </a:p>
                  </a:txBody>
                  <a:tcPr/>
                </a:tc>
                <a:extLst>
                  <a:ext uri="{0D108BD9-81ED-4DB2-BD59-A6C34878D82A}">
                    <a16:rowId xmlns:a16="http://schemas.microsoft.com/office/drawing/2014/main" val="3084022508"/>
                  </a:ext>
                </a:extLst>
              </a:tr>
              <a:tr h="275874">
                <a:tc rowSpan="2">
                  <a:txBody>
                    <a:bodyPr/>
                    <a:lstStyle/>
                    <a:p>
                      <a:pPr algn="ctr">
                        <a:lnSpc>
                          <a:spcPct val="150000"/>
                        </a:lnSpc>
                      </a:pPr>
                      <a:r>
                        <a:rPr lang="en-US" sz="1300">
                          <a:solidFill>
                            <a:schemeClr val="tx1"/>
                          </a:solidFill>
                          <a:latin typeface="Times New Roman" panose="02020603050405020304" pitchFamily="18" charset="0"/>
                          <a:cs typeface="Times New Roman" panose="02020603050405020304" pitchFamily="18" charset="0"/>
                        </a:rPr>
                        <a:t>Dữ liệu room1</a:t>
                      </a:r>
                    </a:p>
                  </a:txBody>
                  <a:tcPr/>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112.2969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86,6666%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40460"/>
                  </a:ext>
                </a:extLst>
              </a:tr>
              <a:tr h="275874">
                <a:tc vMerge="1">
                  <a:txBody>
                    <a:bodyPr/>
                    <a:lstStyle/>
                    <a:p>
                      <a:pPr algn="ctr"/>
                      <a:endParaRPr lang="en-US">
                        <a:solidFill>
                          <a:schemeClr val="bg1"/>
                        </a:solidFill>
                      </a:endParaRPr>
                    </a:p>
                  </a:txBody>
                  <a:tcPr/>
                </a:tc>
                <a:tc>
                  <a:txBody>
                    <a:bodyPr/>
                    <a:lstStyle/>
                    <a:p>
                      <a:pPr marL="0" marR="0" indent="0" algn="ctr" fontAlgn="base">
                        <a:lnSpc>
                          <a:spcPct val="15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111.969</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86,6666%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3250753"/>
                  </a:ext>
                </a:extLst>
              </a:tr>
              <a:tr h="275874">
                <a:tc rowSpan="2">
                  <a:txBody>
                    <a:bodyPr/>
                    <a:lstStyle/>
                    <a:p>
                      <a:pPr algn="ctr">
                        <a:lnSpc>
                          <a:spcPct val="150000"/>
                        </a:lnSpc>
                      </a:pPr>
                      <a:r>
                        <a:rPr lang="en-US" sz="1300">
                          <a:solidFill>
                            <a:schemeClr val="tx1"/>
                          </a:solidFill>
                          <a:latin typeface="Times New Roman" panose="02020603050405020304" pitchFamily="18" charset="0"/>
                          <a:cs typeface="Times New Roman" panose="02020603050405020304" pitchFamily="18" charset="0"/>
                        </a:rPr>
                        <a:t>Dữ liệu room2</a:t>
                      </a:r>
                    </a:p>
                  </a:txBody>
                  <a:tcPr/>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111.7923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76.6666%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853480"/>
                  </a:ext>
                </a:extLst>
              </a:tr>
              <a:tr h="275874">
                <a:tc vMerge="1">
                  <a:txBody>
                    <a:bodyPr/>
                    <a:lstStyle/>
                    <a:p>
                      <a:pPr algn="ctr"/>
                      <a:endParaRPr lang="en-US">
                        <a:solidFill>
                          <a:schemeClr val="bg1"/>
                        </a:solidFill>
                      </a:endParaRPr>
                    </a:p>
                  </a:txBody>
                  <a:tcPr/>
                </a:tc>
                <a:tc>
                  <a:txBody>
                    <a:bodyPr/>
                    <a:lstStyle/>
                    <a:p>
                      <a:pPr marL="0" marR="0" indent="0" algn="ctr" fontAlgn="base">
                        <a:lnSpc>
                          <a:spcPct val="15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111.4091</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76.6666%</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4027810"/>
                  </a:ext>
                </a:extLst>
              </a:tr>
              <a:tr h="275874">
                <a:tc rowSpan="2">
                  <a:txBody>
                    <a:bodyPr/>
                    <a:lstStyle/>
                    <a:p>
                      <a:pPr algn="ctr">
                        <a:lnSpc>
                          <a:spcPct val="150000"/>
                        </a:lnSpc>
                      </a:pPr>
                      <a:r>
                        <a:rPr lang="en-US" sz="1300">
                          <a:solidFill>
                            <a:schemeClr val="tx1"/>
                          </a:solidFill>
                          <a:latin typeface="Times New Roman" panose="02020603050405020304" pitchFamily="18" charset="0"/>
                          <a:cs typeface="Times New Roman" panose="02020603050405020304" pitchFamily="18" charset="0"/>
                        </a:rPr>
                        <a:t>Dữ liệu room3</a:t>
                      </a:r>
                    </a:p>
                  </a:txBody>
                  <a:tcPr/>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125.2149</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73,3333%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2776655"/>
                  </a:ext>
                </a:extLst>
              </a:tr>
              <a:tr h="275874">
                <a:tc vMerge="1">
                  <a:txBody>
                    <a:bodyPr/>
                    <a:lstStyle/>
                    <a:p>
                      <a:pPr algn="ctr"/>
                      <a:endParaRPr lang="en-US">
                        <a:solidFill>
                          <a:schemeClr val="bg1"/>
                        </a:solidFill>
                      </a:endParaRPr>
                    </a:p>
                  </a:txBody>
                  <a:tcPr/>
                </a:tc>
                <a:tc>
                  <a:txBody>
                    <a:bodyPr/>
                    <a:lstStyle/>
                    <a:p>
                      <a:pPr marL="0" marR="0" indent="0" algn="ctr" fontAlgn="base">
                        <a:lnSpc>
                          <a:spcPct val="15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PSODE</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lnSpc>
                          <a:spcPct val="150000"/>
                        </a:lnSpc>
                        <a:spcBef>
                          <a:spcPts val="0"/>
                        </a:spcBef>
                        <a:spcAft>
                          <a:spcPts val="0"/>
                        </a:spcAft>
                      </a:pPr>
                      <a:r>
                        <a:rPr lang="en-US" sz="13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124.5118</a:t>
                      </a:r>
                      <a:endParaRPr lang="en-US"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fontAlgn="base">
                        <a:lnSpc>
                          <a:spcPct val="150000"/>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73,3333%</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5137324"/>
                  </a:ext>
                </a:extLst>
              </a:tr>
            </a:tbl>
          </a:graphicData>
        </a:graphic>
      </p:graphicFrame>
      <p:pic>
        <p:nvPicPr>
          <p:cNvPr id="7" name="Picture 6">
            <a:extLst>
              <a:ext uri="{FF2B5EF4-FFF2-40B4-BE49-F238E27FC236}">
                <a16:creationId xmlns:a16="http://schemas.microsoft.com/office/drawing/2014/main" id="{AC88BF62-FA9A-423E-A52B-96950C8FF9C6}"/>
              </a:ext>
            </a:extLst>
          </p:cNvPr>
          <p:cNvPicPr>
            <a:picLocks noChangeAspect="1"/>
          </p:cNvPicPr>
          <p:nvPr/>
        </p:nvPicPr>
        <p:blipFill>
          <a:blip r:embed="rId2"/>
          <a:stretch>
            <a:fillRect/>
          </a:stretch>
        </p:blipFill>
        <p:spPr>
          <a:xfrm>
            <a:off x="372909" y="1503311"/>
            <a:ext cx="4192500" cy="1584018"/>
          </a:xfrm>
          <a:prstGeom prst="rect">
            <a:avLst/>
          </a:prstGeom>
        </p:spPr>
      </p:pic>
    </p:spTree>
    <p:extLst>
      <p:ext uri="{BB962C8B-B14F-4D97-AF65-F5344CB8AC3E}">
        <p14:creationId xmlns:p14="http://schemas.microsoft.com/office/powerpoint/2010/main" val="399264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29B0-1C92-4D49-9EC8-D17033E8ABC2}"/>
              </a:ext>
            </a:extLst>
          </p:cNvPr>
          <p:cNvSpPr>
            <a:spLocks noGrp="1"/>
          </p:cNvSpPr>
          <p:nvPr>
            <p:ph type="title"/>
          </p:nvPr>
        </p:nvSpPr>
        <p:spPr/>
        <p:txBody>
          <a:bodyPr/>
          <a:lstStyle/>
          <a:p>
            <a:pPr marL="571500" indent="-571500">
              <a:buSzPct val="100000"/>
              <a:buFont typeface="+mj-lt"/>
              <a:buAutoNum type="romanUcPeriod" startAt="6"/>
            </a:pPr>
            <a:r>
              <a:rPr lang="en-US">
                <a:solidFill>
                  <a:schemeClr val="tx1"/>
                </a:solidFill>
                <a:latin typeface="Times New Roman" panose="02020603050405020304" pitchFamily="18" charset="0"/>
                <a:cs typeface="Times New Roman" panose="02020603050405020304" pitchFamily="18" charset="0"/>
              </a:rPr>
              <a:t> Kết luận</a:t>
            </a:r>
          </a:p>
        </p:txBody>
      </p:sp>
      <p:sp>
        <p:nvSpPr>
          <p:cNvPr id="3" name="Text Placeholder 2">
            <a:extLst>
              <a:ext uri="{FF2B5EF4-FFF2-40B4-BE49-F238E27FC236}">
                <a16:creationId xmlns:a16="http://schemas.microsoft.com/office/drawing/2014/main" id="{BC94887E-EE6B-48E6-A03C-48CCB99CDE29}"/>
              </a:ext>
            </a:extLst>
          </p:cNvPr>
          <p:cNvSpPr>
            <a:spLocks noGrp="1"/>
          </p:cNvSpPr>
          <p:nvPr>
            <p:ph type="body" idx="1"/>
          </p:nvPr>
        </p:nvSpPr>
        <p:spPr/>
        <p:txBody>
          <a:bodyPr/>
          <a:lstStyle/>
          <a:p>
            <a:pPr marL="520700" indent="-342900">
              <a:buClrTx/>
              <a:buSzPct val="100000"/>
              <a:buFont typeface="+mj-lt"/>
              <a:buAutoNum type="arabicPeriod"/>
            </a:pPr>
            <a:r>
              <a:rPr lang="en-US" sz="1800">
                <a:latin typeface="Times New Roman" panose="02020603050405020304" pitchFamily="18" charset="0"/>
                <a:cs typeface="Times New Roman" panose="02020603050405020304" pitchFamily="18" charset="0"/>
              </a:rPr>
              <a:t>Lý thuyết</a:t>
            </a:r>
          </a:p>
          <a:p>
            <a:pPr marL="977900" lvl="1" indent="-342900">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Giới thiệu chung về Robot, Robot di động, những ứng dụng và những thách thức cần phải vượt qua</a:t>
            </a:r>
          </a:p>
          <a:p>
            <a:pPr marL="977900" lvl="1" indent="-342900">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Mô hình hóa sử dụng cung tròn</a:t>
            </a:r>
          </a:p>
          <a:p>
            <a:pPr marL="977900" lvl="1" indent="-342900">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Tổng quan bài toán lập kế hoạch đường đi cho robot</a:t>
            </a:r>
          </a:p>
          <a:p>
            <a:pPr marL="977900" lvl="1" indent="-342900">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Thuật toán tối ưu hóa bầy đàn và giải thuật tiến hóa sai khác vi phân</a:t>
            </a:r>
          </a:p>
          <a:p>
            <a:pPr marL="520700" indent="-342900">
              <a:buClrTx/>
              <a:buSzPct val="100000"/>
              <a:buFont typeface="+mj-lt"/>
              <a:buAutoNum type="arabicPeriod"/>
            </a:pPr>
            <a:r>
              <a:rPr lang="en-US" sz="1800">
                <a:latin typeface="Times New Roman" panose="02020603050405020304" pitchFamily="18" charset="0"/>
                <a:cs typeface="Times New Roman" panose="02020603050405020304" pitchFamily="18" charset="0"/>
              </a:rPr>
              <a:t>Thực nghiệm và kết quả</a:t>
            </a:r>
          </a:p>
          <a:p>
            <a:pPr lvl="1">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Cài đặt thuật toán tối ưu hóa bầy đàn (PSO) và Thuật toán tối ưu hóa bầy đàn lai giải thuật tiến hóa sai khác vi phân(DE) áp dụng với phương pháp mô hình hóa dử dụng cung tròn</a:t>
            </a:r>
          </a:p>
          <a:p>
            <a:pPr lvl="1">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Có 3 bộ dữ liệu thực nghiệm để đánh giá sự ảnh hưởng của hình dạng, mật độ, và trong môi trường thí nghiệm đến đường đi và khoảng cách từ điểm bắt đầu đến điểm kết thúc</a:t>
            </a:r>
          </a:p>
          <a:p>
            <a:pPr lvl="1">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PSODE có độ dài đường đi trung bình tốt hơn PSO</a:t>
            </a:r>
          </a:p>
          <a:p>
            <a:pPr lvl="1">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Mật độ chướng ngại vật ảnh hưởng đến đường đi và có thể sảy ra va chạm </a:t>
            </a:r>
          </a:p>
          <a:p>
            <a:pPr lvl="1">
              <a:buClrTx/>
              <a:buSzPct val="7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Phương pháp mô hình hóa này tốt cho bài toán tìm đường đi cho robot có nhiều điểm đích vì phương pháp này không phụ thuộc vào tọa độ điểm đích</a:t>
            </a:r>
          </a:p>
        </p:txBody>
      </p:sp>
      <p:sp>
        <p:nvSpPr>
          <p:cNvPr id="4" name="Slide Number Placeholder 3">
            <a:extLst>
              <a:ext uri="{FF2B5EF4-FFF2-40B4-BE49-F238E27FC236}">
                <a16:creationId xmlns:a16="http://schemas.microsoft.com/office/drawing/2014/main" id="{28B5CCD3-8ACA-4B20-A1A8-6485C3FB04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18</a:t>
            </a:fld>
            <a:endParaRPr lang="vi"/>
          </a:p>
        </p:txBody>
      </p:sp>
    </p:spTree>
    <p:extLst>
      <p:ext uri="{BB962C8B-B14F-4D97-AF65-F5344CB8AC3E}">
        <p14:creationId xmlns:p14="http://schemas.microsoft.com/office/powerpoint/2010/main" val="3219456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8884-1453-4614-8A7A-48F97ED1AF15}"/>
              </a:ext>
            </a:extLst>
          </p:cNvPr>
          <p:cNvSpPr>
            <a:spLocks noGrp="1"/>
          </p:cNvSpPr>
          <p:nvPr>
            <p:ph type="title"/>
          </p:nvPr>
        </p:nvSpPr>
        <p:spPr/>
        <p:txBody>
          <a:bodyPr/>
          <a:lstStyle/>
          <a:p>
            <a:pPr marL="571500" indent="-571500">
              <a:buSzPct val="100000"/>
              <a:buFont typeface="+mj-lt"/>
              <a:buAutoNum type="romanUcPeriod" startAt="7"/>
            </a:pPr>
            <a:r>
              <a:rPr lang="en-US">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Tài liệu tham khảo</a:t>
            </a:r>
            <a:endParaRPr lang="en-US">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5B52AA2-A532-40EF-B920-9874D50D82CC}"/>
              </a:ext>
            </a:extLst>
          </p:cNvPr>
          <p:cNvSpPr>
            <a:spLocks noGrp="1"/>
          </p:cNvSpPr>
          <p:nvPr>
            <p:ph type="body" idx="1"/>
          </p:nvPr>
        </p:nvSpPr>
        <p:spPr/>
        <p:txBody>
          <a:bodyPr/>
          <a:lstStyle/>
          <a:p>
            <a:pPr>
              <a:buClr>
                <a:schemeClr val="tx1"/>
              </a:buClr>
              <a:buSzPct val="70000"/>
              <a:buFont typeface="Wingdings" panose="05000000000000000000" pitchFamily="2" charset="2"/>
              <a:buChar char="q"/>
            </a:pPr>
            <a:r>
              <a:rPr lang="en-US" sz="1800">
                <a:solidFill>
                  <a:srgbClr val="0070C0"/>
                </a:solidFill>
                <a:latin typeface="Times New Roman" panose="02020603050405020304" pitchFamily="18" charset="0"/>
                <a:cs typeface="Times New Roman" panose="02020603050405020304" pitchFamily="18" charset="0"/>
              </a:rPr>
              <a:t>Zhang et al “Path planning for the mobile robot: A review”, Symmetry 10.10(2018): 450, 2018</a:t>
            </a:r>
          </a:p>
          <a:p>
            <a:pPr>
              <a:buClr>
                <a:schemeClr val="tx1"/>
              </a:buClr>
              <a:buSzPct val="70000"/>
              <a:buFont typeface="Wingdings" panose="05000000000000000000" pitchFamily="2" charset="2"/>
              <a:buChar char="q"/>
            </a:pPr>
            <a:r>
              <a:rPr lang="en-US" sz="1800">
                <a:solidFill>
                  <a:srgbClr val="0070C0"/>
                </a:solidFill>
                <a:latin typeface="Times New Roman" panose="02020603050405020304" pitchFamily="18" charset="0"/>
                <a:cs typeface="Times New Roman" panose="02020603050405020304" pitchFamily="18" charset="0"/>
              </a:rPr>
              <a:t>Zhang et al “Path Planning of Mobile Robot Based on Hybrid Multi-Object Bare Bones Particle Swarm Optimization With Differential Evolution”, 2018</a:t>
            </a:r>
          </a:p>
          <a:p>
            <a:pPr>
              <a:buClr>
                <a:schemeClr val="tx1"/>
              </a:buClr>
              <a:buSzPct val="70000"/>
              <a:buFont typeface="Wingdings" panose="05000000000000000000" pitchFamily="2" charset="2"/>
              <a:buChar char="q"/>
            </a:pPr>
            <a:r>
              <a:rPr lang="en-US" sz="1800" b="0" i="0">
                <a:solidFill>
                  <a:srgbClr val="0070C0"/>
                </a:solidFill>
                <a:effectLst/>
                <a:latin typeface="Georgia" panose="02040502050405020303" pitchFamily="18" charset="0"/>
              </a:rPr>
              <a:t>K. Price et al “Differential Evolution – A Simple and Efficient Heuristic for global Optimization over Continuous Spaces”, 1997</a:t>
            </a:r>
          </a:p>
          <a:p>
            <a:pPr>
              <a:buClr>
                <a:schemeClr val="tx1"/>
              </a:buClr>
              <a:buSzPct val="70000"/>
              <a:buFont typeface="Wingdings" panose="05000000000000000000" pitchFamily="2" charset="2"/>
              <a:buChar char="q"/>
            </a:pPr>
            <a:r>
              <a:rPr lang="en-US" sz="1800">
                <a:solidFill>
                  <a:srgbClr val="0070C0"/>
                </a:solidFill>
                <a:effectLst/>
                <a:latin typeface="Times New Roman" panose="02020603050405020304" pitchFamily="18" charset="0"/>
                <a:ea typeface="Times New Roman" panose="02020603050405020304" pitchFamily="18" charset="0"/>
              </a:rPr>
              <a:t>Zhang et al, "Robot path planning in uncertain environment using multi-objective particle swarm optimization," in </a:t>
            </a:r>
            <a:r>
              <a:rPr lang="en-US" sz="1800" i="1">
                <a:solidFill>
                  <a:srgbClr val="0070C0"/>
                </a:solidFill>
                <a:effectLst/>
                <a:latin typeface="Times New Roman" panose="02020603050405020304" pitchFamily="18" charset="0"/>
                <a:ea typeface="Times New Roman" panose="02020603050405020304" pitchFamily="18" charset="0"/>
              </a:rPr>
              <a:t>Neurocomputing 103 (2013): 172-185.2013</a:t>
            </a:r>
            <a:r>
              <a:rPr lang="en-US" sz="1800">
                <a:solidFill>
                  <a:srgbClr val="0070C0"/>
                </a:solidFill>
                <a:effectLst/>
                <a:latin typeface="Times New Roman" panose="02020603050405020304" pitchFamily="18" charset="0"/>
                <a:ea typeface="Times New Roman" panose="02020603050405020304" pitchFamily="18" charset="0"/>
              </a:rPr>
              <a:t>, 2013</a:t>
            </a:r>
            <a:endParaRPr lang="en-US" sz="1800">
              <a:solidFill>
                <a:srgbClr val="000000"/>
              </a:solidFill>
              <a:latin typeface="Times New Roman" panose="02020603050405020304" pitchFamily="18" charset="0"/>
              <a:ea typeface="Times New Roman" panose="02020603050405020304" pitchFamily="18" charset="0"/>
            </a:endParaRPr>
          </a:p>
          <a:p>
            <a:pPr>
              <a:buClr>
                <a:schemeClr val="tx1"/>
              </a:buClr>
              <a:buSzPct val="70000"/>
              <a:buFont typeface="Wingdings" panose="05000000000000000000" pitchFamily="2" charset="2"/>
              <a:buChar char="q"/>
            </a:pPr>
            <a:r>
              <a:rPr lang="en-US" sz="1800">
                <a:solidFill>
                  <a:srgbClr val="0070C0"/>
                </a:solidFill>
                <a:effectLst/>
                <a:latin typeface="Times New Roman" panose="02020603050405020304" pitchFamily="18" charset="0"/>
                <a:ea typeface="Times New Roman" panose="02020603050405020304" pitchFamily="18" charset="0"/>
              </a:rPr>
              <a:t>J.Kennedy and R.Eberhart, "Particle swarm optimization", in </a:t>
            </a:r>
            <a:r>
              <a:rPr lang="en-US" sz="1800" i="1">
                <a:solidFill>
                  <a:srgbClr val="0070C0"/>
                </a:solidFill>
                <a:effectLst/>
                <a:latin typeface="Times New Roman" panose="02020603050405020304" pitchFamily="18" charset="0"/>
                <a:ea typeface="Times New Roman" panose="02020603050405020304" pitchFamily="18" charset="0"/>
              </a:rPr>
              <a:t>Proceedings of ICNN'95 - International Conference on Neural Networks</a:t>
            </a:r>
            <a:r>
              <a:rPr lang="en-US" sz="1800">
                <a:solidFill>
                  <a:srgbClr val="0070C0"/>
                </a:solidFill>
                <a:effectLst/>
                <a:latin typeface="Times New Roman" panose="02020603050405020304" pitchFamily="18" charset="0"/>
                <a:ea typeface="Times New Roman" panose="02020603050405020304" pitchFamily="18" charset="0"/>
              </a:rPr>
              <a:t>, Perth, WA, Australia, Australia, 1995</a:t>
            </a:r>
            <a:r>
              <a:rPr lang="en-US" sz="1800">
                <a:solidFill>
                  <a:srgbClr val="000000"/>
                </a:solidFill>
                <a:effectLst/>
                <a:latin typeface="Times New Roman" panose="02020603050405020304" pitchFamily="18" charset="0"/>
                <a:ea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7FF32EE-E9D4-43B7-8333-8D00D03AAD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19</a:t>
            </a:fld>
            <a:endParaRPr lang="vi"/>
          </a:p>
        </p:txBody>
      </p:sp>
    </p:spTree>
    <p:extLst>
      <p:ext uri="{BB962C8B-B14F-4D97-AF65-F5344CB8AC3E}">
        <p14:creationId xmlns:p14="http://schemas.microsoft.com/office/powerpoint/2010/main" val="20150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title"/>
          </p:nvPr>
        </p:nvSpPr>
        <p:spPr>
          <a:xfrm>
            <a:off x="1061884" y="148125"/>
            <a:ext cx="7770416"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err="1">
                <a:solidFill>
                  <a:schemeClr val="tx1"/>
                </a:solidFill>
              </a:rPr>
              <a:t>Nội</a:t>
            </a:r>
            <a:r>
              <a:rPr lang="en-US">
                <a:solidFill>
                  <a:schemeClr val="tx1"/>
                </a:solidFill>
              </a:rPr>
              <a:t> dung</a:t>
            </a:r>
            <a:endParaRPr>
              <a:solidFill>
                <a:schemeClr val="tx1"/>
              </a:solidFill>
            </a:endParaRPr>
          </a:p>
        </p:txBody>
      </p:sp>
      <p:sp>
        <p:nvSpPr>
          <p:cNvPr id="137" name="Google Shape;137;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514350" lvl="0" indent="-514350" algn="l" rtl="0">
              <a:lnSpc>
                <a:spcPct val="115000"/>
              </a:lnSpc>
              <a:spcBef>
                <a:spcPts val="0"/>
              </a:spcBef>
              <a:spcAft>
                <a:spcPts val="0"/>
              </a:spcAft>
              <a:buClr>
                <a:schemeClr val="tx1"/>
              </a:buClr>
              <a:buSzPct val="75000"/>
              <a:buFont typeface="Arial"/>
              <a:buAutoNum type="romanUcPeriod"/>
            </a:pPr>
            <a:r>
              <a:rPr lang="vi">
                <a:solidFill>
                  <a:schemeClr val="tx1"/>
                </a:solidFill>
                <a:latin typeface="Times New Roman" panose="02020603050405020304" pitchFamily="18" charset="0"/>
                <a:cs typeface="Times New Roman" panose="02020603050405020304" pitchFamily="18" charset="0"/>
              </a:rPr>
              <a:t>Giới thiệu</a:t>
            </a:r>
            <a:r>
              <a:rPr lang="en-US">
                <a:solidFill>
                  <a:schemeClr val="tx1"/>
                </a:solidFill>
                <a:latin typeface="Times New Roman" panose="02020603050405020304" pitchFamily="18" charset="0"/>
                <a:cs typeface="Times New Roman" panose="02020603050405020304" pitchFamily="18" charset="0"/>
              </a:rPr>
              <a:t> chung</a:t>
            </a:r>
            <a:endParaRPr>
              <a:solidFill>
                <a:schemeClr val="tx1"/>
              </a:solidFill>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Clr>
                <a:schemeClr val="tx1"/>
              </a:buClr>
              <a:buSzPct val="75000"/>
              <a:buFont typeface="Arial"/>
              <a:buAutoNum type="romanUcPeriod"/>
            </a:pPr>
            <a:r>
              <a:rPr lang="vi">
                <a:solidFill>
                  <a:schemeClr val="tx1"/>
                </a:solidFill>
                <a:latin typeface="Times New Roman" panose="02020603050405020304" pitchFamily="18" charset="0"/>
                <a:cs typeface="Times New Roman" panose="02020603050405020304" pitchFamily="18" charset="0"/>
              </a:rPr>
              <a:t>Các nghiên cứu liên quan</a:t>
            </a:r>
            <a:endParaRPr>
              <a:solidFill>
                <a:schemeClr val="tx1"/>
              </a:solidFill>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Clr>
                <a:schemeClr val="tx1"/>
              </a:buClr>
              <a:buSzPct val="75000"/>
              <a:buFont typeface="Arial"/>
              <a:buAutoNum type="romanUcPeriod"/>
            </a:pPr>
            <a:r>
              <a:rPr lang="vi">
                <a:solidFill>
                  <a:schemeClr val="tx1"/>
                </a:solidFill>
                <a:latin typeface="Times New Roman" panose="02020603050405020304" pitchFamily="18" charset="0"/>
                <a:cs typeface="Times New Roman" panose="02020603050405020304" pitchFamily="18" charset="0"/>
              </a:rPr>
              <a:t>Mô tả bài toán</a:t>
            </a:r>
            <a:endParaRPr>
              <a:solidFill>
                <a:schemeClr val="tx1"/>
              </a:solidFill>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Clr>
                <a:schemeClr val="tx1"/>
              </a:buClr>
              <a:buSzPct val="75000"/>
              <a:buFont typeface="Arial"/>
              <a:buAutoNum type="romanUcPeriod"/>
            </a:pPr>
            <a:r>
              <a:rPr lang="en-US">
                <a:solidFill>
                  <a:schemeClr val="tx1"/>
                </a:solidFill>
                <a:latin typeface="Times New Roman" panose="02020603050405020304" pitchFamily="18" charset="0"/>
                <a:cs typeface="Times New Roman" panose="02020603050405020304" pitchFamily="18" charset="0"/>
              </a:rPr>
              <a:t>Đề </a:t>
            </a:r>
            <a:r>
              <a:rPr lang="vi">
                <a:solidFill>
                  <a:schemeClr val="tx1"/>
                </a:solidFill>
                <a:latin typeface="Times New Roman" panose="02020603050405020304" pitchFamily="18" charset="0"/>
                <a:cs typeface="Times New Roman" panose="02020603050405020304" pitchFamily="18" charset="0"/>
              </a:rPr>
              <a:t>xuất giải bài toán</a:t>
            </a:r>
            <a:endParaRPr>
              <a:solidFill>
                <a:schemeClr val="tx1"/>
              </a:solidFill>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Clr>
                <a:schemeClr val="tx1"/>
              </a:buClr>
              <a:buSzPct val="75000"/>
              <a:buFont typeface="Arial"/>
              <a:buAutoNum type="romanUcPeriod"/>
            </a:pPr>
            <a:r>
              <a:rPr lang="vi">
                <a:solidFill>
                  <a:schemeClr val="tx1"/>
                </a:solidFill>
                <a:latin typeface="Times New Roman" panose="02020603050405020304" pitchFamily="18" charset="0"/>
                <a:cs typeface="Times New Roman" panose="02020603050405020304" pitchFamily="18" charset="0"/>
              </a:rPr>
              <a:t>Thực nghiệm và kết quả</a:t>
            </a:r>
            <a:endParaRPr>
              <a:solidFill>
                <a:schemeClr val="tx1"/>
              </a:solidFill>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Clr>
                <a:schemeClr val="tx1"/>
              </a:buClr>
              <a:buSzPct val="75000"/>
              <a:buFont typeface="Arial"/>
              <a:buAutoNum type="romanUcPeriod"/>
            </a:pPr>
            <a:r>
              <a:rPr lang="vi">
                <a:solidFill>
                  <a:schemeClr val="tx1"/>
                </a:solidFill>
                <a:latin typeface="Times New Roman" panose="02020603050405020304" pitchFamily="18" charset="0"/>
                <a:cs typeface="Times New Roman" panose="02020603050405020304" pitchFamily="18" charset="0"/>
              </a:rPr>
              <a:t>Kết luận</a:t>
            </a:r>
            <a:endParaRPr>
              <a:solidFill>
                <a:schemeClr val="tx1"/>
              </a:solidFill>
              <a:latin typeface="Times New Roman" panose="02020603050405020304" pitchFamily="18" charset="0"/>
              <a:cs typeface="Times New Roman" panose="02020603050405020304" pitchFamily="18" charset="0"/>
            </a:endParaRPr>
          </a:p>
          <a:p>
            <a:pPr marL="514350" lvl="0" indent="-514350" algn="l" rtl="0">
              <a:lnSpc>
                <a:spcPct val="115000"/>
              </a:lnSpc>
              <a:spcBef>
                <a:spcPts val="0"/>
              </a:spcBef>
              <a:spcAft>
                <a:spcPts val="0"/>
              </a:spcAft>
              <a:buClr>
                <a:schemeClr val="tx1"/>
              </a:buClr>
              <a:buSzPct val="75000"/>
              <a:buFont typeface="Arial"/>
              <a:buAutoNum type="romanUcPeriod"/>
            </a:pPr>
            <a:r>
              <a:rPr lang="vi">
                <a:solidFill>
                  <a:schemeClr val="tx1"/>
                </a:solidFill>
                <a:latin typeface="Times New Roman" panose="02020603050405020304" pitchFamily="18" charset="0"/>
                <a:cs typeface="Times New Roman" panose="02020603050405020304" pitchFamily="18" charset="0"/>
              </a:rPr>
              <a:t>Tài liệu tham khảo</a:t>
            </a:r>
            <a:endParaRPr>
              <a:solidFill>
                <a:schemeClr val="tx1"/>
              </a:solidFill>
              <a:latin typeface="Times New Roman" panose="02020603050405020304" pitchFamily="18" charset="0"/>
              <a:cs typeface="Times New Roman" panose="02020603050405020304" pitchFamily="18" charset="0"/>
            </a:endParaRPr>
          </a:p>
        </p:txBody>
      </p:sp>
      <p:sp>
        <p:nvSpPr>
          <p:cNvPr id="138" name="Google Shape;138;p3"/>
          <p:cNvSpPr txBox="1">
            <a:spLocks noGrp="1"/>
          </p:cNvSpPr>
          <p:nvPr>
            <p:ph type="sldNum" idx="12"/>
          </p:nvPr>
        </p:nvSpPr>
        <p:spPr>
          <a:xfrm>
            <a:off x="8472458" y="4663216"/>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vi"/>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A95A-B078-420B-B9BB-4C5DC98152E7}"/>
              </a:ext>
            </a:extLst>
          </p:cNvPr>
          <p:cNvSpPr>
            <a:spLocks noGrp="1"/>
          </p:cNvSpPr>
          <p:nvPr>
            <p:ph type="ctrTitle"/>
          </p:nvPr>
        </p:nvSpPr>
        <p:spPr/>
        <p:txBody>
          <a:bodyPr/>
          <a:lstStyle/>
          <a:p>
            <a:pPr algn="ctr"/>
            <a:r>
              <a:rPr lang="en-US">
                <a:solidFill>
                  <a:schemeClr val="tx2"/>
                </a:solidFill>
                <a:latin typeface="Times New Roman" panose="02020603050405020304" pitchFamily="18" charset="0"/>
                <a:cs typeface="Times New Roman" panose="02020603050405020304" pitchFamily="18" charset="0"/>
              </a:rPr>
              <a:t>Cảm ơn thầy cô đã lắng nghe và theo dõi</a:t>
            </a:r>
          </a:p>
        </p:txBody>
      </p:sp>
      <p:sp>
        <p:nvSpPr>
          <p:cNvPr id="4" name="Slide Number Placeholder 3">
            <a:extLst>
              <a:ext uri="{FF2B5EF4-FFF2-40B4-BE49-F238E27FC236}">
                <a16:creationId xmlns:a16="http://schemas.microsoft.com/office/drawing/2014/main" id="{5380F672-D724-4CE5-8B0F-513F97B366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20</a:t>
            </a:fld>
            <a:endParaRPr lang="vi"/>
          </a:p>
        </p:txBody>
      </p:sp>
    </p:spTree>
    <p:extLst>
      <p:ext uri="{BB962C8B-B14F-4D97-AF65-F5344CB8AC3E}">
        <p14:creationId xmlns:p14="http://schemas.microsoft.com/office/powerpoint/2010/main" val="125014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E2C5-341E-4876-A754-B5DD98B8506A}"/>
              </a:ext>
            </a:extLst>
          </p:cNvPr>
          <p:cNvSpPr>
            <a:spLocks noGrp="1"/>
          </p:cNvSpPr>
          <p:nvPr>
            <p:ph type="title"/>
          </p:nvPr>
        </p:nvSpPr>
        <p:spPr/>
        <p:txBody>
          <a:bodyPr/>
          <a:lstStyle/>
          <a:p>
            <a:pPr marL="571500" indent="-571500">
              <a:buSzPct val="100000"/>
              <a:buFont typeface="+mj-lt"/>
              <a:buAutoNum type="romanUcPeriod"/>
            </a:pPr>
            <a:r>
              <a:rPr lang="en-US">
                <a:solidFill>
                  <a:schemeClr val="tx1"/>
                </a:solidFill>
                <a:latin typeface="Times New Roman" panose="02020603050405020304" pitchFamily="18" charset="0"/>
                <a:cs typeface="Times New Roman" panose="02020603050405020304" pitchFamily="18" charset="0"/>
              </a:rPr>
              <a:t>Giới thiệu chung</a:t>
            </a:r>
          </a:p>
        </p:txBody>
      </p:sp>
      <p:sp>
        <p:nvSpPr>
          <p:cNvPr id="3" name="Text Placeholder 2">
            <a:extLst>
              <a:ext uri="{FF2B5EF4-FFF2-40B4-BE49-F238E27FC236}">
                <a16:creationId xmlns:a16="http://schemas.microsoft.com/office/drawing/2014/main" id="{B029F5A3-B6E8-416A-AE11-E791DE5BFE59}"/>
              </a:ext>
            </a:extLst>
          </p:cNvPr>
          <p:cNvSpPr>
            <a:spLocks noGrp="1"/>
          </p:cNvSpPr>
          <p:nvPr>
            <p:ph type="body" idx="1"/>
          </p:nvPr>
        </p:nvSpPr>
        <p:spPr/>
        <p:txBody>
          <a:bodyPr/>
          <a:lstStyle/>
          <a:p>
            <a:pPr marL="488950" indent="-342900">
              <a:buClrTx/>
              <a:buSzPct val="100000"/>
              <a:buFont typeface="+mj-lt"/>
              <a:buAutoNum type="arabicPeriod"/>
            </a:pPr>
            <a:r>
              <a:rPr lang="en-US" sz="1800">
                <a:solidFill>
                  <a:schemeClr val="tx1"/>
                </a:solidFill>
                <a:latin typeface="Times New Roman" panose="02020603050405020304" pitchFamily="18" charset="0"/>
                <a:cs typeface="Times New Roman" panose="02020603050405020304" pitchFamily="18" charset="0"/>
              </a:rPr>
              <a:t>Robot là gì </a:t>
            </a:r>
          </a:p>
        </p:txBody>
      </p:sp>
      <p:sp>
        <p:nvSpPr>
          <p:cNvPr id="4" name="Text Placeholder 3">
            <a:extLst>
              <a:ext uri="{FF2B5EF4-FFF2-40B4-BE49-F238E27FC236}">
                <a16:creationId xmlns:a16="http://schemas.microsoft.com/office/drawing/2014/main" id="{C79F3FF7-1664-4C4B-9D02-E83C4F5D4B41}"/>
              </a:ext>
            </a:extLst>
          </p:cNvPr>
          <p:cNvSpPr>
            <a:spLocks noGrp="1"/>
          </p:cNvSpPr>
          <p:nvPr>
            <p:ph type="body" idx="2"/>
          </p:nvPr>
        </p:nvSpPr>
        <p:spPr/>
        <p:txBody>
          <a:bodyPr/>
          <a:lstStyle/>
          <a:p>
            <a:pPr>
              <a:buClr>
                <a:schemeClr val="tx1"/>
              </a:buClr>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Robot là một thiết bị có thể thực hiện những công việc một cách tự động bằng sự điều khiển của máy tính hoặc bằng những vi mạch lập trình.</a:t>
            </a:r>
          </a:p>
          <a:p>
            <a:pPr>
              <a:buClr>
                <a:schemeClr val="tx1"/>
              </a:buClr>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Robot có những đặc điểm sau: </a:t>
            </a:r>
          </a:p>
          <a:p>
            <a:pPr lvl="1">
              <a:buClr>
                <a:schemeClr val="tx1"/>
              </a:buClr>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Do con người sáng tạo ra</a:t>
            </a:r>
          </a:p>
          <a:p>
            <a:pPr lvl="1">
              <a:buClr>
                <a:schemeClr val="tx1"/>
              </a:buClr>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Có khả năng nhận biết môi trường xung quanh, tương tác, đưa ra những lựa chọn liên quan đến môi trường và được điều khiển tự động theo những trình tự đã được lập trình</a:t>
            </a:r>
          </a:p>
          <a:p>
            <a:pPr lvl="1">
              <a:buClr>
                <a:schemeClr val="tx1"/>
              </a:buClr>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Có thể điều khiển bằng lệnh tùy theo sự thay đổi của người sử dụng </a:t>
            </a:r>
          </a:p>
        </p:txBody>
      </p:sp>
      <p:sp>
        <p:nvSpPr>
          <p:cNvPr id="5" name="Slide Number Placeholder 4">
            <a:extLst>
              <a:ext uri="{FF2B5EF4-FFF2-40B4-BE49-F238E27FC236}">
                <a16:creationId xmlns:a16="http://schemas.microsoft.com/office/drawing/2014/main" id="{BA4CBA67-BEBF-4DF5-8171-2D2877B81C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pic>
        <p:nvPicPr>
          <p:cNvPr id="1026" name="Picture 2" descr="R3T-04: Robot công nghiệp 5 bậc tự do tải 3kg - Robot 3T">
            <a:extLst>
              <a:ext uri="{FF2B5EF4-FFF2-40B4-BE49-F238E27FC236}">
                <a16:creationId xmlns:a16="http://schemas.microsoft.com/office/drawing/2014/main" id="{CA9B3DBB-D9ED-4CDC-B923-9B15CF729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528200"/>
            <a:ext cx="1903924"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ong 13 năm tới, robot, tự động hóa sẽ &amp;quot;đánh cắp&amp;quot; 800 triệu việc làm của  con người">
            <a:extLst>
              <a:ext uri="{FF2B5EF4-FFF2-40B4-BE49-F238E27FC236}">
                <a16:creationId xmlns:a16="http://schemas.microsoft.com/office/drawing/2014/main" id="{23F48114-22AE-42F3-B944-23BA615F8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50" y="2887266"/>
            <a:ext cx="2570547" cy="17121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obot hút bụi tự động Nhật Bản Tsukamoto AIM-RC03 - Okaido- Trang chuyên  bán đồ Nhật hàng đầu Việt Nam">
            <a:extLst>
              <a:ext uri="{FF2B5EF4-FFF2-40B4-BE49-F238E27FC236}">
                <a16:creationId xmlns:a16="http://schemas.microsoft.com/office/drawing/2014/main" id="{0EA4675E-489F-45C0-829B-517184CA5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1085850"/>
            <a:ext cx="1801416" cy="180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35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72D-C683-4889-9946-048D8F1268E4}"/>
              </a:ext>
            </a:extLst>
          </p:cNvPr>
          <p:cNvSpPr>
            <a:spLocks noGrp="1"/>
          </p:cNvSpPr>
          <p:nvPr>
            <p:ph type="title"/>
          </p:nvPr>
        </p:nvSpPr>
        <p:spPr/>
        <p:txBody>
          <a:bodyPr/>
          <a:lstStyle/>
          <a:p>
            <a:pPr marL="571500" indent="-571500">
              <a:buSzPct val="100000"/>
              <a:buFont typeface="+mj-lt"/>
              <a:buAutoNum type="romanUcPeriod"/>
            </a:pPr>
            <a:r>
              <a:rPr lang="en-US">
                <a:solidFill>
                  <a:schemeClr val="tx1"/>
                </a:solidFill>
                <a:latin typeface="Times New Roman" panose="02020603050405020304" pitchFamily="18" charset="0"/>
                <a:cs typeface="Times New Roman" panose="02020603050405020304" pitchFamily="18" charset="0"/>
              </a:rPr>
              <a:t>Giới thiệu chung</a:t>
            </a:r>
          </a:p>
        </p:txBody>
      </p:sp>
      <p:sp>
        <p:nvSpPr>
          <p:cNvPr id="3" name="Text Placeholder 2">
            <a:extLst>
              <a:ext uri="{FF2B5EF4-FFF2-40B4-BE49-F238E27FC236}">
                <a16:creationId xmlns:a16="http://schemas.microsoft.com/office/drawing/2014/main" id="{83A44887-27FF-41C8-B7B1-FDD1EB81E226}"/>
              </a:ext>
            </a:extLst>
          </p:cNvPr>
          <p:cNvSpPr>
            <a:spLocks noGrp="1"/>
          </p:cNvSpPr>
          <p:nvPr>
            <p:ph type="body" idx="1"/>
          </p:nvPr>
        </p:nvSpPr>
        <p:spPr/>
        <p:txBody>
          <a:bodyPr/>
          <a:lstStyle/>
          <a:p>
            <a:pPr marL="488950" indent="-342900">
              <a:buClr>
                <a:schemeClr val="tx1"/>
              </a:buClr>
              <a:buSzPct val="100000"/>
              <a:buFont typeface="+mj-lt"/>
              <a:buAutoNum type="arabicPeriod" startAt="2"/>
            </a:pPr>
            <a:r>
              <a:rPr lang="en-US" sz="1800">
                <a:solidFill>
                  <a:schemeClr val="tx1"/>
                </a:solidFill>
                <a:latin typeface="Times New Roman" panose="02020603050405020304" pitchFamily="18" charset="0"/>
                <a:cs typeface="Times New Roman" panose="02020603050405020304" pitchFamily="18" charset="0"/>
              </a:rPr>
              <a:t>Robot di động</a:t>
            </a:r>
          </a:p>
          <a:p>
            <a:pPr marL="146050" indent="0">
              <a:buClr>
                <a:schemeClr val="tx1"/>
              </a:buClr>
              <a:buSzPct val="100000"/>
              <a:buNone/>
            </a:pPr>
            <a:endParaRPr lang="en-US" sz="180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96FD13D-6E26-41BB-A224-D0196220B5FC}"/>
              </a:ext>
            </a:extLst>
          </p:cNvPr>
          <p:cNvSpPr>
            <a:spLocks noGrp="1"/>
          </p:cNvSpPr>
          <p:nvPr>
            <p:ph type="body" idx="2"/>
          </p:nvPr>
        </p:nvSpPr>
        <p:spPr>
          <a:xfrm>
            <a:off x="4896343" y="1085850"/>
            <a:ext cx="4058807" cy="3513600"/>
          </a:xfrm>
        </p:spPr>
        <p:txBody>
          <a:bodyPr/>
          <a:lstStyle/>
          <a:p>
            <a:pPr>
              <a:buClr>
                <a:schemeClr val="tx1"/>
              </a:buClr>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Mobile robot là những robot có khả năng tự di chuyển, làm việc mà không cần có sự can thiệp của con người.</a:t>
            </a:r>
          </a:p>
          <a:p>
            <a:pPr>
              <a:buClr>
                <a:schemeClr val="tx1"/>
              </a:buClr>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Robot di động có thể tự định tuyến đường đi trong không gian tương đối được kiểm soát</a:t>
            </a:r>
          </a:p>
          <a:p>
            <a:pPr>
              <a:buClr>
                <a:schemeClr val="tx1"/>
              </a:buClr>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Trong quá trình di chuyển mà gặp chướng ngại vật robot sẽ sử dụng khả năng tự điều hướng để né tránh va chạm hoặc dừng lại, định tuyến lại tuyến đường sau đó di chuyển và tiếp tục nhiệm vụ của mình</a:t>
            </a:r>
          </a:p>
          <a:p>
            <a:pPr>
              <a:buClr>
                <a:schemeClr val="tx1"/>
              </a:buClr>
              <a:buFont typeface="Wingdings" panose="05000000000000000000" pitchFamily="2" charset="2"/>
              <a:buChar char="q"/>
            </a:pPr>
            <a:endParaRPr lang="en-US" sz="160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3A895D9-B657-4841-9CED-A89CA938E7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pic>
        <p:nvPicPr>
          <p:cNvPr id="2050" name="Picture 2" descr="Xe tự hành trên Sao Hỏa đã hoạt động trở lại">
            <a:extLst>
              <a:ext uri="{FF2B5EF4-FFF2-40B4-BE49-F238E27FC236}">
                <a16:creationId xmlns:a16="http://schemas.microsoft.com/office/drawing/2014/main" id="{16D40EAC-BC22-43C0-9ECE-461ED6D46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79419"/>
            <a:ext cx="2068922" cy="16313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OBOT HÚT BỤI GIÁ BAO NHIÊU">
            <a:extLst>
              <a:ext uri="{FF2B5EF4-FFF2-40B4-BE49-F238E27FC236}">
                <a16:creationId xmlns:a16="http://schemas.microsoft.com/office/drawing/2014/main" id="{0F44716F-EBDE-4AD3-8642-946619EA8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3307258"/>
            <a:ext cx="2515177" cy="15469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obot bồi bàn sẵn sàng phục vụ tại hàng ngàn nhà hàng Trung Quốc">
            <a:extLst>
              <a:ext uri="{FF2B5EF4-FFF2-40B4-BE49-F238E27FC236}">
                <a16:creationId xmlns:a16="http://schemas.microsoft.com/office/drawing/2014/main" id="{70E8FDAC-0D60-4749-8806-2B87353354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2900" y="1579419"/>
            <a:ext cx="2448065" cy="163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2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EF35-F86E-493D-B778-DC33B593537B}"/>
              </a:ext>
            </a:extLst>
          </p:cNvPr>
          <p:cNvSpPr>
            <a:spLocks noGrp="1"/>
          </p:cNvSpPr>
          <p:nvPr>
            <p:ph type="title"/>
          </p:nvPr>
        </p:nvSpPr>
        <p:spPr/>
        <p:txBody>
          <a:bodyPr/>
          <a:lstStyle/>
          <a:p>
            <a:pPr marL="571500" indent="-571500">
              <a:buSzPct val="100000"/>
              <a:buFont typeface="+mj-lt"/>
              <a:buAutoNum type="romanUcPeriod"/>
            </a:pPr>
            <a:r>
              <a:rPr lang="en-US">
                <a:solidFill>
                  <a:schemeClr val="tx1"/>
                </a:solidFill>
                <a:latin typeface="Times New Roman" panose="02020603050405020304" pitchFamily="18" charset="0"/>
                <a:cs typeface="Times New Roman" panose="02020603050405020304" pitchFamily="18" charset="0"/>
              </a:rPr>
              <a:t>Giới thiệu chung</a:t>
            </a:r>
          </a:p>
        </p:txBody>
      </p:sp>
      <p:sp>
        <p:nvSpPr>
          <p:cNvPr id="3" name="Text Placeholder 2">
            <a:extLst>
              <a:ext uri="{FF2B5EF4-FFF2-40B4-BE49-F238E27FC236}">
                <a16:creationId xmlns:a16="http://schemas.microsoft.com/office/drawing/2014/main" id="{6D87B082-F11A-4DC9-A6F6-481EA02D7927}"/>
              </a:ext>
            </a:extLst>
          </p:cNvPr>
          <p:cNvSpPr>
            <a:spLocks noGrp="1"/>
          </p:cNvSpPr>
          <p:nvPr>
            <p:ph type="body" idx="1"/>
          </p:nvPr>
        </p:nvSpPr>
        <p:spPr/>
        <p:txBody>
          <a:bodyPr/>
          <a:lstStyle/>
          <a:p>
            <a:pPr marL="520700" indent="-342900">
              <a:buClr>
                <a:schemeClr val="tx1"/>
              </a:buClr>
              <a:buSzPct val="100000"/>
              <a:buFont typeface="+mj-lt"/>
              <a:buAutoNum type="arabicPeriod" startAt="3"/>
            </a:pPr>
            <a:r>
              <a:rPr lang="en-US" sz="1800">
                <a:solidFill>
                  <a:schemeClr val="tx1"/>
                </a:solidFill>
                <a:latin typeface="Times New Roman" panose="02020603050405020304" pitchFamily="18" charset="0"/>
                <a:cs typeface="Times New Roman" panose="02020603050405020304" pitchFamily="18" charset="0"/>
              </a:rPr>
              <a:t>Ứng dụng và những thách thức cần phải vượt qua</a:t>
            </a:r>
          </a:p>
          <a:p>
            <a:pPr marL="977900" lvl="1" indent="-342900">
              <a:buClr>
                <a:schemeClr val="tx1"/>
              </a:buClr>
              <a:buSzPct val="100000"/>
              <a:buFont typeface="+mj-lt"/>
              <a:buAutoNum type="alphaLcPeriod"/>
            </a:pPr>
            <a:r>
              <a:rPr lang="en-US" sz="1600">
                <a:solidFill>
                  <a:schemeClr val="tx1"/>
                </a:solidFill>
                <a:latin typeface="Times New Roman" panose="02020603050405020304" pitchFamily="18" charset="0"/>
                <a:cs typeface="Times New Roman" panose="02020603050405020304" pitchFamily="18" charset="0"/>
              </a:rPr>
              <a:t>Ứng dụng</a:t>
            </a:r>
          </a:p>
          <a:p>
            <a:pPr marL="1435100" lvl="2" indent="-342900">
              <a:buClr>
                <a:schemeClr val="tx1"/>
              </a:buClr>
              <a:buSzPct val="70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Robot di động có khả năng di chuyển linh hoạt mà không cần sự can tiệp trực tiếp của con người nên được sử dụng cho những nhiệm vụ khó khăn ngoài khả năng con người, đặc biệt là trong thám hiểm </a:t>
            </a:r>
          </a:p>
          <a:p>
            <a:pPr marL="977900" lvl="1" indent="-342900">
              <a:buClr>
                <a:schemeClr val="tx1"/>
              </a:buClr>
              <a:buSzPct val="100000"/>
              <a:buFont typeface="+mj-lt"/>
              <a:buAutoNum type="alphaLcPeriod"/>
            </a:pPr>
            <a:r>
              <a:rPr lang="en-US" sz="1600">
                <a:solidFill>
                  <a:schemeClr val="tx1"/>
                </a:solidFill>
                <a:latin typeface="Times New Roman" panose="02020603050405020304" pitchFamily="18" charset="0"/>
                <a:cs typeface="Times New Roman" panose="02020603050405020304" pitchFamily="18" charset="0"/>
              </a:rPr>
              <a:t>Những thách thức cần phải vượt qua</a:t>
            </a:r>
          </a:p>
          <a:p>
            <a:pPr marL="1377950" lvl="2" indent="-285750">
              <a:buClr>
                <a:schemeClr val="tx1"/>
              </a:buClr>
              <a:buSzPct val="70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Tuy không cần sự can thiệp của con người nhưng robot cần có năng lượng để vận hành. Khi năng lượng cạn kiệt, robot cần phải sạc pin nhưng trong môi trường khắc nghiệt chúng phải tự sạc ngay tại chỗ. </a:t>
            </a:r>
          </a:p>
          <a:p>
            <a:pPr marL="1377950" lvl="2" indent="-285750">
              <a:buClr>
                <a:schemeClr val="tx1"/>
              </a:buClr>
              <a:buSzPct val="70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Điều này dẫn đến bài toán làm sao để tối ưu năng lượng, kéo dài thời gian sống cho robot</a:t>
            </a:r>
          </a:p>
          <a:p>
            <a:pPr marL="1377950" lvl="2" indent="-285750">
              <a:buClr>
                <a:schemeClr val="tx1"/>
              </a:buClr>
              <a:buSzPct val="70000"/>
              <a:buFont typeface="Wingdings" panose="05000000000000000000" pitchFamily="2" charset="2"/>
              <a:buChar char="q"/>
            </a:pPr>
            <a:r>
              <a:rPr lang="en-US" sz="1600">
                <a:solidFill>
                  <a:schemeClr val="tx1"/>
                </a:solidFill>
                <a:latin typeface="Times New Roman" panose="02020603050405020304" pitchFamily="18" charset="0"/>
                <a:cs typeface="Times New Roman" panose="02020603050405020304" pitchFamily="18" charset="0"/>
              </a:rPr>
              <a:t>Chính lí do này dẫn chúng ta đến bài toán tối ưu đường đi cho robot trong môi trường đã biết</a:t>
            </a:r>
          </a:p>
        </p:txBody>
      </p:sp>
      <p:sp>
        <p:nvSpPr>
          <p:cNvPr id="4" name="Slide Number Placeholder 3">
            <a:extLst>
              <a:ext uri="{FF2B5EF4-FFF2-40B4-BE49-F238E27FC236}">
                <a16:creationId xmlns:a16="http://schemas.microsoft.com/office/drawing/2014/main" id="{3CFDD164-EB34-4C57-B4E5-0D41FBB337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spTree>
    <p:extLst>
      <p:ext uri="{BB962C8B-B14F-4D97-AF65-F5344CB8AC3E}">
        <p14:creationId xmlns:p14="http://schemas.microsoft.com/office/powerpoint/2010/main" val="428970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EF35-F86E-493D-B778-DC33B593537B}"/>
              </a:ext>
            </a:extLst>
          </p:cNvPr>
          <p:cNvSpPr>
            <a:spLocks noGrp="1"/>
          </p:cNvSpPr>
          <p:nvPr>
            <p:ph type="title"/>
          </p:nvPr>
        </p:nvSpPr>
        <p:spPr/>
        <p:txBody>
          <a:bodyPr/>
          <a:lstStyle/>
          <a:p>
            <a:pPr marL="571500" indent="-571500">
              <a:buSzPct val="100000"/>
              <a:buFont typeface="+mj-lt"/>
              <a:buAutoNum type="romanUcPeriod"/>
            </a:pPr>
            <a:r>
              <a:rPr lang="en-US">
                <a:solidFill>
                  <a:schemeClr val="tx1"/>
                </a:solidFill>
                <a:latin typeface="Times New Roman" panose="02020603050405020304" pitchFamily="18" charset="0"/>
                <a:cs typeface="Times New Roman" panose="02020603050405020304" pitchFamily="18" charset="0"/>
              </a:rPr>
              <a:t>Giới thiệu chung</a:t>
            </a:r>
          </a:p>
        </p:txBody>
      </p:sp>
      <p:sp>
        <p:nvSpPr>
          <p:cNvPr id="3" name="Text Placeholder 2">
            <a:extLst>
              <a:ext uri="{FF2B5EF4-FFF2-40B4-BE49-F238E27FC236}">
                <a16:creationId xmlns:a16="http://schemas.microsoft.com/office/drawing/2014/main" id="{6D87B082-F11A-4DC9-A6F6-481EA02D7927}"/>
              </a:ext>
            </a:extLst>
          </p:cNvPr>
          <p:cNvSpPr>
            <a:spLocks noGrp="1"/>
          </p:cNvSpPr>
          <p:nvPr>
            <p:ph type="body" idx="1"/>
          </p:nvPr>
        </p:nvSpPr>
        <p:spPr/>
        <p:txBody>
          <a:bodyPr/>
          <a:lstStyle/>
          <a:p>
            <a:pPr marL="520700" indent="-342900">
              <a:buClr>
                <a:schemeClr val="tx1"/>
              </a:buClr>
              <a:buSzPct val="100000"/>
              <a:buFont typeface="+mj-lt"/>
              <a:buAutoNum type="arabicPeriod" startAt="4"/>
            </a:pPr>
            <a:r>
              <a:rPr lang="en-US" sz="1800">
                <a:solidFill>
                  <a:schemeClr val="tx1"/>
                </a:solidFill>
                <a:latin typeface="Times New Roman" panose="02020603050405020304" pitchFamily="18" charset="0"/>
                <a:cs typeface="Times New Roman" panose="02020603050405020304" pitchFamily="18" charset="0"/>
              </a:rPr>
              <a:t>Bài toán tìm đường đi cho robot</a:t>
            </a:r>
          </a:p>
          <a:p>
            <a:pPr marL="920750" lvl="1" indent="-285750">
              <a:buClr>
                <a:schemeClr val="tx1"/>
              </a:buClr>
              <a:buSzPct val="70000"/>
              <a:buFont typeface="Wingdings" panose="05000000000000000000" pitchFamily="2" charset="2"/>
              <a:buChar char="q"/>
            </a:pPr>
            <a:r>
              <a:rPr lang="en-US" sz="1800">
                <a:effectLst/>
                <a:latin typeface="Times New Roman" panose="02020603050405020304" pitchFamily="18" charset="0"/>
                <a:ea typeface="Calibri" panose="020F0502020204030204" pitchFamily="34" charset="0"/>
              </a:rPr>
              <a:t>Bài toán tìm đường đi cho robot là một trong những bài toán tối ưu năng lượng cho robot</a:t>
            </a:r>
          </a:p>
          <a:p>
            <a:pPr marL="920750" lvl="1" indent="-285750">
              <a:buClr>
                <a:schemeClr val="tx1"/>
              </a:buClr>
              <a:buSzPct val="70000"/>
              <a:buFont typeface="Wingdings" panose="05000000000000000000" pitchFamily="2" charset="2"/>
              <a:buChar char="q"/>
            </a:pPr>
            <a:r>
              <a:rPr lang="en-US" sz="1800">
                <a:effectLst/>
                <a:latin typeface="Times New Roman" panose="02020603050405020304" pitchFamily="18" charset="0"/>
                <a:ea typeface="Calibri" panose="020F0502020204030204" pitchFamily="34" charset="0"/>
                <a:cs typeface="Times New Roman" panose="02020603050405020304" pitchFamily="18" charset="0"/>
              </a:rPr>
              <a:t>Bài toán tìm đường đi cho robot sẽ tìm kiếm một hay nhiều đường đi khả thi (không va chạm với chướng ngại vật) hoặc tối ưu từ điểm bắt đầu đến điểm kết thúc theo tiêu chí nhất định(quãng đường) trong môi trường tĩnh 2D có chướng ngại vật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FDD164-EB34-4C57-B4E5-0D41FBB337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Tree>
    <p:extLst>
      <p:ext uri="{BB962C8B-B14F-4D97-AF65-F5344CB8AC3E}">
        <p14:creationId xmlns:p14="http://schemas.microsoft.com/office/powerpoint/2010/main" val="191067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E162-6B62-4795-A5CD-D71142D64C70}"/>
              </a:ext>
            </a:extLst>
          </p:cNvPr>
          <p:cNvSpPr>
            <a:spLocks noGrp="1"/>
          </p:cNvSpPr>
          <p:nvPr>
            <p:ph type="title"/>
          </p:nvPr>
        </p:nvSpPr>
        <p:spPr>
          <a:xfrm>
            <a:off x="1061884" y="86684"/>
            <a:ext cx="7770416" cy="707400"/>
          </a:xfrm>
        </p:spPr>
        <p:txBody>
          <a:bodyPr/>
          <a:lstStyle/>
          <a:p>
            <a:pPr marL="571500" indent="-571500">
              <a:buSzPct val="100000"/>
              <a:buFont typeface="+mj-lt"/>
              <a:buAutoNum type="romanUcPeriod" startAt="2"/>
            </a:pPr>
            <a:r>
              <a:rPr lang="en-US">
                <a:solidFill>
                  <a:schemeClr val="tx1"/>
                </a:solidFill>
                <a:latin typeface="Times New Roman" panose="02020603050405020304" pitchFamily="18" charset="0"/>
                <a:cs typeface="Times New Roman" panose="02020603050405020304" pitchFamily="18" charset="0"/>
              </a:rPr>
              <a:t>Các nghiên cứu liên quan</a:t>
            </a:r>
          </a:p>
        </p:txBody>
      </p:sp>
      <p:sp>
        <p:nvSpPr>
          <p:cNvPr id="4" name="Slide Number Placeholder 3">
            <a:extLst>
              <a:ext uri="{FF2B5EF4-FFF2-40B4-BE49-F238E27FC236}">
                <a16:creationId xmlns:a16="http://schemas.microsoft.com/office/drawing/2014/main" id="{1A089409-9818-4151-9301-5A17749DE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cxnSp>
        <p:nvCxnSpPr>
          <p:cNvPr id="5" name="Google Shape;216;p34">
            <a:extLst>
              <a:ext uri="{FF2B5EF4-FFF2-40B4-BE49-F238E27FC236}">
                <a16:creationId xmlns:a16="http://schemas.microsoft.com/office/drawing/2014/main" id="{3A1C8445-BB92-4955-93D6-75B0E587C0BB}"/>
              </a:ext>
            </a:extLst>
          </p:cNvPr>
          <p:cNvCxnSpPr>
            <a:cxnSpLocks/>
          </p:cNvCxnSpPr>
          <p:nvPr/>
        </p:nvCxnSpPr>
        <p:spPr>
          <a:xfrm>
            <a:off x="244040" y="2552573"/>
            <a:ext cx="2811747" cy="0"/>
          </a:xfrm>
          <a:prstGeom prst="straightConnector1">
            <a:avLst/>
          </a:prstGeom>
          <a:noFill/>
          <a:ln w="19050" cap="flat" cmpd="sng">
            <a:solidFill>
              <a:srgbClr val="666666"/>
            </a:solidFill>
            <a:prstDash val="solid"/>
            <a:round/>
            <a:headEnd type="none" w="med" len="med"/>
            <a:tailEnd type="none" w="med" len="med"/>
          </a:ln>
        </p:spPr>
      </p:cxnSp>
      <p:cxnSp>
        <p:nvCxnSpPr>
          <p:cNvPr id="6" name="Google Shape;216;p34">
            <a:extLst>
              <a:ext uri="{FF2B5EF4-FFF2-40B4-BE49-F238E27FC236}">
                <a16:creationId xmlns:a16="http://schemas.microsoft.com/office/drawing/2014/main" id="{F0E3D556-5A3F-4A16-9F66-CBCD56AF635C}"/>
              </a:ext>
            </a:extLst>
          </p:cNvPr>
          <p:cNvCxnSpPr>
            <a:cxnSpLocks/>
          </p:cNvCxnSpPr>
          <p:nvPr/>
        </p:nvCxnSpPr>
        <p:spPr>
          <a:xfrm>
            <a:off x="6165720" y="2553061"/>
            <a:ext cx="2401455" cy="0"/>
          </a:xfrm>
          <a:prstGeom prst="straightConnector1">
            <a:avLst/>
          </a:prstGeom>
          <a:noFill/>
          <a:ln w="19050" cap="flat" cmpd="sng">
            <a:solidFill>
              <a:srgbClr val="666666"/>
            </a:solidFill>
            <a:prstDash val="solid"/>
            <a:round/>
            <a:headEnd type="none" w="med" len="med"/>
            <a:tailEnd type="triangle" w="lg" len="med"/>
          </a:ln>
        </p:spPr>
      </p:cxnSp>
      <p:cxnSp>
        <p:nvCxnSpPr>
          <p:cNvPr id="7" name="Google Shape;216;p34">
            <a:extLst>
              <a:ext uri="{FF2B5EF4-FFF2-40B4-BE49-F238E27FC236}">
                <a16:creationId xmlns:a16="http://schemas.microsoft.com/office/drawing/2014/main" id="{A625FCF3-56D2-41D3-8F0E-47ED733C1E05}"/>
              </a:ext>
            </a:extLst>
          </p:cNvPr>
          <p:cNvCxnSpPr>
            <a:cxnSpLocks/>
          </p:cNvCxnSpPr>
          <p:nvPr/>
        </p:nvCxnSpPr>
        <p:spPr>
          <a:xfrm>
            <a:off x="3055787" y="2552573"/>
            <a:ext cx="3039340" cy="0"/>
          </a:xfrm>
          <a:prstGeom prst="straightConnector1">
            <a:avLst/>
          </a:prstGeom>
          <a:noFill/>
          <a:ln w="19050" cap="flat" cmpd="sng">
            <a:solidFill>
              <a:srgbClr val="666666"/>
            </a:solidFill>
            <a:prstDash val="lgDash"/>
            <a:round/>
            <a:headEnd type="none" w="med" len="med"/>
            <a:tailEnd type="none" w="med" len="med"/>
          </a:ln>
        </p:spPr>
      </p:cxnSp>
      <p:sp>
        <p:nvSpPr>
          <p:cNvPr id="11" name="Flowchart: Connector 10">
            <a:extLst>
              <a:ext uri="{FF2B5EF4-FFF2-40B4-BE49-F238E27FC236}">
                <a16:creationId xmlns:a16="http://schemas.microsoft.com/office/drawing/2014/main" id="{85C6A01B-BE3C-4920-964B-50791EB63F7C}"/>
              </a:ext>
            </a:extLst>
          </p:cNvPr>
          <p:cNvSpPr/>
          <p:nvPr/>
        </p:nvSpPr>
        <p:spPr>
          <a:xfrm>
            <a:off x="508000" y="2499521"/>
            <a:ext cx="127820" cy="12528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23;p34">
            <a:extLst>
              <a:ext uri="{FF2B5EF4-FFF2-40B4-BE49-F238E27FC236}">
                <a16:creationId xmlns:a16="http://schemas.microsoft.com/office/drawing/2014/main" id="{6884AED0-0062-4961-BAF7-A353A58F05D9}"/>
              </a:ext>
            </a:extLst>
          </p:cNvPr>
          <p:cNvSpPr txBox="1"/>
          <p:nvPr/>
        </p:nvSpPr>
        <p:spPr>
          <a:xfrm>
            <a:off x="162988" y="2571750"/>
            <a:ext cx="817844" cy="398446"/>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500" b="1" kern="0">
                <a:solidFill>
                  <a:schemeClr val="tx1"/>
                </a:solidFill>
                <a:latin typeface="Times New Roman" panose="02020603050405020304" pitchFamily="18" charset="0"/>
                <a:ea typeface="Tahoma"/>
                <a:cs typeface="Times New Roman" panose="02020603050405020304" pitchFamily="18" charset="0"/>
                <a:sym typeface="Open Sans"/>
              </a:rPr>
              <a:t>1995</a:t>
            </a:r>
          </a:p>
        </p:txBody>
      </p:sp>
      <p:sp>
        <p:nvSpPr>
          <p:cNvPr id="20" name="Google Shape;223;p34">
            <a:extLst>
              <a:ext uri="{FF2B5EF4-FFF2-40B4-BE49-F238E27FC236}">
                <a16:creationId xmlns:a16="http://schemas.microsoft.com/office/drawing/2014/main" id="{20B3EA5A-5940-45B5-91F1-BD0077917C7F}"/>
              </a:ext>
            </a:extLst>
          </p:cNvPr>
          <p:cNvSpPr txBox="1"/>
          <p:nvPr/>
        </p:nvSpPr>
        <p:spPr>
          <a:xfrm>
            <a:off x="1" y="2868287"/>
            <a:ext cx="1681316" cy="1914343"/>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sz="1500">
                <a:solidFill>
                  <a:srgbClr val="000000"/>
                </a:solidFill>
                <a:effectLst/>
                <a:latin typeface="Times New Roman" panose="02020603050405020304" pitchFamily="18" charset="0"/>
                <a:ea typeface="Times New Roman" panose="02020603050405020304" pitchFamily="18" charset="0"/>
              </a:rPr>
              <a:t>James Kennedy và Russell C</a:t>
            </a:r>
          </a:p>
          <a:p>
            <a:pPr defTabSz="1219170">
              <a:buClr>
                <a:srgbClr val="000000"/>
              </a:buClr>
            </a:pPr>
            <a:endParaRPr lang="en-US" sz="1500">
              <a:solidFill>
                <a:srgbClr val="000000"/>
              </a:solidFill>
              <a:effectLst/>
              <a:latin typeface="Times New Roman" panose="02020603050405020304" pitchFamily="18" charset="0"/>
              <a:ea typeface="Times New Roman" panose="02020603050405020304" pitchFamily="18" charset="0"/>
            </a:endParaRPr>
          </a:p>
          <a:p>
            <a:pPr defTabSz="1219170">
              <a:buClr>
                <a:srgbClr val="000000"/>
              </a:buClr>
            </a:pPr>
            <a:r>
              <a:rPr lang="en-US">
                <a:effectLst/>
                <a:latin typeface="Times New Roman" panose="02020603050405020304" pitchFamily="18" charset="0"/>
                <a:ea typeface="Calibri" panose="020F0502020204030204" pitchFamily="34" charset="0"/>
              </a:rPr>
              <a:t>Particle Swarm Optimazation(PSO) đ</a:t>
            </a:r>
            <a:r>
              <a:rPr lang="en-US">
                <a:solidFill>
                  <a:srgbClr val="000000"/>
                </a:solidFill>
                <a:effectLst/>
                <a:latin typeface="Times New Roman" panose="02020603050405020304" pitchFamily="18" charset="0"/>
                <a:ea typeface="Times New Roman" panose="02020603050405020304" pitchFamily="18" charset="0"/>
              </a:rPr>
              <a:t>ược giới thiệu vào năm 1995 tại hội nghị của IEEE </a:t>
            </a:r>
          </a:p>
          <a:p>
            <a:pPr defTabSz="1219170">
              <a:buClr>
                <a:srgbClr val="000000"/>
              </a:buClr>
            </a:pPr>
            <a:endParaRPr lang="en-US" sz="1500" b="1" kern="0">
              <a:solidFill>
                <a:schemeClr val="tx1"/>
              </a:solidFill>
              <a:latin typeface="Times New Roman" panose="02020603050405020304" pitchFamily="18" charset="0"/>
              <a:ea typeface="Tahoma"/>
              <a:cs typeface="Times New Roman" panose="02020603050405020304" pitchFamily="18" charset="0"/>
              <a:sym typeface="Open Sans"/>
            </a:endParaRPr>
          </a:p>
        </p:txBody>
      </p:sp>
      <p:sp>
        <p:nvSpPr>
          <p:cNvPr id="10" name="Flowchart: Connector 9">
            <a:extLst>
              <a:ext uri="{FF2B5EF4-FFF2-40B4-BE49-F238E27FC236}">
                <a16:creationId xmlns:a16="http://schemas.microsoft.com/office/drawing/2014/main" id="{7DFC7948-FBD8-40A4-B7A0-9015F8F100CB}"/>
              </a:ext>
            </a:extLst>
          </p:cNvPr>
          <p:cNvSpPr/>
          <p:nvPr/>
        </p:nvSpPr>
        <p:spPr>
          <a:xfrm>
            <a:off x="1272650" y="2489932"/>
            <a:ext cx="127820" cy="12528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23;p34">
            <a:extLst>
              <a:ext uri="{FF2B5EF4-FFF2-40B4-BE49-F238E27FC236}">
                <a16:creationId xmlns:a16="http://schemas.microsoft.com/office/drawing/2014/main" id="{F4BF3E1C-C362-4CE5-8C8A-14491CA23E93}"/>
              </a:ext>
            </a:extLst>
          </p:cNvPr>
          <p:cNvSpPr txBox="1"/>
          <p:nvPr/>
        </p:nvSpPr>
        <p:spPr>
          <a:xfrm>
            <a:off x="926627" y="2112538"/>
            <a:ext cx="817844" cy="343829"/>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500" b="1" kern="0">
                <a:solidFill>
                  <a:schemeClr val="tx1"/>
                </a:solidFill>
                <a:latin typeface="Times New Roman" panose="02020603050405020304" pitchFamily="18" charset="0"/>
                <a:ea typeface="Tahoma"/>
                <a:cs typeface="Times New Roman" panose="02020603050405020304" pitchFamily="18" charset="0"/>
                <a:sym typeface="Open Sans"/>
              </a:rPr>
              <a:t>1997</a:t>
            </a:r>
          </a:p>
        </p:txBody>
      </p:sp>
      <p:sp>
        <p:nvSpPr>
          <p:cNvPr id="14" name="Google Shape;223;p34">
            <a:extLst>
              <a:ext uri="{FF2B5EF4-FFF2-40B4-BE49-F238E27FC236}">
                <a16:creationId xmlns:a16="http://schemas.microsoft.com/office/drawing/2014/main" id="{FF89E347-9962-4F9D-B96E-4FD81C9BAB22}"/>
              </a:ext>
            </a:extLst>
          </p:cNvPr>
          <p:cNvSpPr txBox="1"/>
          <p:nvPr/>
        </p:nvSpPr>
        <p:spPr>
          <a:xfrm>
            <a:off x="752922" y="883859"/>
            <a:ext cx="2511387" cy="122868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sz="1500">
                <a:solidFill>
                  <a:srgbClr val="000000"/>
                </a:solidFill>
                <a:effectLst/>
                <a:latin typeface="Times New Roman" panose="02020603050405020304" pitchFamily="18" charset="0"/>
                <a:ea typeface="Times New Roman" panose="02020603050405020304" pitchFamily="18" charset="0"/>
              </a:rPr>
              <a:t>Rainer Storn và Kenneth Price </a:t>
            </a:r>
          </a:p>
          <a:p>
            <a:pPr defTabSz="1219170">
              <a:buClr>
                <a:srgbClr val="000000"/>
              </a:buClr>
            </a:pPr>
            <a:r>
              <a:rPr lang="en-US">
                <a:solidFill>
                  <a:srgbClr val="000000"/>
                </a:solidFill>
                <a:effectLst/>
                <a:latin typeface="Times New Roman" panose="02020603050405020304" pitchFamily="18" charset="0"/>
                <a:ea typeface="Times New Roman" panose="02020603050405020304" pitchFamily="18" charset="0"/>
              </a:rPr>
              <a:t>Differential evolution </a:t>
            </a:r>
            <a:r>
              <a:rPr lang="en-US">
                <a:effectLst/>
                <a:latin typeface="Times New Roman" panose="02020603050405020304" pitchFamily="18" charset="0"/>
                <a:ea typeface="Calibri" panose="020F0502020204030204" pitchFamily="34" charset="0"/>
              </a:rPr>
              <a:t>(DE) </a:t>
            </a:r>
            <a:r>
              <a:rPr lang="en-US">
                <a:solidFill>
                  <a:srgbClr val="000000"/>
                </a:solidFill>
                <a:effectLst/>
                <a:latin typeface="Times New Roman" panose="02020603050405020304" pitchFamily="18" charset="0"/>
                <a:ea typeface="Times New Roman" panose="02020603050405020304" pitchFamily="18" charset="0"/>
              </a:rPr>
              <a:t>giới thiệu lần đầu vào năm 1997</a:t>
            </a:r>
          </a:p>
        </p:txBody>
      </p:sp>
      <p:sp>
        <p:nvSpPr>
          <p:cNvPr id="15" name="Flowchart: Connector 14">
            <a:extLst>
              <a:ext uri="{FF2B5EF4-FFF2-40B4-BE49-F238E27FC236}">
                <a16:creationId xmlns:a16="http://schemas.microsoft.com/office/drawing/2014/main" id="{E230D342-FB03-468B-B1CE-CEEBF1F8BBEB}"/>
              </a:ext>
            </a:extLst>
          </p:cNvPr>
          <p:cNvSpPr/>
          <p:nvPr/>
        </p:nvSpPr>
        <p:spPr>
          <a:xfrm>
            <a:off x="6773799" y="2494425"/>
            <a:ext cx="127820" cy="12528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223;p34">
            <a:extLst>
              <a:ext uri="{FF2B5EF4-FFF2-40B4-BE49-F238E27FC236}">
                <a16:creationId xmlns:a16="http://schemas.microsoft.com/office/drawing/2014/main" id="{62A59481-71F3-4A89-9AEB-0436014C699B}"/>
              </a:ext>
            </a:extLst>
          </p:cNvPr>
          <p:cNvSpPr txBox="1"/>
          <p:nvPr/>
        </p:nvSpPr>
        <p:spPr>
          <a:xfrm>
            <a:off x="6428787" y="2599058"/>
            <a:ext cx="817844" cy="343829"/>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500" b="1">
                <a:solidFill>
                  <a:schemeClr val="tx1"/>
                </a:solidFill>
                <a:latin typeface="Times New Roman" panose="02020603050405020304" pitchFamily="18" charset="0"/>
                <a:ea typeface="Tahoma"/>
                <a:cs typeface="Times New Roman" panose="02020603050405020304" pitchFamily="18" charset="0"/>
                <a:sym typeface="Open Sans"/>
              </a:rPr>
              <a:t>2018</a:t>
            </a:r>
            <a:endParaRPr lang="en-US" sz="1500" b="1" kern="0">
              <a:solidFill>
                <a:schemeClr val="tx1"/>
              </a:solidFill>
              <a:latin typeface="Times New Roman" panose="02020603050405020304" pitchFamily="18" charset="0"/>
              <a:ea typeface="Tahoma"/>
              <a:cs typeface="Times New Roman" panose="02020603050405020304" pitchFamily="18" charset="0"/>
              <a:sym typeface="Open Sans"/>
            </a:endParaRPr>
          </a:p>
        </p:txBody>
      </p:sp>
    </p:spTree>
    <p:extLst>
      <p:ext uri="{BB962C8B-B14F-4D97-AF65-F5344CB8AC3E}">
        <p14:creationId xmlns:p14="http://schemas.microsoft.com/office/powerpoint/2010/main" val="343253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B97E-3168-4E99-AEF1-67FA77FFE04C}"/>
              </a:ext>
            </a:extLst>
          </p:cNvPr>
          <p:cNvSpPr>
            <a:spLocks noGrp="1"/>
          </p:cNvSpPr>
          <p:nvPr>
            <p:ph type="title"/>
          </p:nvPr>
        </p:nvSpPr>
        <p:spPr/>
        <p:txBody>
          <a:bodyPr/>
          <a:lstStyle/>
          <a:p>
            <a:pPr marL="571500" indent="-571500">
              <a:buSzPct val="100000"/>
              <a:buFont typeface="+mj-lt"/>
              <a:buAutoNum type="romanUcPeriod" startAt="3"/>
            </a:pPr>
            <a:r>
              <a:rPr lang="en-US">
                <a:solidFill>
                  <a:schemeClr val="tx1"/>
                </a:solidFill>
                <a:latin typeface="Times New Roman" panose="02020603050405020304" pitchFamily="18" charset="0"/>
                <a:cs typeface="Times New Roman" panose="02020603050405020304" pitchFamily="18" charset="0"/>
              </a:rPr>
              <a:t> Mô tả bài toán</a:t>
            </a:r>
          </a:p>
        </p:txBody>
      </p:sp>
      <p:sp>
        <p:nvSpPr>
          <p:cNvPr id="3" name="Text Placeholder 2">
            <a:extLst>
              <a:ext uri="{FF2B5EF4-FFF2-40B4-BE49-F238E27FC236}">
                <a16:creationId xmlns:a16="http://schemas.microsoft.com/office/drawing/2014/main" id="{4FDF5DE1-9B66-4374-B753-5D7C66B00116}"/>
              </a:ext>
            </a:extLst>
          </p:cNvPr>
          <p:cNvSpPr>
            <a:spLocks noGrp="1"/>
          </p:cNvSpPr>
          <p:nvPr>
            <p:ph type="body" idx="1"/>
          </p:nvPr>
        </p:nvSpPr>
        <p:spPr/>
        <p:txBody>
          <a:bodyPr/>
          <a:lstStyle/>
          <a:p>
            <a:pPr>
              <a:buClrTx/>
              <a:buSzPct val="5000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Đầu vào</a:t>
            </a:r>
            <a:r>
              <a:rPr lang="en-US" sz="2100">
                <a:latin typeface="Times New Roman" panose="02020603050405020304" pitchFamily="18" charset="0"/>
                <a:cs typeface="Times New Roman" panose="02020603050405020304" pitchFamily="18" charset="0"/>
              </a:rPr>
              <a:t>: </a:t>
            </a:r>
          </a:p>
          <a:p>
            <a:pPr lvl="1">
              <a:buClrTx/>
              <a:buSzPct val="5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Một môi trường tĩnh 2D được mô hình hóa bằng phương pháp mô hình hóa sử dụng cung tròn</a:t>
            </a:r>
          </a:p>
          <a:p>
            <a:pPr lvl="1">
              <a:buClrTx/>
              <a:buSzPct val="5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Tập m chướng ngại vật tĩnh (</a:t>
            </a:r>
            <a:r>
              <a:rPr lang="vi-VN" sz="1500">
                <a:latin typeface="+mj-lt"/>
              </a:rPr>
              <a:t>O</a:t>
            </a:r>
            <a:r>
              <a:rPr lang="en-US" sz="1500" baseline="-25000">
                <a:latin typeface="Times New Roman" panose="02020603050405020304" pitchFamily="18" charset="0"/>
                <a:cs typeface="Times New Roman" panose="02020603050405020304" pitchFamily="18" charset="0"/>
              </a:rPr>
              <a:t>i</a:t>
            </a:r>
            <a:r>
              <a:rPr lang="en-US" sz="1500">
                <a:latin typeface="Times New Roman" panose="02020603050405020304" pitchFamily="18" charset="0"/>
                <a:cs typeface="Times New Roman" panose="02020603050405020304" pitchFamily="18" charset="0"/>
              </a:rPr>
              <a:t>)là những đa giác </a:t>
            </a:r>
          </a:p>
          <a:p>
            <a:pPr lvl="1">
              <a:buClrTx/>
              <a:buSzPct val="5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Điểm xuất phát: S(S</a:t>
            </a:r>
            <a:r>
              <a:rPr lang="en-US" sz="1500" baseline="-25000">
                <a:latin typeface="Times New Roman" panose="02020603050405020304" pitchFamily="18" charset="0"/>
                <a:cs typeface="Times New Roman" panose="02020603050405020304" pitchFamily="18" charset="0"/>
              </a:rPr>
              <a:t>x</a:t>
            </a:r>
            <a:r>
              <a:rPr lang="en-US" sz="1500">
                <a:latin typeface="Times New Roman" panose="02020603050405020304" pitchFamily="18" charset="0"/>
                <a:cs typeface="Times New Roman" panose="02020603050405020304" pitchFamily="18" charset="0"/>
              </a:rPr>
              <a:t>, S</a:t>
            </a:r>
            <a:r>
              <a:rPr lang="en-US" sz="1500" baseline="-25000">
                <a:latin typeface="Times New Roman" panose="02020603050405020304" pitchFamily="18" charset="0"/>
                <a:cs typeface="Times New Roman" panose="02020603050405020304" pitchFamily="18" charset="0"/>
              </a:rPr>
              <a:t>y</a:t>
            </a:r>
            <a:r>
              <a:rPr lang="en-US" sz="1500">
                <a:latin typeface="Times New Roman" panose="02020603050405020304" pitchFamily="18" charset="0"/>
                <a:cs typeface="Times New Roman" panose="02020603050405020304" pitchFamily="18" charset="0"/>
              </a:rPr>
              <a:t>)</a:t>
            </a:r>
          </a:p>
          <a:p>
            <a:pPr lvl="1">
              <a:buClrTx/>
              <a:buSzPct val="5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Điểm đích – điểm kết thúc: T(T</a:t>
            </a:r>
            <a:r>
              <a:rPr lang="en-US" sz="1500" baseline="-25000">
                <a:latin typeface="Times New Roman" panose="02020603050405020304" pitchFamily="18" charset="0"/>
                <a:cs typeface="Times New Roman" panose="02020603050405020304" pitchFamily="18" charset="0"/>
              </a:rPr>
              <a:t>x</a:t>
            </a:r>
            <a:r>
              <a:rPr lang="en-US" sz="1500">
                <a:latin typeface="Times New Roman" panose="02020603050405020304" pitchFamily="18" charset="0"/>
                <a:cs typeface="Times New Roman" panose="02020603050405020304" pitchFamily="18" charset="0"/>
              </a:rPr>
              <a:t>, T</a:t>
            </a:r>
            <a:r>
              <a:rPr lang="en-US" sz="1500" baseline="-25000">
                <a:latin typeface="Times New Roman" panose="02020603050405020304" pitchFamily="18" charset="0"/>
                <a:cs typeface="Times New Roman" panose="02020603050405020304" pitchFamily="18" charset="0"/>
              </a:rPr>
              <a:t>y</a:t>
            </a:r>
            <a:r>
              <a:rPr lang="en-US" sz="1500">
                <a:latin typeface="Times New Roman" panose="02020603050405020304" pitchFamily="18" charset="0"/>
                <a:cs typeface="Times New Roman" panose="02020603050405020304" pitchFamily="18" charset="0"/>
              </a:rPr>
              <a:t>)</a:t>
            </a:r>
          </a:p>
          <a:p>
            <a:pPr>
              <a:buClrTx/>
              <a:buSzPct val="5000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Đầu ra:</a:t>
            </a:r>
          </a:p>
          <a:p>
            <a:pPr lvl="1">
              <a:buClrTx/>
              <a:buSzPct val="5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Một hay nhiều đường đi khả thi:</a:t>
            </a:r>
          </a:p>
          <a:p>
            <a:pPr marL="1098550" lvl="2" indent="0">
              <a:buClrTx/>
              <a:buSzPct val="50000"/>
              <a:buNone/>
            </a:pPr>
            <a:r>
              <a:rPr lang="vi-VN" sz="1500">
                <a:latin typeface="Times New Roman" panose="02020603050405020304" pitchFamily="18" charset="0"/>
                <a:cs typeface="Times New Roman" panose="02020603050405020304" pitchFamily="18" charset="0"/>
              </a:rPr>
              <a:t>𝑃</a:t>
            </a:r>
            <a:r>
              <a:rPr lang="vi-VN" sz="1500" baseline="-25000">
                <a:latin typeface="Times New Roman" panose="02020603050405020304" pitchFamily="18" charset="0"/>
                <a:cs typeface="Times New Roman" panose="02020603050405020304" pitchFamily="18" charset="0"/>
              </a:rPr>
              <a:t>𝑎</a:t>
            </a:r>
            <a:r>
              <a:rPr lang="vi-VN" sz="1500">
                <a:latin typeface="Times New Roman" panose="02020603050405020304" pitchFamily="18" charset="0"/>
                <a:cs typeface="Times New Roman" panose="02020603050405020304" pitchFamily="18" charset="0"/>
              </a:rPr>
              <a:t> = (𝑝</a:t>
            </a:r>
            <a:r>
              <a:rPr lang="vi-VN" sz="1500" baseline="-25000">
                <a:latin typeface="Times New Roman" panose="02020603050405020304" pitchFamily="18" charset="0"/>
                <a:cs typeface="Times New Roman" panose="02020603050405020304" pitchFamily="18" charset="0"/>
              </a:rPr>
              <a:t>0</a:t>
            </a:r>
            <a:r>
              <a:rPr lang="vi-VN" sz="1500">
                <a:latin typeface="Times New Roman" panose="02020603050405020304" pitchFamily="18" charset="0"/>
                <a:cs typeface="Times New Roman" panose="02020603050405020304" pitchFamily="18" charset="0"/>
              </a:rPr>
              <a:t>, 𝑝</a:t>
            </a:r>
            <a:r>
              <a:rPr lang="vi-VN" sz="1500" baseline="-25000">
                <a:latin typeface="Times New Roman" panose="02020603050405020304" pitchFamily="18" charset="0"/>
                <a:cs typeface="Times New Roman" panose="02020603050405020304" pitchFamily="18" charset="0"/>
              </a:rPr>
              <a:t>1</a:t>
            </a:r>
            <a:r>
              <a:rPr lang="vi-VN" sz="1500">
                <a:latin typeface="Times New Roman" panose="02020603050405020304" pitchFamily="18" charset="0"/>
                <a:cs typeface="Times New Roman" panose="02020603050405020304" pitchFamily="18" charset="0"/>
              </a:rPr>
              <a:t>, …, 𝑝</a:t>
            </a:r>
            <a:r>
              <a:rPr lang="vi-VN" sz="1500" baseline="-25000">
                <a:latin typeface="Times New Roman" panose="02020603050405020304" pitchFamily="18" charset="0"/>
                <a:cs typeface="Times New Roman" panose="02020603050405020304" pitchFamily="18" charset="0"/>
              </a:rPr>
              <a:t>n</a:t>
            </a:r>
            <a:r>
              <a:rPr lang="vi-VN" sz="1500">
                <a:latin typeface="Times New Roman" panose="02020603050405020304" pitchFamily="18" charset="0"/>
                <a:cs typeface="Times New Roman" panose="02020603050405020304" pitchFamily="18" charset="0"/>
              </a:rPr>
              <a:t>, 𝑝</a:t>
            </a:r>
            <a:r>
              <a:rPr lang="vi-VN" sz="1500" baseline="-25000">
                <a:latin typeface="Times New Roman" panose="02020603050405020304" pitchFamily="18" charset="0"/>
                <a:cs typeface="Times New Roman" panose="02020603050405020304" pitchFamily="18" charset="0"/>
              </a:rPr>
              <a:t>n + 1</a:t>
            </a:r>
            <a:r>
              <a:rPr lang="vi-VN" sz="1500">
                <a:latin typeface="Times New Roman" panose="02020603050405020304" pitchFamily="18" charset="0"/>
                <a:cs typeface="Times New Roman" panose="02020603050405020304" pitchFamily="18" charset="0"/>
              </a:rPr>
              <a:t>) với 𝑆 = 𝑃</a:t>
            </a:r>
            <a:r>
              <a:rPr lang="vi-VN" sz="1500" baseline="-25000">
                <a:latin typeface="Times New Roman" panose="02020603050405020304" pitchFamily="18" charset="0"/>
                <a:cs typeface="Times New Roman" panose="02020603050405020304" pitchFamily="18" charset="0"/>
              </a:rPr>
              <a:t>0</a:t>
            </a:r>
            <a:r>
              <a:rPr lang="vi-VN" sz="1500">
                <a:latin typeface="Times New Roman" panose="02020603050405020304" pitchFamily="18" charset="0"/>
                <a:cs typeface="Times New Roman" panose="02020603050405020304" pitchFamily="18" charset="0"/>
              </a:rPr>
              <a:t>, 𝑇 = 𝑃</a:t>
            </a:r>
            <a:r>
              <a:rPr lang="vi-VN" sz="1500" baseline="-25000">
                <a:latin typeface="Times New Roman" panose="02020603050405020304" pitchFamily="18" charset="0"/>
                <a:cs typeface="Times New Roman" panose="02020603050405020304" pitchFamily="18" charset="0"/>
              </a:rPr>
              <a:t>n + </a:t>
            </a:r>
            <a:r>
              <a:rPr lang="en-US" sz="1500" baseline="-25000">
                <a:latin typeface="Times New Roman" panose="02020603050405020304" pitchFamily="18" charset="0"/>
                <a:cs typeface="Times New Roman" panose="02020603050405020304" pitchFamily="18" charset="0"/>
              </a:rPr>
              <a:t>1</a:t>
            </a:r>
            <a:endParaRPr lang="en-US" sz="1500">
              <a:latin typeface="Times New Roman" panose="02020603050405020304" pitchFamily="18" charset="0"/>
              <a:cs typeface="Times New Roman" panose="02020603050405020304" pitchFamily="18" charset="0"/>
            </a:endParaRPr>
          </a:p>
          <a:p>
            <a:pPr>
              <a:buClrTx/>
              <a:buSzPct val="5000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Ràng buộc:</a:t>
            </a:r>
          </a:p>
          <a:p>
            <a:pPr lvl="1">
              <a:buClrTx/>
              <a:buSzPct val="5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Không va chạm với chướng ngại vật</a:t>
            </a:r>
          </a:p>
          <a:p>
            <a:pPr>
              <a:buClrTx/>
              <a:buSzPct val="5000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Mục tiêu:</a:t>
            </a:r>
          </a:p>
          <a:p>
            <a:pPr lvl="1">
              <a:buClrTx/>
              <a:buSzPct val="50000"/>
              <a:buFont typeface="Wingdings" panose="05000000000000000000" pitchFamily="2" charset="2"/>
              <a:buChar char="q"/>
            </a:pPr>
            <a:r>
              <a:rPr lang="en-US" sz="1500">
                <a:latin typeface="Times New Roman" panose="02020603050405020304" pitchFamily="18" charset="0"/>
                <a:cs typeface="Times New Roman" panose="02020603050405020304" pitchFamily="18" charset="0"/>
              </a:rPr>
              <a:t>Đường đi từ S đến T là ngắn nhất, </a:t>
            </a:r>
            <a:r>
              <a:rPr lang="vi-VN" sz="1500">
                <a:latin typeface="Times New Roman" panose="02020603050405020304" pitchFamily="18" charset="0"/>
                <a:cs typeface="Times New Roman" panose="02020603050405020304" pitchFamily="18" charset="0"/>
              </a:rPr>
              <a:t>𝑃</a:t>
            </a:r>
            <a:r>
              <a:rPr lang="vi-VN" sz="1500" baseline="-25000">
                <a:latin typeface="Times New Roman" panose="02020603050405020304" pitchFamily="18" charset="0"/>
                <a:cs typeface="Times New Roman" panose="02020603050405020304" pitchFamily="18" charset="0"/>
              </a:rPr>
              <a:t>𝑎</a:t>
            </a:r>
            <a:r>
              <a:rPr lang="vi-VN"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là ngắn nhất</a:t>
            </a:r>
          </a:p>
        </p:txBody>
      </p:sp>
      <p:sp>
        <p:nvSpPr>
          <p:cNvPr id="4" name="Slide Number Placeholder 3">
            <a:extLst>
              <a:ext uri="{FF2B5EF4-FFF2-40B4-BE49-F238E27FC236}">
                <a16:creationId xmlns:a16="http://schemas.microsoft.com/office/drawing/2014/main" id="{AD8A3B40-BD20-4BFC-82F2-0E88568DA5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spTree>
    <p:extLst>
      <p:ext uri="{BB962C8B-B14F-4D97-AF65-F5344CB8AC3E}">
        <p14:creationId xmlns:p14="http://schemas.microsoft.com/office/powerpoint/2010/main" val="283251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FF15-EA52-492B-8D9F-A4F4A0A02F38}"/>
              </a:ext>
            </a:extLst>
          </p:cNvPr>
          <p:cNvSpPr>
            <a:spLocks noGrp="1"/>
          </p:cNvSpPr>
          <p:nvPr>
            <p:ph type="title"/>
          </p:nvPr>
        </p:nvSpPr>
        <p:spPr/>
        <p:txBody>
          <a:bodyPr/>
          <a:lstStyle/>
          <a:p>
            <a:pPr marL="571500" indent="-571500">
              <a:buSzPct val="100000"/>
              <a:buFont typeface="+mj-lt"/>
              <a:buAutoNum type="romanUcPeriod" startAt="4"/>
            </a:pPr>
            <a:r>
              <a:rPr lang="en-US">
                <a:solidFill>
                  <a:schemeClr val="tx1"/>
                </a:solidFill>
                <a:latin typeface="Times New Roman" panose="02020603050405020304" pitchFamily="18" charset="0"/>
                <a:cs typeface="Times New Roman" panose="02020603050405020304" pitchFamily="18" charset="0"/>
              </a:rPr>
              <a:t> Đề xuất giải bài toán</a:t>
            </a:r>
          </a:p>
        </p:txBody>
      </p:sp>
      <p:sp>
        <p:nvSpPr>
          <p:cNvPr id="3" name="Text Placeholder 2">
            <a:extLst>
              <a:ext uri="{FF2B5EF4-FFF2-40B4-BE49-F238E27FC236}">
                <a16:creationId xmlns:a16="http://schemas.microsoft.com/office/drawing/2014/main" id="{191AD6BE-E0B3-4C72-8B3F-7314F4C55743}"/>
              </a:ext>
            </a:extLst>
          </p:cNvPr>
          <p:cNvSpPr>
            <a:spLocks noGrp="1"/>
          </p:cNvSpPr>
          <p:nvPr>
            <p:ph type="body" idx="1"/>
          </p:nvPr>
        </p:nvSpPr>
        <p:spPr/>
        <p:txBody>
          <a:bodyPr/>
          <a:lstStyle/>
          <a:p>
            <a:pPr marL="520700" indent="-342900">
              <a:buClrTx/>
              <a:buSzPct val="100000"/>
              <a:buFont typeface="+mj-lt"/>
              <a:buAutoNum type="arabicPeriod"/>
            </a:pPr>
            <a:r>
              <a:rPr lang="en-US" sz="1800">
                <a:solidFill>
                  <a:schemeClr val="tx1"/>
                </a:solidFill>
                <a:latin typeface="Times New Roman" panose="02020603050405020304" pitchFamily="18" charset="0"/>
                <a:cs typeface="Times New Roman" panose="02020603050405020304" pitchFamily="18" charset="0"/>
              </a:rPr>
              <a:t>Phương pháp</a:t>
            </a:r>
          </a:p>
          <a:p>
            <a:pPr lvl="1">
              <a:buClrTx/>
              <a:buSzPct val="70000"/>
              <a:buFont typeface="Wingdings" panose="05000000000000000000" pitchFamily="2" charset="2"/>
              <a:buChar char="q"/>
            </a:pPr>
            <a:r>
              <a:rPr lang="en-US" sz="1500">
                <a:solidFill>
                  <a:schemeClr val="tx1"/>
                </a:solidFill>
                <a:latin typeface="Times New Roman" panose="02020603050405020304" pitchFamily="18" charset="0"/>
                <a:cs typeface="Times New Roman" panose="02020603050405020304" pitchFamily="18" charset="0"/>
              </a:rPr>
              <a:t>Dựa trên ý tưởng sử dụng phép lai ghép thuật toán tối ưu hóa bầy đàn(PSO) lai với giải thuật tiến hóa sai khác vi phân(DE) </a:t>
            </a:r>
          </a:p>
          <a:p>
            <a:pPr marL="520700" indent="-342900">
              <a:buClrTx/>
              <a:buSzPct val="100000"/>
              <a:buFont typeface="+mj-lt"/>
              <a:buAutoNum type="arabicPeriod" startAt="2"/>
            </a:pPr>
            <a:r>
              <a:rPr lang="en-US" sz="1800">
                <a:solidFill>
                  <a:schemeClr val="tx1"/>
                </a:solidFill>
                <a:latin typeface="Times New Roman" panose="02020603050405020304" pitchFamily="18" charset="0"/>
                <a:cs typeface="Times New Roman" panose="02020603050405020304" pitchFamily="18" charset="0"/>
              </a:rPr>
              <a:t>Thuật toán PSO, DE và lí do lai ghép</a:t>
            </a:r>
          </a:p>
          <a:p>
            <a:pPr marL="977900" lvl="1" indent="-342900">
              <a:buClrTx/>
              <a:buSzPct val="100000"/>
              <a:buFont typeface="+mj-lt"/>
              <a:buAutoNum type="arabicPeriod"/>
            </a:pPr>
            <a:r>
              <a:rPr lang="en-US" sz="1500">
                <a:solidFill>
                  <a:schemeClr val="tx1"/>
                </a:solidFill>
                <a:latin typeface="Times New Roman" panose="02020603050405020304" pitchFamily="18" charset="0"/>
                <a:cs typeface="Times New Roman" panose="02020603050405020304" pitchFamily="18" charset="0"/>
              </a:rPr>
              <a:t>Thuật toán PSO</a:t>
            </a:r>
          </a:p>
          <a:p>
            <a:pPr marL="1377950" lvl="2" indent="-285750">
              <a:buClrTx/>
              <a:buSzPct val="70000"/>
              <a:buFont typeface="Wingdings" panose="05000000000000000000" pitchFamily="2" charset="2"/>
              <a:buChar char="q"/>
            </a:pPr>
            <a:r>
              <a:rPr lang="en-US" sz="1500">
                <a:effectLst/>
                <a:latin typeface="Times New Roman" panose="02020603050405020304" pitchFamily="18" charset="0"/>
                <a:ea typeface="Calibri" panose="020F0502020204030204" pitchFamily="34" charset="0"/>
                <a:cs typeface="Times New Roman" panose="02020603050405020304" pitchFamily="18" charset="0"/>
              </a:rPr>
              <a:t>Thuật toán tối ưu hóa bầy đàn – Particle Swarm Optimazation (PSO) là một thuật toán </a:t>
            </a:r>
            <a:r>
              <a:rPr lang="en-US" sz="1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 giới thiệu vào năm 1995 tại hội nghị của IEEE bởi James Kennedy và Russell C. </a:t>
            </a:r>
          </a:p>
          <a:p>
            <a:pPr marL="1377950" lvl="2" indent="-285750">
              <a:buClrTx/>
              <a:buSzPct val="70000"/>
              <a:buFont typeface="Wingdings" panose="05000000000000000000" pitchFamily="2" charset="2"/>
              <a:buChar char="q"/>
            </a:pPr>
            <a:r>
              <a:rPr lang="en-US" sz="1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 toán đc lấy cảm hứng từ việc nghiên cứu hành vi xã hội của các loài động vật. Các nghiên cứu này chỉ ra rằng, một vài loài động vật sống theo bầy đàn như chim, cá, … có khả năng chia sẻ thông tin giữa các cá thể trong bầy với nhau và khả năng trao đổi như vậy tạo nên một lợi thế lớn cho loài đó trong việc sinh tồn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p>
            <a:pPr marL="1377950" lvl="2" indent="-285750">
              <a:buClrTx/>
              <a:buSzPct val="70000"/>
              <a:buFont typeface="Wingdings" panose="05000000000000000000" pitchFamily="2" charset="2"/>
              <a:buChar char="q"/>
            </a:pPr>
            <a:r>
              <a:rPr lang="en-US" sz="1500">
                <a:solidFill>
                  <a:srgbClr val="000000"/>
                </a:solidFill>
                <a:effectLst/>
                <a:latin typeface="Times New Roman" panose="02020603050405020304" pitchFamily="18" charset="0"/>
                <a:ea typeface="Times New Roman" panose="02020603050405020304" pitchFamily="18" charset="0"/>
              </a:rPr>
              <a:t>Thuật toán PSO có tốc độ hội tụ nhanh, các hàm đc tối ưu hóa vi phân, đơn giản và dễ thực hiện thông qua lập trình</a:t>
            </a:r>
            <a:endParaRPr lang="en-US" sz="15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966F55-8EE4-4C55-8026-8335A7F0D2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Tree>
    <p:extLst>
      <p:ext uri="{BB962C8B-B14F-4D97-AF65-F5344CB8AC3E}">
        <p14:creationId xmlns:p14="http://schemas.microsoft.com/office/powerpoint/2010/main" val="1690200519"/>
      </p:ext>
    </p:extLst>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1995</Words>
  <Application>Microsoft Office PowerPoint</Application>
  <PresentationFormat>On-screen Show (16:9)</PresentationFormat>
  <Paragraphs>261</Paragraphs>
  <Slides>20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Tahoma</vt:lpstr>
      <vt:lpstr>Georgia</vt:lpstr>
      <vt:lpstr>Noto Sans Symbols</vt:lpstr>
      <vt:lpstr>Calibri</vt:lpstr>
      <vt:lpstr>Times New Roman</vt:lpstr>
      <vt:lpstr>Wingdings</vt:lpstr>
      <vt:lpstr>Arial</vt:lpstr>
      <vt:lpstr>Open Sans</vt:lpstr>
      <vt:lpstr>1_Blends</vt:lpstr>
      <vt:lpstr>Blends</vt:lpstr>
      <vt:lpstr> Đồ án tốt nghiệp</vt:lpstr>
      <vt:lpstr>Nội dung</vt:lpstr>
      <vt:lpstr>Giới thiệu chung</vt:lpstr>
      <vt:lpstr>Giới thiệu chung</vt:lpstr>
      <vt:lpstr>Giới thiệu chung</vt:lpstr>
      <vt:lpstr>Giới thiệu chung</vt:lpstr>
      <vt:lpstr>Các nghiên cứu liên quan</vt:lpstr>
      <vt:lpstr> Mô tả bài toán</vt:lpstr>
      <vt:lpstr> Đề xuất giải bài toán</vt:lpstr>
      <vt:lpstr> Đề xuất giải bài toán</vt:lpstr>
      <vt:lpstr>Đề xuất giải bài toán</vt:lpstr>
      <vt:lpstr>Đề xuất giải bài toán</vt:lpstr>
      <vt:lpstr> Đề xuất giải bài toán</vt:lpstr>
      <vt:lpstr>Thực nghiệm và kết quả</vt:lpstr>
      <vt:lpstr>Thực nghiệm và kết quả</vt:lpstr>
      <vt:lpstr>Thực nghiệm và kết quả</vt:lpstr>
      <vt:lpstr>Thực nghiệm và kết quả</vt:lpstr>
      <vt:lpstr> Kết luận</vt:lpstr>
      <vt:lpstr> Tài liệu tham khảo</vt:lpstr>
      <vt:lpstr>Cảm ơn thầy cô đã lắng nghe và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TRÍ TUỆ NHÂN TẠO</dc:title>
  <dc:creator>Phạm Hoàng Hưng</dc:creator>
  <cp:lastModifiedBy>Hưng Phạm</cp:lastModifiedBy>
  <cp:revision>25</cp:revision>
  <dcterms:modified xsi:type="dcterms:W3CDTF">2022-01-19T10:48:26Z</dcterms:modified>
</cp:coreProperties>
</file>