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92" r:id="rId7"/>
    <p:sldId id="296" r:id="rId8"/>
    <p:sldId id="297" r:id="rId9"/>
    <p:sldId id="299" r:id="rId10"/>
    <p:sldId id="294" r:id="rId11"/>
    <p:sldId id="295" r:id="rId12"/>
    <p:sldId id="276" r:id="rId13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5"/>
    </p:embeddedFont>
    <p:embeddedFont>
      <p:font typeface="Orbitron" panose="020B0604020202020204" charset="0"/>
      <p:regular r:id="rId16"/>
      <p:bold r:id="rId17"/>
    </p:embeddedFont>
    <p:embeddedFont>
      <p:font typeface="Palanquin Dark" panose="020B0604020202020204" charset="0"/>
      <p:regular r:id="rId18"/>
      <p:bold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CE"/>
    <a:srgbClr val="E3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EFED37-93AB-4A98-ADEF-9535E6F05DF0}">
  <a:tblStyle styleId="{32EFED37-93AB-4A98-ADEF-9535E6F05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730" autoAdjust="0"/>
  </p:normalViewPr>
  <p:slideViewPr>
    <p:cSldViewPr snapToGrid="0">
      <p:cViewPr varScale="1">
        <p:scale>
          <a:sx n="100" d="100"/>
          <a:sy n="100" d="100"/>
        </p:scale>
        <p:origin x="97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248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71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0facb75130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0facb75130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73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3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9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9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14"/>
          <p:cNvSpPr/>
          <p:nvPr/>
        </p:nvSpPr>
        <p:spPr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_1_1_1_1_1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0"/>
          <p:cNvSpPr txBox="1">
            <a:spLocks noGrp="1"/>
          </p:cNvSpPr>
          <p:nvPr>
            <p:ph type="subTitle" idx="1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1" r:id="rId6"/>
    <p:sldLayoutId id="2147483666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061698" y="1263600"/>
            <a:ext cx="6786165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2 – DTVT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2EA3A3F-BC9C-4DE8-9F07-F69B2E4A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486" y="117763"/>
            <a:ext cx="1085630" cy="8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Google Shape;846;p32">
            <a:extLst>
              <a:ext uri="{FF2B5EF4-FFF2-40B4-BE49-F238E27FC236}">
                <a16:creationId xmlns:a16="http://schemas.microsoft.com/office/drawing/2014/main" id="{4203819D-6A26-458F-AA59-ABFA7E89562E}"/>
              </a:ext>
            </a:extLst>
          </p:cNvPr>
          <p:cNvSpPr txBox="1">
            <a:spLocks/>
          </p:cNvSpPr>
          <p:nvPr/>
        </p:nvSpPr>
        <p:spPr>
          <a:xfrm>
            <a:off x="719988" y="-138638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ĐỀ </a:t>
            </a:r>
          </a:p>
        </p:txBody>
      </p:sp>
      <p:sp>
        <p:nvSpPr>
          <p:cNvPr id="39" name="Google Shape;847;p32">
            <a:extLst>
              <a:ext uri="{FF2B5EF4-FFF2-40B4-BE49-F238E27FC236}">
                <a16:creationId xmlns:a16="http://schemas.microsoft.com/office/drawing/2014/main" id="{34A88C7F-4D58-4B02-B4DE-EF12A3967BB4}"/>
              </a:ext>
            </a:extLst>
          </p:cNvPr>
          <p:cNvSpPr txBox="1">
            <a:spLocks/>
          </p:cNvSpPr>
          <p:nvPr/>
        </p:nvSpPr>
        <p:spPr>
          <a:xfrm>
            <a:off x="-4350790" y="1145089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Orbitron"/>
              <a:buNone/>
              <a:defRPr sz="4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40" name="Google Shape;848;p32">
            <a:extLst>
              <a:ext uri="{FF2B5EF4-FFF2-40B4-BE49-F238E27FC236}">
                <a16:creationId xmlns:a16="http://schemas.microsoft.com/office/drawing/2014/main" id="{606A2539-4F14-4133-A46D-69CF6D0B5D1E}"/>
              </a:ext>
            </a:extLst>
          </p:cNvPr>
          <p:cNvSpPr txBox="1">
            <a:spLocks/>
          </p:cNvSpPr>
          <p:nvPr/>
        </p:nvSpPr>
        <p:spPr>
          <a:xfrm>
            <a:off x="-5217640" y="1716469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847;p32">
            <a:extLst>
              <a:ext uri="{FF2B5EF4-FFF2-40B4-BE49-F238E27FC236}">
                <a16:creationId xmlns:a16="http://schemas.microsoft.com/office/drawing/2014/main" id="{2E476339-7C54-47A9-8B04-12ACEF7207A3}"/>
              </a:ext>
            </a:extLst>
          </p:cNvPr>
          <p:cNvSpPr txBox="1">
            <a:spLocks/>
          </p:cNvSpPr>
          <p:nvPr/>
        </p:nvSpPr>
        <p:spPr>
          <a:xfrm>
            <a:off x="11691384" y="1039442"/>
            <a:ext cx="1335424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Orbitron"/>
              <a:buNone/>
              <a:defRPr sz="4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44" name="Google Shape;848;p32">
            <a:extLst>
              <a:ext uri="{FF2B5EF4-FFF2-40B4-BE49-F238E27FC236}">
                <a16:creationId xmlns:a16="http://schemas.microsoft.com/office/drawing/2014/main" id="{67B816CA-F647-44FC-BDB8-5425114919CC}"/>
              </a:ext>
            </a:extLst>
          </p:cNvPr>
          <p:cNvSpPr txBox="1">
            <a:spLocks/>
          </p:cNvSpPr>
          <p:nvPr/>
        </p:nvSpPr>
        <p:spPr>
          <a:xfrm>
            <a:off x="-5217640" y="4556737"/>
            <a:ext cx="2818500" cy="7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Google Shape;847;p32">
            <a:extLst>
              <a:ext uri="{FF2B5EF4-FFF2-40B4-BE49-F238E27FC236}">
                <a16:creationId xmlns:a16="http://schemas.microsoft.com/office/drawing/2014/main" id="{30C6B931-4EEC-477C-9C68-DDF9787042AC}"/>
              </a:ext>
            </a:extLst>
          </p:cNvPr>
          <p:cNvSpPr txBox="1">
            <a:spLocks/>
          </p:cNvSpPr>
          <p:nvPr/>
        </p:nvSpPr>
        <p:spPr>
          <a:xfrm>
            <a:off x="-4350790" y="3877657"/>
            <a:ext cx="121135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Orbitron"/>
              <a:buNone/>
              <a:defRPr sz="4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6" name="Google Shape;851;p32">
            <a:extLst>
              <a:ext uri="{FF2B5EF4-FFF2-40B4-BE49-F238E27FC236}">
                <a16:creationId xmlns:a16="http://schemas.microsoft.com/office/drawing/2014/main" id="{3F662E3E-B669-4DF4-B0C6-F6C3AA3C6E78}"/>
              </a:ext>
            </a:extLst>
          </p:cNvPr>
          <p:cNvSpPr txBox="1">
            <a:spLocks/>
          </p:cNvSpPr>
          <p:nvPr/>
        </p:nvSpPr>
        <p:spPr>
          <a:xfrm>
            <a:off x="10949846" y="1765492"/>
            <a:ext cx="2818500" cy="722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STM32</a:t>
            </a:r>
          </a:p>
        </p:txBody>
      </p:sp>
      <p:sp>
        <p:nvSpPr>
          <p:cNvPr id="51" name="Google Shape;856;p32">
            <a:extLst>
              <a:ext uri="{FF2B5EF4-FFF2-40B4-BE49-F238E27FC236}">
                <a16:creationId xmlns:a16="http://schemas.microsoft.com/office/drawing/2014/main" id="{512FA8AA-9939-46F3-B362-AABABD623F5A}"/>
              </a:ext>
            </a:extLst>
          </p:cNvPr>
          <p:cNvSpPr txBox="1">
            <a:spLocks/>
          </p:cNvSpPr>
          <p:nvPr/>
        </p:nvSpPr>
        <p:spPr>
          <a:xfrm>
            <a:off x="11933624" y="3814501"/>
            <a:ext cx="1203256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600" b="1" dirty="0">
                <a:latin typeface="Orbitron" panose="020B0604020202020204" charset="0"/>
              </a:rPr>
              <a:t>04</a:t>
            </a:r>
          </a:p>
        </p:txBody>
      </p:sp>
      <p:sp>
        <p:nvSpPr>
          <p:cNvPr id="52" name="Google Shape;848;p32">
            <a:extLst>
              <a:ext uri="{FF2B5EF4-FFF2-40B4-BE49-F238E27FC236}">
                <a16:creationId xmlns:a16="http://schemas.microsoft.com/office/drawing/2014/main" id="{002FA643-64C4-4C48-B390-EF8F549584B1}"/>
              </a:ext>
            </a:extLst>
          </p:cNvPr>
          <p:cNvSpPr txBox="1">
            <a:spLocks/>
          </p:cNvSpPr>
          <p:nvPr/>
        </p:nvSpPr>
        <p:spPr>
          <a:xfrm>
            <a:off x="11066774" y="4405057"/>
            <a:ext cx="2818500" cy="7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64;p33">
            <a:extLst>
              <a:ext uri="{FF2B5EF4-FFF2-40B4-BE49-F238E27FC236}">
                <a16:creationId xmlns:a16="http://schemas.microsoft.com/office/drawing/2014/main" id="{4BA9E6A2-8B94-4832-8F72-25FAABD98967}"/>
              </a:ext>
            </a:extLst>
          </p:cNvPr>
          <p:cNvSpPr txBox="1">
            <a:spLocks/>
          </p:cNvSpPr>
          <p:nvPr/>
        </p:nvSpPr>
        <p:spPr>
          <a:xfrm>
            <a:off x="542970" y="281155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04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4CF49-EA3B-425D-BB37-1C92398D775F}"/>
              </a:ext>
            </a:extLst>
          </p:cNvPr>
          <p:cNvSpPr txBox="1"/>
          <p:nvPr/>
        </p:nvSpPr>
        <p:spPr>
          <a:xfrm>
            <a:off x="542970" y="984198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19311-B3A7-4489-9E5F-C413AE779D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7053" y="1687241"/>
            <a:ext cx="590613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13C30-FD72-4A33-8A94-8BCC61EBD967}"/>
              </a:ext>
            </a:extLst>
          </p:cNvPr>
          <p:cNvSpPr txBox="1"/>
          <p:nvPr/>
        </p:nvSpPr>
        <p:spPr>
          <a:xfrm>
            <a:off x="-5681984" y="984198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591989-CAE9-488E-BF91-591DFE4B78E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7565" y="1384308"/>
            <a:ext cx="3232664" cy="3309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5EDFB-B3B8-4295-96F0-DB0CE564177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3921" y="1384308"/>
            <a:ext cx="3436620" cy="3309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1F0FB-588B-4E6C-BBDA-E91066745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643" y="7252613"/>
            <a:ext cx="5286954" cy="318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E7494-395F-43F2-81D1-F08F421C8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69518" y="1318261"/>
            <a:ext cx="5286954" cy="3187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5DEEDF-0C58-4EE1-A965-A44076176167}"/>
              </a:ext>
            </a:extLst>
          </p:cNvPr>
          <p:cNvSpPr txBox="1"/>
          <p:nvPr/>
        </p:nvSpPr>
        <p:spPr>
          <a:xfrm>
            <a:off x="10929127" y="1521274"/>
            <a:ext cx="211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GENERATION SET UP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5ECB0-01B2-435F-A0EB-940E7C881EC2}"/>
              </a:ext>
            </a:extLst>
          </p:cNvPr>
          <p:cNvSpPr txBox="1"/>
          <p:nvPr/>
        </p:nvSpPr>
        <p:spPr>
          <a:xfrm>
            <a:off x="6977571" y="168724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CÁC THÀNH PHẦN </a:t>
            </a:r>
          </a:p>
        </p:txBody>
      </p:sp>
    </p:spTree>
    <p:extLst>
      <p:ext uri="{BB962C8B-B14F-4D97-AF65-F5344CB8AC3E}">
        <p14:creationId xmlns:p14="http://schemas.microsoft.com/office/powerpoint/2010/main" val="4071401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64;p33">
            <a:extLst>
              <a:ext uri="{FF2B5EF4-FFF2-40B4-BE49-F238E27FC236}">
                <a16:creationId xmlns:a16="http://schemas.microsoft.com/office/drawing/2014/main" id="{4BA9E6A2-8B94-4832-8F72-25FAABD98967}"/>
              </a:ext>
            </a:extLst>
          </p:cNvPr>
          <p:cNvSpPr txBox="1">
            <a:spLocks/>
          </p:cNvSpPr>
          <p:nvPr/>
        </p:nvSpPr>
        <p:spPr>
          <a:xfrm>
            <a:off x="542970" y="281155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04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4CF49-EA3B-425D-BB37-1C92398D775F}"/>
              </a:ext>
            </a:extLst>
          </p:cNvPr>
          <p:cNvSpPr txBox="1"/>
          <p:nvPr/>
        </p:nvSpPr>
        <p:spPr>
          <a:xfrm>
            <a:off x="542970" y="984198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6A857-56B8-4365-905E-5471E7EDB8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43" y="1384308"/>
            <a:ext cx="3232664" cy="3309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0522B-5432-4FA9-B2D2-0EF1743FFE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780" y="1384308"/>
            <a:ext cx="3436620" cy="3309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7AA07-DF6C-48B2-A529-5DC0820A81D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549693" y="1436223"/>
            <a:ext cx="5906135" cy="266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42A6C7-12A8-4D35-97BF-B122A427413E}"/>
              </a:ext>
            </a:extLst>
          </p:cNvPr>
          <p:cNvSpPr txBox="1"/>
          <p:nvPr/>
        </p:nvSpPr>
        <p:spPr>
          <a:xfrm>
            <a:off x="13026678" y="10945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CÁC THÀNH PHẦN </a:t>
            </a:r>
          </a:p>
        </p:txBody>
      </p:sp>
      <p:sp>
        <p:nvSpPr>
          <p:cNvPr id="14" name="Google Shape;1190;p50">
            <a:extLst>
              <a:ext uri="{FF2B5EF4-FFF2-40B4-BE49-F238E27FC236}">
                <a16:creationId xmlns:a16="http://schemas.microsoft.com/office/drawing/2014/main" id="{947BB89B-8E8B-4295-91C8-C3D766E0B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-146967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THỰC HIỆN / NHÓM 2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oogle Shape;1192;p50">
            <a:extLst>
              <a:ext uri="{FF2B5EF4-FFF2-40B4-BE49-F238E27FC236}">
                <a16:creationId xmlns:a16="http://schemas.microsoft.com/office/drawing/2014/main" id="{D36703F9-0C93-4F2F-984D-CA3D339812FE}"/>
              </a:ext>
            </a:extLst>
          </p:cNvPr>
          <p:cNvGrpSpPr/>
          <p:nvPr/>
        </p:nvGrpSpPr>
        <p:grpSpPr>
          <a:xfrm>
            <a:off x="-10387955" y="1460562"/>
            <a:ext cx="2681196" cy="2266715"/>
            <a:chOff x="5090400" y="1381750"/>
            <a:chExt cx="2815200" cy="2380003"/>
          </a:xfrm>
        </p:grpSpPr>
        <p:sp>
          <p:nvSpPr>
            <p:cNvPr id="16" name="Google Shape;1193;p50">
              <a:extLst>
                <a:ext uri="{FF2B5EF4-FFF2-40B4-BE49-F238E27FC236}">
                  <a16:creationId xmlns:a16="http://schemas.microsoft.com/office/drawing/2014/main" id="{D954E6BC-5BA8-4F17-AC82-7646E29D1EAE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name="adj" fmla="val 184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4;p50">
              <a:extLst>
                <a:ext uri="{FF2B5EF4-FFF2-40B4-BE49-F238E27FC236}">
                  <a16:creationId xmlns:a16="http://schemas.microsoft.com/office/drawing/2014/main" id="{6E42756A-CCAC-4FB4-BD3D-DCC7407D122E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oundRect">
              <a:avLst>
                <a:gd name="adj" fmla="val 5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5;p50">
              <a:extLst>
                <a:ext uri="{FF2B5EF4-FFF2-40B4-BE49-F238E27FC236}">
                  <a16:creationId xmlns:a16="http://schemas.microsoft.com/office/drawing/2014/main" id="{36A1E56F-1A5D-4125-A211-79C533110095}"/>
                </a:ext>
              </a:extLst>
            </p:cNvPr>
            <p:cNvSpPr/>
            <p:nvPr/>
          </p:nvSpPr>
          <p:spPr>
            <a:xfrm rot="10800000">
              <a:off x="5090400" y="3127925"/>
              <a:ext cx="2815200" cy="274800"/>
            </a:xfrm>
            <a:prstGeom prst="round2SameRect">
              <a:avLst>
                <a:gd name="adj1" fmla="val 4162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6;p50">
              <a:extLst>
                <a:ext uri="{FF2B5EF4-FFF2-40B4-BE49-F238E27FC236}">
                  <a16:creationId xmlns:a16="http://schemas.microsoft.com/office/drawing/2014/main" id="{141BC464-243C-4316-8340-8DD6384196C5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7;p50">
              <a:extLst>
                <a:ext uri="{FF2B5EF4-FFF2-40B4-BE49-F238E27FC236}">
                  <a16:creationId xmlns:a16="http://schemas.microsoft.com/office/drawing/2014/main" id="{1AC6DAC9-325A-4711-8E19-E4B63E62CD1B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5A64164-391D-4A39-BAA0-B642F36678F2}"/>
              </a:ext>
            </a:extLst>
          </p:cNvPr>
          <p:cNvSpPr txBox="1"/>
          <p:nvPr/>
        </p:nvSpPr>
        <p:spPr>
          <a:xfrm>
            <a:off x="-10264011" y="1562306"/>
            <a:ext cx="2433305" cy="1421992"/>
          </a:xfrm>
          <a:prstGeom prst="rect">
            <a:avLst/>
          </a:prstGeom>
          <a:solidFill>
            <a:srgbClr val="E3EEE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22" name="Google Shape;1192;p50">
            <a:extLst>
              <a:ext uri="{FF2B5EF4-FFF2-40B4-BE49-F238E27FC236}">
                <a16:creationId xmlns:a16="http://schemas.microsoft.com/office/drawing/2014/main" id="{63ECE870-7642-4D23-9BEB-87474E394C5B}"/>
              </a:ext>
            </a:extLst>
          </p:cNvPr>
          <p:cNvGrpSpPr/>
          <p:nvPr/>
        </p:nvGrpSpPr>
        <p:grpSpPr>
          <a:xfrm>
            <a:off x="16769797" y="856903"/>
            <a:ext cx="2681196" cy="2266715"/>
            <a:chOff x="5090400" y="1381750"/>
            <a:chExt cx="2815200" cy="2380003"/>
          </a:xfrm>
        </p:grpSpPr>
        <p:sp>
          <p:nvSpPr>
            <p:cNvPr id="23" name="Google Shape;1193;p50">
              <a:extLst>
                <a:ext uri="{FF2B5EF4-FFF2-40B4-BE49-F238E27FC236}">
                  <a16:creationId xmlns:a16="http://schemas.microsoft.com/office/drawing/2014/main" id="{4BF63700-0D85-4863-8837-8E7FBBF08520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name="adj" fmla="val 184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4;p50">
              <a:extLst>
                <a:ext uri="{FF2B5EF4-FFF2-40B4-BE49-F238E27FC236}">
                  <a16:creationId xmlns:a16="http://schemas.microsoft.com/office/drawing/2014/main" id="{633E442F-E7B4-4240-AA1F-3BC8AA98D2DD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oundRect">
              <a:avLst>
                <a:gd name="adj" fmla="val 5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5;p50">
              <a:extLst>
                <a:ext uri="{FF2B5EF4-FFF2-40B4-BE49-F238E27FC236}">
                  <a16:creationId xmlns:a16="http://schemas.microsoft.com/office/drawing/2014/main" id="{3A8BDDDE-9493-47E8-8746-8BFCC0DDE768}"/>
                </a:ext>
              </a:extLst>
            </p:cNvPr>
            <p:cNvSpPr/>
            <p:nvPr/>
          </p:nvSpPr>
          <p:spPr>
            <a:xfrm rot="10800000">
              <a:off x="5090400" y="3127925"/>
              <a:ext cx="2815200" cy="274800"/>
            </a:xfrm>
            <a:prstGeom prst="round2SameRect">
              <a:avLst>
                <a:gd name="adj1" fmla="val 4162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6;p50">
              <a:extLst>
                <a:ext uri="{FF2B5EF4-FFF2-40B4-BE49-F238E27FC236}">
                  <a16:creationId xmlns:a16="http://schemas.microsoft.com/office/drawing/2014/main" id="{96F156E6-6804-4319-9955-9AED1CDCC111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7;p50">
              <a:extLst>
                <a:ext uri="{FF2B5EF4-FFF2-40B4-BE49-F238E27FC236}">
                  <a16:creationId xmlns:a16="http://schemas.microsoft.com/office/drawing/2014/main" id="{08046861-B545-482A-895D-F99FE1E84EC9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1E0878-CA0A-4459-89E0-34B949FC8AEF}"/>
              </a:ext>
            </a:extLst>
          </p:cNvPr>
          <p:cNvSpPr txBox="1"/>
          <p:nvPr/>
        </p:nvSpPr>
        <p:spPr>
          <a:xfrm>
            <a:off x="16898000" y="958647"/>
            <a:ext cx="2433305" cy="1421992"/>
          </a:xfrm>
          <a:prstGeom prst="rect">
            <a:avLst/>
          </a:prstGeom>
          <a:solidFill>
            <a:srgbClr val="E3EEE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Google Shape;1224;p52">
            <a:extLst>
              <a:ext uri="{FF2B5EF4-FFF2-40B4-BE49-F238E27FC236}">
                <a16:creationId xmlns:a16="http://schemas.microsoft.com/office/drawing/2014/main" id="{1652BA52-5151-4F2C-AC9C-BC1ED51B58C7}"/>
              </a:ext>
            </a:extLst>
          </p:cNvPr>
          <p:cNvSpPr txBox="1">
            <a:spLocks/>
          </p:cNvSpPr>
          <p:nvPr/>
        </p:nvSpPr>
        <p:spPr>
          <a:xfrm>
            <a:off x="1795440" y="6655237"/>
            <a:ext cx="555312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LISTTENING</a:t>
            </a:r>
          </a:p>
        </p:txBody>
      </p:sp>
    </p:spTree>
    <p:extLst>
      <p:ext uri="{BB962C8B-B14F-4D97-AF65-F5344CB8AC3E}">
        <p14:creationId xmlns:p14="http://schemas.microsoft.com/office/powerpoint/2010/main" val="264358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0"/>
          <p:cNvSpPr txBox="1">
            <a:spLocks noGrp="1"/>
          </p:cNvSpPr>
          <p:nvPr>
            <p:ph type="title"/>
          </p:nvPr>
        </p:nvSpPr>
        <p:spPr>
          <a:xfrm>
            <a:off x="720000" y="3965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THỰC HIỆN / NHÓM 2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2" name="Google Shape;1192;p50"/>
          <p:cNvGrpSpPr/>
          <p:nvPr/>
        </p:nvGrpSpPr>
        <p:grpSpPr>
          <a:xfrm>
            <a:off x="1485111" y="1357255"/>
            <a:ext cx="2681196" cy="2266715"/>
            <a:chOff x="5090400" y="1381750"/>
            <a:chExt cx="2815200" cy="2380003"/>
          </a:xfrm>
        </p:grpSpPr>
        <p:sp>
          <p:nvSpPr>
            <p:cNvPr id="1193" name="Google Shape;1193;p50"/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name="adj" fmla="val 184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5090850" y="1381750"/>
              <a:ext cx="2814300" cy="2021100"/>
            </a:xfrm>
            <a:prstGeom prst="roundRect">
              <a:avLst>
                <a:gd name="adj" fmla="val 5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 rot="10800000">
              <a:off x="5090400" y="3127925"/>
              <a:ext cx="2815200" cy="274800"/>
            </a:xfrm>
            <a:prstGeom prst="round2SameRect">
              <a:avLst>
                <a:gd name="adj1" fmla="val 4162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6430650" y="3197975"/>
              <a:ext cx="134700" cy="13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9A376E-7FEB-40EE-9994-BB30FEB16E2B}"/>
              </a:ext>
            </a:extLst>
          </p:cNvPr>
          <p:cNvSpPr txBox="1"/>
          <p:nvPr/>
        </p:nvSpPr>
        <p:spPr>
          <a:xfrm>
            <a:off x="1609055" y="1458999"/>
            <a:ext cx="2433305" cy="1421992"/>
          </a:xfrm>
          <a:prstGeom prst="rect">
            <a:avLst/>
          </a:prstGeom>
          <a:solidFill>
            <a:srgbClr val="E3EEE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22" name="Google Shape;1192;p50">
            <a:extLst>
              <a:ext uri="{FF2B5EF4-FFF2-40B4-BE49-F238E27FC236}">
                <a16:creationId xmlns:a16="http://schemas.microsoft.com/office/drawing/2014/main" id="{FDE193F4-F4A2-4912-B7D8-136AB96B19C0}"/>
              </a:ext>
            </a:extLst>
          </p:cNvPr>
          <p:cNvGrpSpPr/>
          <p:nvPr/>
        </p:nvGrpSpPr>
        <p:grpSpPr>
          <a:xfrm>
            <a:off x="4868463" y="1357255"/>
            <a:ext cx="2681196" cy="2266715"/>
            <a:chOff x="5090400" y="1381750"/>
            <a:chExt cx="2815200" cy="2380003"/>
          </a:xfrm>
        </p:grpSpPr>
        <p:sp>
          <p:nvSpPr>
            <p:cNvPr id="23" name="Google Shape;1193;p50">
              <a:extLst>
                <a:ext uri="{FF2B5EF4-FFF2-40B4-BE49-F238E27FC236}">
                  <a16:creationId xmlns:a16="http://schemas.microsoft.com/office/drawing/2014/main" id="{40A4072B-1E3B-4156-A48D-A968E6B226AE}"/>
                </a:ext>
              </a:extLst>
            </p:cNvPr>
            <p:cNvSpPr/>
            <p:nvPr/>
          </p:nvSpPr>
          <p:spPr>
            <a:xfrm>
              <a:off x="5983950" y="3355103"/>
              <a:ext cx="1028100" cy="364800"/>
            </a:xfrm>
            <a:prstGeom prst="trapezoid">
              <a:avLst>
                <a:gd name="adj" fmla="val 184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4;p50">
              <a:extLst>
                <a:ext uri="{FF2B5EF4-FFF2-40B4-BE49-F238E27FC236}">
                  <a16:creationId xmlns:a16="http://schemas.microsoft.com/office/drawing/2014/main" id="{2985D968-5966-4B90-ADBD-41ADF8829924}"/>
                </a:ext>
              </a:extLst>
            </p:cNvPr>
            <p:cNvSpPr/>
            <p:nvPr/>
          </p:nvSpPr>
          <p:spPr>
            <a:xfrm>
              <a:off x="5090850" y="1381750"/>
              <a:ext cx="2814300" cy="2021100"/>
            </a:xfrm>
            <a:prstGeom prst="roundRect">
              <a:avLst>
                <a:gd name="adj" fmla="val 5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5;p50">
              <a:extLst>
                <a:ext uri="{FF2B5EF4-FFF2-40B4-BE49-F238E27FC236}">
                  <a16:creationId xmlns:a16="http://schemas.microsoft.com/office/drawing/2014/main" id="{F8BC6215-2F11-42DC-8636-2B2421AC3C64}"/>
                </a:ext>
              </a:extLst>
            </p:cNvPr>
            <p:cNvSpPr/>
            <p:nvPr/>
          </p:nvSpPr>
          <p:spPr>
            <a:xfrm rot="10800000">
              <a:off x="5090400" y="3127925"/>
              <a:ext cx="2815200" cy="274800"/>
            </a:xfrm>
            <a:prstGeom prst="round2SameRect">
              <a:avLst>
                <a:gd name="adj1" fmla="val 41621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6;p50">
              <a:extLst>
                <a:ext uri="{FF2B5EF4-FFF2-40B4-BE49-F238E27FC236}">
                  <a16:creationId xmlns:a16="http://schemas.microsoft.com/office/drawing/2014/main" id="{C486CB5F-08FC-486C-8338-95554CFA1DC2}"/>
                </a:ext>
              </a:extLst>
            </p:cNvPr>
            <p:cNvSpPr/>
            <p:nvPr/>
          </p:nvSpPr>
          <p:spPr>
            <a:xfrm>
              <a:off x="6430650" y="3197975"/>
              <a:ext cx="134700" cy="13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7;p50">
              <a:extLst>
                <a:ext uri="{FF2B5EF4-FFF2-40B4-BE49-F238E27FC236}">
                  <a16:creationId xmlns:a16="http://schemas.microsoft.com/office/drawing/2014/main" id="{F36A4188-8DDD-4A1D-B599-5D6AAD15434B}"/>
                </a:ext>
              </a:extLst>
            </p:cNvPr>
            <p:cNvSpPr/>
            <p:nvPr/>
          </p:nvSpPr>
          <p:spPr>
            <a:xfrm>
              <a:off x="5929800" y="3694853"/>
              <a:ext cx="1136400" cy="66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3DBF93A-C2E7-406C-BA6E-4A9040802576}"/>
              </a:ext>
            </a:extLst>
          </p:cNvPr>
          <p:cNvSpPr txBox="1"/>
          <p:nvPr/>
        </p:nvSpPr>
        <p:spPr>
          <a:xfrm>
            <a:off x="4996666" y="1458999"/>
            <a:ext cx="2433305" cy="1421992"/>
          </a:xfrm>
          <a:prstGeom prst="rect">
            <a:avLst/>
          </a:prstGeom>
          <a:solidFill>
            <a:srgbClr val="E3EEED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Vĩnh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1" name="Google Shape;1224;p52">
            <a:extLst>
              <a:ext uri="{FF2B5EF4-FFF2-40B4-BE49-F238E27FC236}">
                <a16:creationId xmlns:a16="http://schemas.microsoft.com/office/drawing/2014/main" id="{939C83AE-4188-48E6-AE59-A5E92183B58A}"/>
              </a:ext>
            </a:extLst>
          </p:cNvPr>
          <p:cNvSpPr txBox="1">
            <a:spLocks/>
          </p:cNvSpPr>
          <p:nvPr/>
        </p:nvSpPr>
        <p:spPr>
          <a:xfrm>
            <a:off x="1795440" y="3855622"/>
            <a:ext cx="555312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LISTTENING</a:t>
            </a:r>
          </a:p>
        </p:txBody>
      </p:sp>
      <p:sp>
        <p:nvSpPr>
          <p:cNvPr id="18" name="Google Shape;864;p33">
            <a:extLst>
              <a:ext uri="{FF2B5EF4-FFF2-40B4-BE49-F238E27FC236}">
                <a16:creationId xmlns:a16="http://schemas.microsoft.com/office/drawing/2014/main" id="{48026A91-BD15-4BF0-BD2F-3C4639FD427F}"/>
              </a:ext>
            </a:extLst>
          </p:cNvPr>
          <p:cNvSpPr txBox="1">
            <a:spLocks/>
          </p:cNvSpPr>
          <p:nvPr/>
        </p:nvSpPr>
        <p:spPr>
          <a:xfrm>
            <a:off x="0" y="-1986634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04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7DB54-E2CA-492A-A012-02C317C8919E}"/>
              </a:ext>
            </a:extLst>
          </p:cNvPr>
          <p:cNvSpPr txBox="1"/>
          <p:nvPr/>
        </p:nvSpPr>
        <p:spPr>
          <a:xfrm>
            <a:off x="-6773401" y="375207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E957EA-1787-43F6-A701-F820AF43A5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86138" y="1458999"/>
            <a:ext cx="3232664" cy="33092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256DDB-6EEC-41F4-B9FC-D857CEB3F9D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3401" y="1458999"/>
            <a:ext cx="3436620" cy="3309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431517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ĐỀ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5091475" y="1849390"/>
            <a:ext cx="2818500" cy="722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STM32</a:t>
            </a:r>
          </a:p>
        </p:txBody>
      </p:sp>
      <p:sp>
        <p:nvSpPr>
          <p:cNvPr id="853" name="Google Shape;853;p32"/>
          <p:cNvSpPr txBox="1">
            <a:spLocks noGrp="1"/>
          </p:cNvSpPr>
          <p:nvPr>
            <p:ph type="title" idx="6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13"/>
          </p:nvPr>
        </p:nvSpPr>
        <p:spPr>
          <a:xfrm>
            <a:off x="5958325" y="3089233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" name="Google Shape;848;p32">
            <a:extLst>
              <a:ext uri="{FF2B5EF4-FFF2-40B4-BE49-F238E27FC236}">
                <a16:creationId xmlns:a16="http://schemas.microsoft.com/office/drawing/2014/main" id="{AF0239C6-4299-449B-ABB7-92E9F4240E01}"/>
              </a:ext>
            </a:extLst>
          </p:cNvPr>
          <p:cNvSpPr txBox="1">
            <a:spLocks/>
          </p:cNvSpPr>
          <p:nvPr/>
        </p:nvSpPr>
        <p:spPr>
          <a:xfrm>
            <a:off x="1234025" y="3679789"/>
            <a:ext cx="2818500" cy="7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848;p32">
            <a:extLst>
              <a:ext uri="{FF2B5EF4-FFF2-40B4-BE49-F238E27FC236}">
                <a16:creationId xmlns:a16="http://schemas.microsoft.com/office/drawing/2014/main" id="{E4201968-8197-4910-A6FE-EF577AD13C65}"/>
              </a:ext>
            </a:extLst>
          </p:cNvPr>
          <p:cNvSpPr txBox="1">
            <a:spLocks/>
          </p:cNvSpPr>
          <p:nvPr/>
        </p:nvSpPr>
        <p:spPr>
          <a:xfrm>
            <a:off x="5091475" y="3704798"/>
            <a:ext cx="2818500" cy="7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" name="Google Shape;864;p33">
            <a:extLst>
              <a:ext uri="{FF2B5EF4-FFF2-40B4-BE49-F238E27FC236}">
                <a16:creationId xmlns:a16="http://schemas.microsoft.com/office/drawing/2014/main" id="{22FF6712-AC58-4A97-A02A-00371691E62D}"/>
              </a:ext>
            </a:extLst>
          </p:cNvPr>
          <p:cNvSpPr txBox="1">
            <a:spLocks/>
          </p:cNvSpPr>
          <p:nvPr/>
        </p:nvSpPr>
        <p:spPr>
          <a:xfrm>
            <a:off x="268650" y="-1197357"/>
            <a:ext cx="5656950" cy="8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01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" name="Google Shape;832;p30">
            <a:extLst>
              <a:ext uri="{FF2B5EF4-FFF2-40B4-BE49-F238E27FC236}">
                <a16:creationId xmlns:a16="http://schemas.microsoft.com/office/drawing/2014/main" id="{19E2F9AB-A605-409C-B13A-6C38F6CFA7F4}"/>
              </a:ext>
            </a:extLst>
          </p:cNvPr>
          <p:cNvSpPr txBox="1">
            <a:spLocks/>
          </p:cNvSpPr>
          <p:nvPr/>
        </p:nvSpPr>
        <p:spPr>
          <a:xfrm>
            <a:off x="1098018" y="5478203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sz="2400" b="0" dirty="0">
                <a:solidFill>
                  <a:schemeClr val="bg1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NHÓM 2 – DTVT </a:t>
            </a:r>
          </a:p>
        </p:txBody>
      </p:sp>
      <p:sp>
        <p:nvSpPr>
          <p:cNvPr id="36" name="Google Shape;831;p30">
            <a:extLst>
              <a:ext uri="{FF2B5EF4-FFF2-40B4-BE49-F238E27FC236}">
                <a16:creationId xmlns:a16="http://schemas.microsoft.com/office/drawing/2014/main" id="{5DE1C324-71BD-4ED8-BA38-A6D0F3E81C7A}"/>
              </a:ext>
            </a:extLst>
          </p:cNvPr>
          <p:cNvSpPr txBox="1">
            <a:spLocks/>
          </p:cNvSpPr>
          <p:nvPr/>
        </p:nvSpPr>
        <p:spPr>
          <a:xfrm>
            <a:off x="1234025" y="-3003256"/>
            <a:ext cx="6786165" cy="21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7" name="Picture 2" descr="Khám phá Nhà máy ô tô VinFast hiện đại hàng đầu Đông Nam Á - Cộng đồng  VinFast Toàn cầu">
            <a:extLst>
              <a:ext uri="{FF2B5EF4-FFF2-40B4-BE49-F238E27FC236}">
                <a16:creationId xmlns:a16="http://schemas.microsoft.com/office/drawing/2014/main" id="{62632DA6-9B91-4FFD-A415-995370D6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5" y="6385621"/>
            <a:ext cx="2732502" cy="16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Top 3 Mẫu Robot Hút Bụi Đắt Nhất Thế giới 2022 - Đức Phú">
            <a:extLst>
              <a:ext uri="{FF2B5EF4-FFF2-40B4-BE49-F238E27FC236}">
                <a16:creationId xmlns:a16="http://schemas.microsoft.com/office/drawing/2014/main" id="{657EF3F1-A59F-45A8-9D83-7BDAE7E3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16" y="6381522"/>
            <a:ext cx="2732502" cy="168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1B05F71-A28D-4CF6-9B78-A1F98F149B2A}"/>
              </a:ext>
            </a:extLst>
          </p:cNvPr>
          <p:cNvSpPr txBox="1"/>
          <p:nvPr/>
        </p:nvSpPr>
        <p:spPr>
          <a:xfrm>
            <a:off x="-7518319" y="1023717"/>
            <a:ext cx="5580750" cy="16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408570" y="310185"/>
            <a:ext cx="5656950" cy="8251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01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2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28;p30">
            <a:extLst>
              <a:ext uri="{FF2B5EF4-FFF2-40B4-BE49-F238E27FC236}">
                <a16:creationId xmlns:a16="http://schemas.microsoft.com/office/drawing/2014/main" id="{FAC58B7F-D61C-4647-978A-67E24321484A}"/>
              </a:ext>
            </a:extLst>
          </p:cNvPr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29;p30">
            <a:extLst>
              <a:ext uri="{FF2B5EF4-FFF2-40B4-BE49-F238E27FC236}">
                <a16:creationId xmlns:a16="http://schemas.microsoft.com/office/drawing/2014/main" id="{AF09BC65-DAE1-4F08-B820-4285C6E4F54D}"/>
              </a:ext>
            </a:extLst>
          </p:cNvPr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30;p30">
            <a:extLst>
              <a:ext uri="{FF2B5EF4-FFF2-40B4-BE49-F238E27FC236}">
                <a16:creationId xmlns:a16="http://schemas.microsoft.com/office/drawing/2014/main" id="{992852F2-20B0-400F-A7F5-8B98738E6794}"/>
              </a:ext>
            </a:extLst>
          </p:cNvPr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46;p32">
            <a:extLst>
              <a:ext uri="{FF2B5EF4-FFF2-40B4-BE49-F238E27FC236}">
                <a16:creationId xmlns:a16="http://schemas.microsoft.com/office/drawing/2014/main" id="{2BD8A4CA-79AD-41A3-AE94-C1270B0F1CEF}"/>
              </a:ext>
            </a:extLst>
          </p:cNvPr>
          <p:cNvSpPr txBox="1">
            <a:spLocks/>
          </p:cNvSpPr>
          <p:nvPr/>
        </p:nvSpPr>
        <p:spPr>
          <a:xfrm>
            <a:off x="598068" y="-1390408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ĐỀ </a:t>
            </a:r>
          </a:p>
        </p:txBody>
      </p:sp>
      <p:sp>
        <p:nvSpPr>
          <p:cNvPr id="12" name="Google Shape;847;p32">
            <a:extLst>
              <a:ext uri="{FF2B5EF4-FFF2-40B4-BE49-F238E27FC236}">
                <a16:creationId xmlns:a16="http://schemas.microsoft.com/office/drawing/2014/main" id="{E5588B99-4388-40D1-A9C2-A9B9D3DE29E2}"/>
              </a:ext>
            </a:extLst>
          </p:cNvPr>
          <p:cNvSpPr txBox="1">
            <a:spLocks/>
          </p:cNvSpPr>
          <p:nvPr/>
        </p:nvSpPr>
        <p:spPr>
          <a:xfrm>
            <a:off x="-4350790" y="1145089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Orbitron"/>
              <a:buNone/>
              <a:defRPr sz="4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13" name="Google Shape;848;p32">
            <a:extLst>
              <a:ext uri="{FF2B5EF4-FFF2-40B4-BE49-F238E27FC236}">
                <a16:creationId xmlns:a16="http://schemas.microsoft.com/office/drawing/2014/main" id="{B6DF9BFF-1646-4A9A-8DA0-B762A841ACD5}"/>
              </a:ext>
            </a:extLst>
          </p:cNvPr>
          <p:cNvSpPr txBox="1">
            <a:spLocks/>
          </p:cNvSpPr>
          <p:nvPr/>
        </p:nvSpPr>
        <p:spPr>
          <a:xfrm>
            <a:off x="-5217640" y="1716469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847;p32">
            <a:extLst>
              <a:ext uri="{FF2B5EF4-FFF2-40B4-BE49-F238E27FC236}">
                <a16:creationId xmlns:a16="http://schemas.microsoft.com/office/drawing/2014/main" id="{7C0D2731-E502-4C57-862C-788B52E36111}"/>
              </a:ext>
            </a:extLst>
          </p:cNvPr>
          <p:cNvSpPr txBox="1">
            <a:spLocks/>
          </p:cNvSpPr>
          <p:nvPr/>
        </p:nvSpPr>
        <p:spPr>
          <a:xfrm>
            <a:off x="11691384" y="1039442"/>
            <a:ext cx="1335424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Orbitron"/>
              <a:buNone/>
              <a:defRPr sz="4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5" name="Google Shape;848;p32">
            <a:extLst>
              <a:ext uri="{FF2B5EF4-FFF2-40B4-BE49-F238E27FC236}">
                <a16:creationId xmlns:a16="http://schemas.microsoft.com/office/drawing/2014/main" id="{35F272C3-4960-4BF1-B9D4-035F49432F45}"/>
              </a:ext>
            </a:extLst>
          </p:cNvPr>
          <p:cNvSpPr txBox="1">
            <a:spLocks/>
          </p:cNvSpPr>
          <p:nvPr/>
        </p:nvSpPr>
        <p:spPr>
          <a:xfrm>
            <a:off x="-5217640" y="4556737"/>
            <a:ext cx="2818500" cy="7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847;p32">
            <a:extLst>
              <a:ext uri="{FF2B5EF4-FFF2-40B4-BE49-F238E27FC236}">
                <a16:creationId xmlns:a16="http://schemas.microsoft.com/office/drawing/2014/main" id="{25A2433A-40B0-4B69-95E1-1E6C6755793F}"/>
              </a:ext>
            </a:extLst>
          </p:cNvPr>
          <p:cNvSpPr txBox="1">
            <a:spLocks/>
          </p:cNvSpPr>
          <p:nvPr/>
        </p:nvSpPr>
        <p:spPr>
          <a:xfrm>
            <a:off x="-4350790" y="3877657"/>
            <a:ext cx="121135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Orbitron"/>
              <a:buNone/>
              <a:defRPr sz="4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7" name="Google Shape;851;p32">
            <a:extLst>
              <a:ext uri="{FF2B5EF4-FFF2-40B4-BE49-F238E27FC236}">
                <a16:creationId xmlns:a16="http://schemas.microsoft.com/office/drawing/2014/main" id="{33120F7F-5FA9-4BFD-97F9-5B8AE0483B74}"/>
              </a:ext>
            </a:extLst>
          </p:cNvPr>
          <p:cNvSpPr txBox="1">
            <a:spLocks/>
          </p:cNvSpPr>
          <p:nvPr/>
        </p:nvSpPr>
        <p:spPr>
          <a:xfrm>
            <a:off x="10949846" y="1765492"/>
            <a:ext cx="2818500" cy="722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STM32</a:t>
            </a:r>
          </a:p>
        </p:txBody>
      </p:sp>
      <p:sp>
        <p:nvSpPr>
          <p:cNvPr id="18" name="Google Shape;856;p32">
            <a:extLst>
              <a:ext uri="{FF2B5EF4-FFF2-40B4-BE49-F238E27FC236}">
                <a16:creationId xmlns:a16="http://schemas.microsoft.com/office/drawing/2014/main" id="{B063D336-1834-4CF0-A76C-36109E268A33}"/>
              </a:ext>
            </a:extLst>
          </p:cNvPr>
          <p:cNvSpPr txBox="1">
            <a:spLocks/>
          </p:cNvSpPr>
          <p:nvPr/>
        </p:nvSpPr>
        <p:spPr>
          <a:xfrm>
            <a:off x="11933624" y="3814501"/>
            <a:ext cx="1203256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600" b="1" dirty="0">
                <a:latin typeface="Orbitron" panose="020B0604020202020204" charset="0"/>
              </a:rPr>
              <a:t>04</a:t>
            </a:r>
          </a:p>
        </p:txBody>
      </p:sp>
      <p:sp>
        <p:nvSpPr>
          <p:cNvPr id="19" name="Google Shape;848;p32">
            <a:extLst>
              <a:ext uri="{FF2B5EF4-FFF2-40B4-BE49-F238E27FC236}">
                <a16:creationId xmlns:a16="http://schemas.microsoft.com/office/drawing/2014/main" id="{62041D95-C76E-48BD-8FA0-37C26DAD893C}"/>
              </a:ext>
            </a:extLst>
          </p:cNvPr>
          <p:cNvSpPr txBox="1">
            <a:spLocks/>
          </p:cNvSpPr>
          <p:nvPr/>
        </p:nvSpPr>
        <p:spPr>
          <a:xfrm>
            <a:off x="11066774" y="4405057"/>
            <a:ext cx="2818500" cy="73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0B215-7098-497E-9FD6-41AC638F8B19}"/>
              </a:ext>
            </a:extLst>
          </p:cNvPr>
          <p:cNvSpPr txBox="1"/>
          <p:nvPr/>
        </p:nvSpPr>
        <p:spPr>
          <a:xfrm>
            <a:off x="408570" y="1135381"/>
            <a:ext cx="5580750" cy="16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 </a:t>
            </a:r>
          </a:p>
        </p:txBody>
      </p:sp>
      <p:pic>
        <p:nvPicPr>
          <p:cNvPr id="3074" name="Picture 2" descr="Khám phá Nhà máy ô tô VinFast hiện đại hàng đầu Đông Nam Á - Cộng đồng  VinFast Toàn cầu">
            <a:extLst>
              <a:ext uri="{FF2B5EF4-FFF2-40B4-BE49-F238E27FC236}">
                <a16:creationId xmlns:a16="http://schemas.microsoft.com/office/drawing/2014/main" id="{08B8A788-9DF5-4ABB-A6CF-331BE2BE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65" y="2968327"/>
            <a:ext cx="2732502" cy="16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op 3 Mẫu Robot Hút Bụi Đắt Nhất Thế giới 2022 - Đức Phú">
            <a:extLst>
              <a:ext uri="{FF2B5EF4-FFF2-40B4-BE49-F238E27FC236}">
                <a16:creationId xmlns:a16="http://schemas.microsoft.com/office/drawing/2014/main" id="{2CEF24F2-532B-41DF-8F7B-E1FAFC9C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116" y="2964228"/>
            <a:ext cx="2732502" cy="168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864;p33">
            <a:extLst>
              <a:ext uri="{FF2B5EF4-FFF2-40B4-BE49-F238E27FC236}">
                <a16:creationId xmlns:a16="http://schemas.microsoft.com/office/drawing/2014/main" id="{3EAEB29A-8A30-43A7-9D8A-4A122886E6E0}"/>
              </a:ext>
            </a:extLst>
          </p:cNvPr>
          <p:cNvSpPr txBox="1">
            <a:spLocks/>
          </p:cNvSpPr>
          <p:nvPr/>
        </p:nvSpPr>
        <p:spPr>
          <a:xfrm>
            <a:off x="10136781" y="7555"/>
            <a:ext cx="6534302" cy="8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02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STM32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694D7A-9C47-4B84-94A0-8A2C0CEBA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403" y="6943039"/>
            <a:ext cx="3280141" cy="32801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C820D7-53FE-44A5-A262-83BBC322ED9B}"/>
              </a:ext>
            </a:extLst>
          </p:cNvPr>
          <p:cNvSpPr txBox="1"/>
          <p:nvPr/>
        </p:nvSpPr>
        <p:spPr>
          <a:xfrm>
            <a:off x="93378" y="9060180"/>
            <a:ext cx="4356690" cy="26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STM32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(microcontroller) 32-bit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hãng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STMicroelectronics ,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lõi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ARM Cortex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đem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ấn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hấp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 STM32F407 Discovery (ARM Cortex M4 + DSP Core) được thiết kế với đầy đủ các ngoại vi, cảm biến cơ bản kèm theo mạch nạp và Debugger ST-Link V2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4"/>
          <p:cNvGrpSpPr/>
          <p:nvPr/>
        </p:nvGrpSpPr>
        <p:grpSpPr>
          <a:xfrm>
            <a:off x="935832" y="4262691"/>
            <a:ext cx="3293462" cy="92817"/>
            <a:chOff x="819025" y="3822075"/>
            <a:chExt cx="891450" cy="25125"/>
          </a:xfrm>
        </p:grpSpPr>
        <p:sp>
          <p:nvSpPr>
            <p:cNvPr id="874" name="Google Shape;874;p34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864;p33">
            <a:extLst>
              <a:ext uri="{FF2B5EF4-FFF2-40B4-BE49-F238E27FC236}">
                <a16:creationId xmlns:a16="http://schemas.microsoft.com/office/drawing/2014/main" id="{D33B62EE-4284-412D-BEB9-7963B0B82C9D}"/>
              </a:ext>
            </a:extLst>
          </p:cNvPr>
          <p:cNvSpPr txBox="1">
            <a:spLocks/>
          </p:cNvSpPr>
          <p:nvPr/>
        </p:nvSpPr>
        <p:spPr>
          <a:xfrm>
            <a:off x="144227" y="-1456437"/>
            <a:ext cx="5656950" cy="8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01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9" name="Picture 2" descr="Khám phá Nhà máy ô tô VinFast hiện đại hàng đầu Đông Nam Á - Cộng đồng  VinFast Toàn cầu">
            <a:extLst>
              <a:ext uri="{FF2B5EF4-FFF2-40B4-BE49-F238E27FC236}">
                <a16:creationId xmlns:a16="http://schemas.microsoft.com/office/drawing/2014/main" id="{B686D388-2DB6-430F-8B6A-51C679F9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04875" y="3947221"/>
            <a:ext cx="2732502" cy="16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Top 3 Mẫu Robot Hút Bụi Đắt Nhất Thế giới 2022 - Đức Phú">
            <a:extLst>
              <a:ext uri="{FF2B5EF4-FFF2-40B4-BE49-F238E27FC236}">
                <a16:creationId xmlns:a16="http://schemas.microsoft.com/office/drawing/2014/main" id="{C6DE590D-28DC-4A33-B745-8AFCCC77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87524" y="3943122"/>
            <a:ext cx="2732502" cy="168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3B11D0-04F4-4696-BEC5-DA938A36DB3E}"/>
              </a:ext>
            </a:extLst>
          </p:cNvPr>
          <p:cNvSpPr txBox="1"/>
          <p:nvPr/>
        </p:nvSpPr>
        <p:spPr>
          <a:xfrm>
            <a:off x="-8329126" y="1359759"/>
            <a:ext cx="5580750" cy="16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…. </a:t>
            </a:r>
          </a:p>
        </p:txBody>
      </p:sp>
      <p:sp>
        <p:nvSpPr>
          <p:cNvPr id="22" name="Google Shape;864;p33">
            <a:extLst>
              <a:ext uri="{FF2B5EF4-FFF2-40B4-BE49-F238E27FC236}">
                <a16:creationId xmlns:a16="http://schemas.microsoft.com/office/drawing/2014/main" id="{AB54BB50-9868-4169-8128-CFFA8708432C}"/>
              </a:ext>
            </a:extLst>
          </p:cNvPr>
          <p:cNvSpPr txBox="1">
            <a:spLocks/>
          </p:cNvSpPr>
          <p:nvPr/>
        </p:nvSpPr>
        <p:spPr>
          <a:xfrm>
            <a:off x="542970" y="281155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02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STM32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DE7C-06A4-4CE2-81DF-60A90DDD3AD1}"/>
              </a:ext>
            </a:extLst>
          </p:cNvPr>
          <p:cNvSpPr txBox="1"/>
          <p:nvPr/>
        </p:nvSpPr>
        <p:spPr>
          <a:xfrm>
            <a:off x="430151" y="922020"/>
            <a:ext cx="4356690" cy="26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STM32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(microcontroller) 32-bit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hãng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STMicroelectronics ,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lõi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ARM Cortex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đem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ấn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hấp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 STM32F407 Discovery (ARM Cortex M4 + DSP Core) được thiết kế với đầy đủ các ngoại vi, cảm biến cơ bản kèm theo mạch nạp và Debugger ST-Link V2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6E5FB-D29A-49CA-9C3E-A0A3AC3AC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041" y="984199"/>
            <a:ext cx="3280141" cy="3280141"/>
          </a:xfrm>
          <a:prstGeom prst="rect">
            <a:avLst/>
          </a:prstGeom>
        </p:spPr>
      </p:pic>
      <p:sp>
        <p:nvSpPr>
          <p:cNvPr id="27" name="Google Shape;864;p33">
            <a:extLst>
              <a:ext uri="{FF2B5EF4-FFF2-40B4-BE49-F238E27FC236}">
                <a16:creationId xmlns:a16="http://schemas.microsoft.com/office/drawing/2014/main" id="{C8B3ED82-5B4B-4FA4-ABBB-FCE380D631EF}"/>
              </a:ext>
            </a:extLst>
          </p:cNvPr>
          <p:cNvSpPr txBox="1">
            <a:spLocks/>
          </p:cNvSpPr>
          <p:nvPr/>
        </p:nvSpPr>
        <p:spPr>
          <a:xfrm>
            <a:off x="-7463891" y="197733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03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B0BCA2-E7D1-4648-B81D-2E4A0E4095C8}"/>
              </a:ext>
            </a:extLst>
          </p:cNvPr>
          <p:cNvSpPr txBox="1"/>
          <p:nvPr/>
        </p:nvSpPr>
        <p:spPr>
          <a:xfrm>
            <a:off x="9908506" y="868898"/>
            <a:ext cx="725991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 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4;p33">
            <a:extLst>
              <a:ext uri="{FF2B5EF4-FFF2-40B4-BE49-F238E27FC236}">
                <a16:creationId xmlns:a16="http://schemas.microsoft.com/office/drawing/2014/main" id="{247C50F6-54EC-4BC2-B138-511C9CFF6412}"/>
              </a:ext>
            </a:extLst>
          </p:cNvPr>
          <p:cNvSpPr txBox="1">
            <a:spLocks/>
          </p:cNvSpPr>
          <p:nvPr/>
        </p:nvSpPr>
        <p:spPr>
          <a:xfrm>
            <a:off x="542970" y="281155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03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Google Shape;864;p33">
            <a:extLst>
              <a:ext uri="{FF2B5EF4-FFF2-40B4-BE49-F238E27FC236}">
                <a16:creationId xmlns:a16="http://schemas.microsoft.com/office/drawing/2014/main" id="{FAA1D32F-20F2-45AE-B5AF-6E79D59C3263}"/>
              </a:ext>
            </a:extLst>
          </p:cNvPr>
          <p:cNvSpPr txBox="1">
            <a:spLocks/>
          </p:cNvSpPr>
          <p:nvPr/>
        </p:nvSpPr>
        <p:spPr>
          <a:xfrm>
            <a:off x="10136781" y="7555"/>
            <a:ext cx="6534302" cy="82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02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STM32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54D93F6-6618-41AD-BDB7-1FDC9FAD0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403" y="6943039"/>
            <a:ext cx="3280141" cy="32801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A37E59-66E0-4AE8-8A6D-D7FBB8368A7C}"/>
              </a:ext>
            </a:extLst>
          </p:cNvPr>
          <p:cNvSpPr txBox="1"/>
          <p:nvPr/>
        </p:nvSpPr>
        <p:spPr>
          <a:xfrm>
            <a:off x="93378" y="9060180"/>
            <a:ext cx="4356690" cy="26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STM32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(microcontroller) 32-bit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hãng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STMicroelectronics ,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lõi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ARM Cortex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đem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ấn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hấp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 STM32F407 Discovery (ARM Cortex M4 + DSP Core) được thiết kế với đầy đủ các ngoại vi, cảm biến cơ bản kèm theo mạch nạp và Debugger ST-Link V2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449F4A-CF0F-4E84-A490-87B7875392BC}"/>
              </a:ext>
            </a:extLst>
          </p:cNvPr>
          <p:cNvSpPr txBox="1"/>
          <p:nvPr/>
        </p:nvSpPr>
        <p:spPr>
          <a:xfrm>
            <a:off x="451530" y="1103167"/>
            <a:ext cx="725991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 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7" name="Google Shape;864;p33">
            <a:extLst>
              <a:ext uri="{FF2B5EF4-FFF2-40B4-BE49-F238E27FC236}">
                <a16:creationId xmlns:a16="http://schemas.microsoft.com/office/drawing/2014/main" id="{A4958D4C-EC4E-445C-A230-84115C13D045}"/>
              </a:ext>
            </a:extLst>
          </p:cNvPr>
          <p:cNvSpPr txBox="1">
            <a:spLocks/>
          </p:cNvSpPr>
          <p:nvPr/>
        </p:nvSpPr>
        <p:spPr>
          <a:xfrm>
            <a:off x="451530" y="-1764986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04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B1C066-42D9-4D4F-B46C-14E745C2F68A}"/>
              </a:ext>
            </a:extLst>
          </p:cNvPr>
          <p:cNvSpPr txBox="1"/>
          <p:nvPr/>
        </p:nvSpPr>
        <p:spPr>
          <a:xfrm>
            <a:off x="-5342014" y="903112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15C6DC-856D-4202-930D-9C73B7ED6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796" y="7572689"/>
            <a:ext cx="6102544" cy="3533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64;p33">
            <a:extLst>
              <a:ext uri="{FF2B5EF4-FFF2-40B4-BE49-F238E27FC236}">
                <a16:creationId xmlns:a16="http://schemas.microsoft.com/office/drawing/2014/main" id="{B3986B52-ED60-4A44-96B2-D61CDF14C349}"/>
              </a:ext>
            </a:extLst>
          </p:cNvPr>
          <p:cNvSpPr txBox="1">
            <a:spLocks/>
          </p:cNvSpPr>
          <p:nvPr/>
        </p:nvSpPr>
        <p:spPr>
          <a:xfrm>
            <a:off x="-7463891" y="197733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03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8F9FA-C0D7-4948-998E-2D9432DF4808}"/>
              </a:ext>
            </a:extLst>
          </p:cNvPr>
          <p:cNvSpPr txBox="1"/>
          <p:nvPr/>
        </p:nvSpPr>
        <p:spPr>
          <a:xfrm>
            <a:off x="9908506" y="868898"/>
            <a:ext cx="7259910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 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nếu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mọi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đông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marR="0" lvl="2" indent="-22860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khỏi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đèn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 fontAlgn="base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cảm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5" name="Google Shape;864;p33">
            <a:extLst>
              <a:ext uri="{FF2B5EF4-FFF2-40B4-BE49-F238E27FC236}">
                <a16:creationId xmlns:a16="http://schemas.microsoft.com/office/drawing/2014/main" id="{4BA9E6A2-8B94-4832-8F72-25FAABD98967}"/>
              </a:ext>
            </a:extLst>
          </p:cNvPr>
          <p:cNvSpPr txBox="1">
            <a:spLocks/>
          </p:cNvSpPr>
          <p:nvPr/>
        </p:nvSpPr>
        <p:spPr>
          <a:xfrm>
            <a:off x="542970" y="281155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04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4CF49-EA3B-425D-BB37-1C92398D775F}"/>
              </a:ext>
            </a:extLst>
          </p:cNvPr>
          <p:cNvSpPr txBox="1"/>
          <p:nvPr/>
        </p:nvSpPr>
        <p:spPr>
          <a:xfrm>
            <a:off x="4952994" y="477626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1DE14-AB12-481F-A5BA-4685A0E1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" y="984198"/>
            <a:ext cx="6960036" cy="4030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2C6DBC-01E8-422D-A818-F12C5ED2BDEA}"/>
              </a:ext>
            </a:extLst>
          </p:cNvPr>
          <p:cNvSpPr txBox="1"/>
          <p:nvPr/>
        </p:nvSpPr>
        <p:spPr>
          <a:xfrm>
            <a:off x="-5230171" y="733831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628020-4F40-409A-AD94-22003DE8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45" y="6407229"/>
            <a:ext cx="6597440" cy="2755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79BBE9-C959-4299-9218-8157BC802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209" y="-1747979"/>
            <a:ext cx="2498876" cy="489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58AF6B-4793-43CE-BC65-F7019925B60D}"/>
              </a:ext>
            </a:extLst>
          </p:cNvPr>
          <p:cNvSpPr txBox="1"/>
          <p:nvPr/>
        </p:nvSpPr>
        <p:spPr>
          <a:xfrm>
            <a:off x="10650703" y="4431992"/>
            <a:ext cx="156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SET UP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CA1D98-A650-4667-BF11-BAC44AFFB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844219" y="-384487"/>
            <a:ext cx="1175169" cy="15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64;p33">
            <a:extLst>
              <a:ext uri="{FF2B5EF4-FFF2-40B4-BE49-F238E27FC236}">
                <a16:creationId xmlns:a16="http://schemas.microsoft.com/office/drawing/2014/main" id="{4BA9E6A2-8B94-4832-8F72-25FAABD98967}"/>
              </a:ext>
            </a:extLst>
          </p:cNvPr>
          <p:cNvSpPr txBox="1">
            <a:spLocks/>
          </p:cNvSpPr>
          <p:nvPr/>
        </p:nvSpPr>
        <p:spPr>
          <a:xfrm>
            <a:off x="542970" y="281155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04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4CF49-EA3B-425D-BB37-1C92398D775F}"/>
              </a:ext>
            </a:extLst>
          </p:cNvPr>
          <p:cNvSpPr txBox="1"/>
          <p:nvPr/>
        </p:nvSpPr>
        <p:spPr>
          <a:xfrm>
            <a:off x="542970" y="984198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848E0-CF47-4323-9BAB-67C103B9F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7" y="1602965"/>
            <a:ext cx="6597440" cy="2755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289434-B801-40A9-A370-115BD8000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451413" y="1409450"/>
            <a:ext cx="1175169" cy="1562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9A469-BB04-4E51-89CB-899AFDAD8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344" y="984198"/>
            <a:ext cx="2498876" cy="489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A6B50A-0F4A-47F7-8B05-AC2CA759E8AE}"/>
              </a:ext>
            </a:extLst>
          </p:cNvPr>
          <p:cNvSpPr txBox="1"/>
          <p:nvPr/>
        </p:nvSpPr>
        <p:spPr>
          <a:xfrm>
            <a:off x="7257897" y="3123782"/>
            <a:ext cx="156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SET UP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54E9D5-B460-40D0-B3A4-277C465EB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575" y="-2379303"/>
            <a:ext cx="3019425" cy="1390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86E8B5-273A-4640-9DB2-3347A0E6C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061790" y="1031557"/>
            <a:ext cx="3147716" cy="30803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A4429A-5BA7-4023-9CCE-E8EB1EB39760}"/>
              </a:ext>
            </a:extLst>
          </p:cNvPr>
          <p:cNvSpPr txBox="1"/>
          <p:nvPr/>
        </p:nvSpPr>
        <p:spPr>
          <a:xfrm>
            <a:off x="11611448" y="3804165"/>
            <a:ext cx="189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INPUT SET UP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C4F99-205F-4701-8B67-E75A78C9512D}"/>
              </a:ext>
            </a:extLst>
          </p:cNvPr>
          <p:cNvSpPr txBox="1"/>
          <p:nvPr/>
        </p:nvSpPr>
        <p:spPr>
          <a:xfrm>
            <a:off x="-5228369" y="828910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0241F1-D068-4175-AFDD-D29A05E67F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0366" y="1166250"/>
            <a:ext cx="6102544" cy="353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77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64;p33">
            <a:extLst>
              <a:ext uri="{FF2B5EF4-FFF2-40B4-BE49-F238E27FC236}">
                <a16:creationId xmlns:a16="http://schemas.microsoft.com/office/drawing/2014/main" id="{4BA9E6A2-8B94-4832-8F72-25FAABD98967}"/>
              </a:ext>
            </a:extLst>
          </p:cNvPr>
          <p:cNvSpPr txBox="1">
            <a:spLocks/>
          </p:cNvSpPr>
          <p:nvPr/>
        </p:nvSpPr>
        <p:spPr>
          <a:xfrm>
            <a:off x="542970" y="281155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04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4CF49-EA3B-425D-BB37-1C92398D775F}"/>
              </a:ext>
            </a:extLst>
          </p:cNvPr>
          <p:cNvSpPr txBox="1"/>
          <p:nvPr/>
        </p:nvSpPr>
        <p:spPr>
          <a:xfrm>
            <a:off x="542970" y="984198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D3314-A42A-4924-BDB2-E865827D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27" y="1493882"/>
            <a:ext cx="3019425" cy="1390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BC6B5-217D-4DEB-967B-18A6C5AFD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10" y="1493882"/>
            <a:ext cx="3147716" cy="3080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A69F6-17ED-4D77-A13B-C0B2D84492C5}"/>
              </a:ext>
            </a:extLst>
          </p:cNvPr>
          <p:cNvSpPr txBox="1"/>
          <p:nvPr/>
        </p:nvSpPr>
        <p:spPr>
          <a:xfrm>
            <a:off x="4580440" y="3394216"/>
            <a:ext cx="189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INPUT SET UP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C9B8-3494-45C3-B9FF-925751C44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471" y="6073463"/>
            <a:ext cx="5286954" cy="3187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7F8BC7-266B-48E5-A18D-FDE2A8A8D630}"/>
              </a:ext>
            </a:extLst>
          </p:cNvPr>
          <p:cNvSpPr txBox="1"/>
          <p:nvPr/>
        </p:nvSpPr>
        <p:spPr>
          <a:xfrm>
            <a:off x="10936802" y="1493882"/>
            <a:ext cx="211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GENERATION SET UP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94AF53-BDC8-4C15-830F-0B76E4F26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70" y="6077695"/>
            <a:ext cx="6597440" cy="2755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84C962-247D-4A82-AA36-DE5557E54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853165" y="-491479"/>
            <a:ext cx="1175169" cy="15622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125072-9427-49BF-BB6F-C224A41D3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1155" y="-1804659"/>
            <a:ext cx="2498876" cy="4896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FA41D9-DAE9-4735-99CB-753497B6D37A}"/>
              </a:ext>
            </a:extLst>
          </p:cNvPr>
          <p:cNvSpPr txBox="1"/>
          <p:nvPr/>
        </p:nvSpPr>
        <p:spPr>
          <a:xfrm>
            <a:off x="10659649" y="4375312"/>
            <a:ext cx="156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SET UP  </a:t>
            </a:r>
          </a:p>
        </p:txBody>
      </p:sp>
    </p:spTree>
    <p:extLst>
      <p:ext uri="{BB962C8B-B14F-4D97-AF65-F5344CB8AC3E}">
        <p14:creationId xmlns:p14="http://schemas.microsoft.com/office/powerpoint/2010/main" val="370100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64;p33">
            <a:extLst>
              <a:ext uri="{FF2B5EF4-FFF2-40B4-BE49-F238E27FC236}">
                <a16:creationId xmlns:a16="http://schemas.microsoft.com/office/drawing/2014/main" id="{4BA9E6A2-8B94-4832-8F72-25FAABD98967}"/>
              </a:ext>
            </a:extLst>
          </p:cNvPr>
          <p:cNvSpPr txBox="1">
            <a:spLocks/>
          </p:cNvSpPr>
          <p:nvPr/>
        </p:nvSpPr>
        <p:spPr>
          <a:xfrm>
            <a:off x="542970" y="281155"/>
            <a:ext cx="6534302" cy="70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algn="l"/>
            <a:r>
              <a:rPr lang="en-US" sz="3200" dirty="0"/>
              <a:t>04 :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4CF49-EA3B-425D-BB37-1C92398D775F}"/>
              </a:ext>
            </a:extLst>
          </p:cNvPr>
          <p:cNvSpPr txBox="1"/>
          <p:nvPr/>
        </p:nvSpPr>
        <p:spPr>
          <a:xfrm>
            <a:off x="542970" y="984198"/>
            <a:ext cx="439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7E712-4731-4988-9A94-CE8AC53E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7" y="1471939"/>
            <a:ext cx="5286954" cy="3187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B8030-2E30-45C4-B850-E5C5B04AC7D1}"/>
              </a:ext>
            </a:extLst>
          </p:cNvPr>
          <p:cNvSpPr txBox="1"/>
          <p:nvPr/>
        </p:nvSpPr>
        <p:spPr>
          <a:xfrm>
            <a:off x="6303842" y="1471939"/>
            <a:ext cx="2117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 GENERATION SET UP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E39BCB-0B85-4C81-925E-86AAED1035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56347" y="6680100"/>
            <a:ext cx="5906135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B31F5-9B0B-467B-ACC8-88E4C18A3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4575" y="-2379303"/>
            <a:ext cx="3019425" cy="1390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854DF-A813-412D-A970-FEBCC1909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061790" y="1031557"/>
            <a:ext cx="3147716" cy="30803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7E813E-9103-40A0-981D-4C5C26AB232A}"/>
              </a:ext>
            </a:extLst>
          </p:cNvPr>
          <p:cNvSpPr txBox="1"/>
          <p:nvPr/>
        </p:nvSpPr>
        <p:spPr>
          <a:xfrm>
            <a:off x="11611448" y="3804165"/>
            <a:ext cx="1897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 INPUT SET UP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6DA67-4487-4FA6-AEFB-C0CFEE29ABCB}"/>
              </a:ext>
            </a:extLst>
          </p:cNvPr>
          <p:cNvSpPr txBox="1"/>
          <p:nvPr/>
        </p:nvSpPr>
        <p:spPr>
          <a:xfrm>
            <a:off x="10033191" y="158056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CÁC THÀNH PHẦN </a:t>
            </a:r>
          </a:p>
        </p:txBody>
      </p:sp>
    </p:spTree>
    <p:extLst>
      <p:ext uri="{BB962C8B-B14F-4D97-AF65-F5344CB8AC3E}">
        <p14:creationId xmlns:p14="http://schemas.microsoft.com/office/powerpoint/2010/main" val="3765831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1202</Words>
  <Application>Microsoft Office PowerPoint</Application>
  <PresentationFormat>On-screen Show (16:9)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Wingdings</vt:lpstr>
      <vt:lpstr>Roboto</vt:lpstr>
      <vt:lpstr>Palanquin Dark</vt:lpstr>
      <vt:lpstr>Arial</vt:lpstr>
      <vt:lpstr>Times New Roman</vt:lpstr>
      <vt:lpstr>Courier New</vt:lpstr>
      <vt:lpstr>Fredoka One</vt:lpstr>
      <vt:lpstr>Orbitron</vt:lpstr>
      <vt:lpstr>The Evolution of Invention in Canada Thesis by Slidesgo</vt:lpstr>
      <vt:lpstr>Đồ án : Hệ thống thiết bị  lớp học tự động </vt:lpstr>
      <vt:lpstr>CHỦ ĐỀ </vt:lpstr>
      <vt:lpstr>01 : Giới thiệu đề tài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THÀNH VIÊN THỰC HIỆN / NHÓM 2 </vt:lpstr>
      <vt:lpstr>THÀNH VIÊN THỰC HIỆN / NHÓM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: Hệ thống thiết bị  lớp học tự động</dc:title>
  <dc:creator>NGUYEN HUNG TRAN</dc:creator>
  <cp:lastModifiedBy>NGUYEN HUNG TRAN</cp:lastModifiedBy>
  <cp:revision>6</cp:revision>
  <dcterms:modified xsi:type="dcterms:W3CDTF">2024-06-21T16:42:31Z</dcterms:modified>
</cp:coreProperties>
</file>