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"/>
  </p:notesMasterIdLst>
  <p:handoutMasterIdLst>
    <p:handoutMasterId r:id="rId4"/>
  </p:handoutMasterIdLst>
  <p:sldIdLst>
    <p:sldId id="602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6" autoAdjust="0"/>
    <p:restoredTop sz="86270" autoAdjust="0"/>
  </p:normalViewPr>
  <p:slideViewPr>
    <p:cSldViewPr>
      <p:cViewPr varScale="1">
        <p:scale>
          <a:sx n="115" d="100"/>
          <a:sy n="115" d="100"/>
        </p:scale>
        <p:origin x="192" y="5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10/3/21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10/3/21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1454C-C769-4732-B9CD-C1EE6A2A19C6}" type="datetime1">
              <a:rPr lang="en-US" smtClean="0"/>
              <a:pPr>
                <a:defRPr/>
              </a:pPr>
              <a:t>10/3/21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B7A44-4BEB-4535-A06C-A1CE01569806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EAA55-C671-44C8-BCEC-E27D94330C51}" type="datetime1">
              <a:rPr lang="en-US" smtClean="0"/>
              <a:pPr>
                <a:defRPr/>
              </a:pPr>
              <a:t>10/3/21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1F103-F7F0-413C-8D45-4DE332EFFEE7}" type="datetime1">
              <a:rPr lang="en-US" smtClean="0"/>
              <a:pPr>
                <a:defRPr/>
              </a:pPr>
              <a:t>10/3/21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10668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0F36E-4986-4C08-8665-13BADD55C8BE}" type="datetime1">
              <a:rPr lang="en-US" smtClean="0"/>
              <a:pPr>
                <a:defRPr/>
              </a:pPr>
              <a:t>10/3/21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613525"/>
            <a:ext cx="5486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613525"/>
            <a:ext cx="6858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965C-3CEB-45B2-B97C-76AD457A2442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0080D-FC77-4189-8579-7648AA21B5B1}" type="datetime1">
              <a:rPr lang="en-US" smtClean="0"/>
              <a:pPr>
                <a:defRPr/>
              </a:pPr>
              <a:t>10/3/21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073EA-8928-4680-A219-4A51CDC06E03}" type="datetime1">
              <a:rPr lang="en-US" smtClean="0"/>
              <a:pPr>
                <a:defRPr/>
              </a:pPr>
              <a:t>10/3/21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E5098-22FB-4492-972D-26A751870355}" type="datetime1">
              <a:rPr lang="en-US" smtClean="0"/>
              <a:pPr>
                <a:defRPr/>
              </a:pPr>
              <a:t>10/3/21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29914-EF51-4BC9-B1C4-B5924C96F87E}" type="datetime1">
              <a:rPr lang="en-US" smtClean="0"/>
              <a:pPr>
                <a:defRPr/>
              </a:pPr>
              <a:t>10/3/21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33D7B-AF9B-465F-8355-D89884ADD440}" type="datetime1">
              <a:rPr lang="en-US" smtClean="0"/>
              <a:pPr>
                <a:defRPr/>
              </a:pPr>
              <a:t>10/3/21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C1666-4F2D-4C27-8925-AFB451308D77}" type="datetime1">
              <a:rPr lang="en-US" smtClean="0"/>
              <a:pPr>
                <a:defRPr/>
              </a:pPr>
              <a:t>10/3/21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D5438-97FD-4F3D-A1AC-AA39FB34302E}" type="datetime1">
              <a:rPr lang="en-US" smtClean="0"/>
              <a:pPr>
                <a:defRPr/>
              </a:pPr>
              <a:t>10/3/21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04098F4-A567-4EB0-8148-9432A33BF569}" type="datetime1">
              <a:rPr lang="en-US" smtClean="0"/>
              <a:pPr>
                <a:defRPr/>
              </a:pPr>
              <a:t>10/3/21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/>
          </p:cNvSpPr>
          <p:nvPr>
            <p:ph type="title"/>
          </p:nvPr>
        </p:nvSpPr>
        <p:spPr>
          <a:xfrm>
            <a:off x="381000" y="1676400"/>
            <a:ext cx="8229600" cy="715962"/>
          </a:xfrm>
        </p:spPr>
        <p:txBody>
          <a:bodyPr/>
          <a:lstStyle/>
          <a:p>
            <a:r>
              <a:rPr lang="vi-VN" smtClean="0"/>
              <a:t>Lab </a:t>
            </a:r>
            <a:r>
              <a:rPr lang="vi-VN" smtClean="0"/>
              <a:t>2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en-US" dirty="0"/>
              <a:t>Image processing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31358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2947</TotalTime>
  <Words>2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Lab 2 Image processing   </vt:lpstr>
    </vt:vector>
  </TitlesOfParts>
  <Company>FPT-Uni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Microsoft Office User</cp:lastModifiedBy>
  <cp:revision>555</cp:revision>
  <dcterms:created xsi:type="dcterms:W3CDTF">2007-08-21T04:43:22Z</dcterms:created>
  <dcterms:modified xsi:type="dcterms:W3CDTF">2021-10-03T15:04:16Z</dcterms:modified>
</cp:coreProperties>
</file>