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0" autoAdjust="0"/>
    <p:restoredTop sz="86270" autoAdjust="0"/>
  </p:normalViewPr>
  <p:slideViewPr>
    <p:cSldViewPr>
      <p:cViewPr varScale="1">
        <p:scale>
          <a:sx n="112" d="100"/>
          <a:sy n="112" d="100"/>
        </p:scale>
        <p:origin x="208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B1A2D-12D7-42D0-A441-C62BD082C4BE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13525"/>
            <a:ext cx="480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14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7F01D-F1C6-4665-BB7C-B082EB1BB2EF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C4D4-B759-4EFA-AFAC-3617A671C374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B0188-3503-4047-AB47-C0B9C59F6F05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9B8D4-458F-4B96-81EB-3B56AAFCB0BD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9C86-F1F9-41B3-BC07-190F6AE37051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E1B33-6E0B-416C-B71B-2ECBDFF029A3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6ADB-2573-4C56-9569-C2CAFF08ADF9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8EF1-D11E-4119-B13E-7D86E50233EE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8FE0B-D8EF-4779-8772-267AA313C14F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0CDCE-5D70-476F-9E15-5FF9CA19750C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293A828-C87E-4E40-BC97-D9431D33D253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419100" y="1600200"/>
            <a:ext cx="8534400" cy="2438400"/>
          </a:xfrm>
        </p:spPr>
        <p:txBody>
          <a:bodyPr/>
          <a:lstStyle/>
          <a:p>
            <a:pPr eaLnBrk="1" hangingPunct="1"/>
            <a:r>
              <a:rPr lang="vi-VN" sz="4000" dirty="0" smtClean="0">
                <a:latin typeface="Arial" charset="0"/>
                <a:cs typeface="Arial" charset="0"/>
              </a:rPr>
              <a:t>Lab 4</a:t>
            </a:r>
            <a:br>
              <a:rPr lang="vi-VN" sz="4000" dirty="0" smtClean="0">
                <a:latin typeface="Arial" charset="0"/>
                <a:cs typeface="Arial" charset="0"/>
              </a:rPr>
            </a:br>
            <a:r>
              <a:rPr lang="en-US" dirty="0"/>
              <a:t> Image Segmentation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3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Lab 4  Image Segmentation  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486</cp:revision>
  <dcterms:created xsi:type="dcterms:W3CDTF">2007-08-21T04:43:22Z</dcterms:created>
  <dcterms:modified xsi:type="dcterms:W3CDTF">2021-10-03T15:03:39Z</dcterms:modified>
</cp:coreProperties>
</file>